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handoutMasterIdLst>
    <p:handoutMasterId r:id="rId25"/>
  </p:handoutMasterIdLst>
  <p:sldIdLst>
    <p:sldId id="275" r:id="rId2"/>
    <p:sldId id="311" r:id="rId3"/>
    <p:sldId id="310" r:id="rId4"/>
    <p:sldId id="312" r:id="rId5"/>
    <p:sldId id="273" r:id="rId6"/>
    <p:sldId id="314" r:id="rId7"/>
    <p:sldId id="315" r:id="rId8"/>
    <p:sldId id="316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13" r:id="rId21"/>
    <p:sldId id="307" r:id="rId22"/>
    <p:sldId id="308" r:id="rId23"/>
  </p:sldIdLst>
  <p:sldSz cx="9906000" cy="6858000" type="A4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/>
    <p:restoredTop sz="86410" autoAdjust="0"/>
  </p:normalViewPr>
  <p:slideViewPr>
    <p:cSldViewPr>
      <p:cViewPr varScale="1">
        <p:scale>
          <a:sx n="76" d="100"/>
          <a:sy n="76" d="100"/>
        </p:scale>
        <p:origin x="246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45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0D9C77-4475-476E-907E-07918A8650FC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84363AB0-EF43-4127-82D7-CDD073A4FC2B}">
      <dgm:prSet phldrT="[Text]"/>
      <dgm:spPr/>
      <dgm:t>
        <a:bodyPr/>
        <a:lstStyle/>
        <a:p>
          <a:r>
            <a:rPr lang="en-US" b="1" dirty="0" smtClean="0"/>
            <a:t>PENDEKATAN INSTITUSIONAL</a:t>
          </a:r>
          <a:endParaRPr lang="en-US" b="1" dirty="0"/>
        </a:p>
      </dgm:t>
    </dgm:pt>
    <dgm:pt modelId="{1EE62E24-AB29-4584-857D-9C2BC4D83F8A}" type="parTrans" cxnId="{94FD88DD-7928-479E-9F49-D696214EF180}">
      <dgm:prSet/>
      <dgm:spPr/>
      <dgm:t>
        <a:bodyPr/>
        <a:lstStyle/>
        <a:p>
          <a:endParaRPr lang="en-US"/>
        </a:p>
      </dgm:t>
    </dgm:pt>
    <dgm:pt modelId="{D1CBBE9C-DF31-4D2D-9D49-167FDF68962A}" type="sibTrans" cxnId="{94FD88DD-7928-479E-9F49-D696214EF180}">
      <dgm:prSet/>
      <dgm:spPr/>
      <dgm:t>
        <a:bodyPr/>
        <a:lstStyle/>
        <a:p>
          <a:endParaRPr lang="en-US"/>
        </a:p>
      </dgm:t>
    </dgm:pt>
    <dgm:pt modelId="{C45136F6-1AE4-4F00-925A-928FC90552FC}">
      <dgm:prSet phldrT="[Text]"/>
      <dgm:spPr/>
      <dgm:t>
        <a:bodyPr/>
        <a:lstStyle/>
        <a:p>
          <a:r>
            <a:rPr lang="en-US" b="1" dirty="0" smtClean="0"/>
            <a:t>PENDEKATAN PERILAKU</a:t>
          </a:r>
          <a:endParaRPr lang="en-US" b="1" dirty="0"/>
        </a:p>
      </dgm:t>
    </dgm:pt>
    <dgm:pt modelId="{BC81E6FC-39C5-4837-93E6-6B2C13451377}" type="parTrans" cxnId="{EBB182ED-0543-44E9-B16D-0E2D96B857C1}">
      <dgm:prSet/>
      <dgm:spPr/>
      <dgm:t>
        <a:bodyPr/>
        <a:lstStyle/>
        <a:p>
          <a:endParaRPr lang="en-US"/>
        </a:p>
      </dgm:t>
    </dgm:pt>
    <dgm:pt modelId="{CF1B8637-2178-498A-8718-A5B63FBB418F}" type="sibTrans" cxnId="{EBB182ED-0543-44E9-B16D-0E2D96B857C1}">
      <dgm:prSet/>
      <dgm:spPr/>
      <dgm:t>
        <a:bodyPr/>
        <a:lstStyle/>
        <a:p>
          <a:endParaRPr lang="en-US"/>
        </a:p>
      </dgm:t>
    </dgm:pt>
    <dgm:pt modelId="{9F522C64-526D-482A-A31E-FFAB6B0C335D}">
      <dgm:prSet phldrT="[Text]"/>
      <dgm:spPr/>
      <dgm:t>
        <a:bodyPr/>
        <a:lstStyle/>
        <a:p>
          <a:r>
            <a:rPr lang="en-US" b="1" dirty="0" smtClean="0"/>
            <a:t>PENDEKATAN SISTEM</a:t>
          </a:r>
          <a:endParaRPr lang="en-US" b="1" dirty="0"/>
        </a:p>
      </dgm:t>
    </dgm:pt>
    <dgm:pt modelId="{3BABEB14-2470-4217-B4CC-2040D9270748}" type="parTrans" cxnId="{2191EFFA-636C-40CF-BC57-FD5B1F067509}">
      <dgm:prSet/>
      <dgm:spPr/>
      <dgm:t>
        <a:bodyPr/>
        <a:lstStyle/>
        <a:p>
          <a:endParaRPr lang="en-US"/>
        </a:p>
      </dgm:t>
    </dgm:pt>
    <dgm:pt modelId="{22FCA6B7-115A-47D4-86D6-713091BAE656}" type="sibTrans" cxnId="{2191EFFA-636C-40CF-BC57-FD5B1F067509}">
      <dgm:prSet/>
      <dgm:spPr/>
      <dgm:t>
        <a:bodyPr/>
        <a:lstStyle/>
        <a:p>
          <a:endParaRPr lang="en-US"/>
        </a:p>
      </dgm:t>
    </dgm:pt>
    <dgm:pt modelId="{308C1B03-F330-4360-A1B3-A677B8A67A16}" type="pres">
      <dgm:prSet presAssocID="{100D9C77-4475-476E-907E-07918A8650FC}" presName="diagram" presStyleCnt="0">
        <dgm:presLayoutVars>
          <dgm:dir/>
          <dgm:animLvl val="lvl"/>
          <dgm:resizeHandles val="exact"/>
        </dgm:presLayoutVars>
      </dgm:prSet>
      <dgm:spPr/>
    </dgm:pt>
    <dgm:pt modelId="{E940C058-BE79-4B71-89F5-064FC94C858B}" type="pres">
      <dgm:prSet presAssocID="{84363AB0-EF43-4127-82D7-CDD073A4FC2B}" presName="compNode" presStyleCnt="0"/>
      <dgm:spPr/>
    </dgm:pt>
    <dgm:pt modelId="{8EDE4A25-89E2-41B9-A8F3-E881CE19CB24}" type="pres">
      <dgm:prSet presAssocID="{84363AB0-EF43-4127-82D7-CDD073A4FC2B}" presName="childRect" presStyleLbl="bgAcc1" presStyleIdx="0" presStyleCnt="3">
        <dgm:presLayoutVars>
          <dgm:bulletEnabled val="1"/>
        </dgm:presLayoutVars>
      </dgm:prSet>
      <dgm:spPr/>
    </dgm:pt>
    <dgm:pt modelId="{22852BEF-1823-4486-81B1-A5C6BF334E06}" type="pres">
      <dgm:prSet presAssocID="{84363AB0-EF43-4127-82D7-CDD073A4FC2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B2D8C-80C6-42D8-8725-BDE8AC584D35}" type="pres">
      <dgm:prSet presAssocID="{84363AB0-EF43-4127-82D7-CDD073A4FC2B}" presName="parentRect" presStyleLbl="alignNode1" presStyleIdx="0" presStyleCnt="3"/>
      <dgm:spPr/>
      <dgm:t>
        <a:bodyPr/>
        <a:lstStyle/>
        <a:p>
          <a:endParaRPr lang="en-US"/>
        </a:p>
      </dgm:t>
    </dgm:pt>
    <dgm:pt modelId="{77ED811A-4D84-4BC3-8E8C-42CBC327A19B}" type="pres">
      <dgm:prSet presAssocID="{84363AB0-EF43-4127-82D7-CDD073A4FC2B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DE97822B-143F-4F06-8742-5217485D3ECF}" type="pres">
      <dgm:prSet presAssocID="{D1CBBE9C-DF31-4D2D-9D49-167FDF68962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D2BB63F-84BD-4AF3-91ED-FF36BCBC9D2A}" type="pres">
      <dgm:prSet presAssocID="{C45136F6-1AE4-4F00-925A-928FC90552FC}" presName="compNode" presStyleCnt="0"/>
      <dgm:spPr/>
    </dgm:pt>
    <dgm:pt modelId="{FB9DE780-ED86-4DB8-9B1F-0A36353367A4}" type="pres">
      <dgm:prSet presAssocID="{C45136F6-1AE4-4F00-925A-928FC90552FC}" presName="childRect" presStyleLbl="bgAcc1" presStyleIdx="1" presStyleCnt="3">
        <dgm:presLayoutVars>
          <dgm:bulletEnabled val="1"/>
        </dgm:presLayoutVars>
      </dgm:prSet>
      <dgm:spPr/>
    </dgm:pt>
    <dgm:pt modelId="{F8E99199-F6E2-4DEB-B9B5-FE889F64364B}" type="pres">
      <dgm:prSet presAssocID="{C45136F6-1AE4-4F00-925A-928FC90552F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3D472-4CE9-4179-A34F-F5D2F8B15E96}" type="pres">
      <dgm:prSet presAssocID="{C45136F6-1AE4-4F00-925A-928FC90552FC}" presName="parentRect" presStyleLbl="alignNode1" presStyleIdx="1" presStyleCnt="3"/>
      <dgm:spPr/>
      <dgm:t>
        <a:bodyPr/>
        <a:lstStyle/>
        <a:p>
          <a:endParaRPr lang="en-US"/>
        </a:p>
      </dgm:t>
    </dgm:pt>
    <dgm:pt modelId="{847BF47B-65D9-4599-B528-FB5FD305392C}" type="pres">
      <dgm:prSet presAssocID="{C45136F6-1AE4-4F00-925A-928FC90552FC}" presName="adorn" presStyleLbl="fgAccFollow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DBA3811-5125-4C62-888F-81587378409E}" type="pres">
      <dgm:prSet presAssocID="{CF1B8637-2178-498A-8718-A5B63FBB418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432F99F-4F7B-405B-8755-570C79AA7AD9}" type="pres">
      <dgm:prSet presAssocID="{9F522C64-526D-482A-A31E-FFAB6B0C335D}" presName="compNode" presStyleCnt="0"/>
      <dgm:spPr/>
    </dgm:pt>
    <dgm:pt modelId="{D4675E26-620A-4DD1-B234-00E2B9F255A6}" type="pres">
      <dgm:prSet presAssocID="{9F522C64-526D-482A-A31E-FFAB6B0C335D}" presName="childRect" presStyleLbl="bgAcc1" presStyleIdx="2" presStyleCnt="3">
        <dgm:presLayoutVars>
          <dgm:bulletEnabled val="1"/>
        </dgm:presLayoutVars>
      </dgm:prSet>
      <dgm:spPr/>
    </dgm:pt>
    <dgm:pt modelId="{258D04C3-ACE4-4E9C-9309-51909942CEBA}" type="pres">
      <dgm:prSet presAssocID="{9F522C64-526D-482A-A31E-FFAB6B0C335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19C2C-8A3A-4D50-AD17-C7D6DC161068}" type="pres">
      <dgm:prSet presAssocID="{9F522C64-526D-482A-A31E-FFAB6B0C335D}" presName="parentRect" presStyleLbl="alignNode1" presStyleIdx="2" presStyleCnt="3"/>
      <dgm:spPr/>
      <dgm:t>
        <a:bodyPr/>
        <a:lstStyle/>
        <a:p>
          <a:endParaRPr lang="en-US"/>
        </a:p>
      </dgm:t>
    </dgm:pt>
    <dgm:pt modelId="{65EA4343-BF99-4B9A-A341-CBC9261CE1B4}" type="pres">
      <dgm:prSet presAssocID="{9F522C64-526D-482A-A31E-FFAB6B0C335D}" presName="adorn" presStyleLbl="fgAccFollow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2191EFFA-636C-40CF-BC57-FD5B1F067509}" srcId="{100D9C77-4475-476E-907E-07918A8650FC}" destId="{9F522C64-526D-482A-A31E-FFAB6B0C335D}" srcOrd="2" destOrd="0" parTransId="{3BABEB14-2470-4217-B4CC-2040D9270748}" sibTransId="{22FCA6B7-115A-47D4-86D6-713091BAE656}"/>
    <dgm:cxn modelId="{7A163002-477C-4A37-96A3-EB9352561220}" type="presOf" srcId="{C45136F6-1AE4-4F00-925A-928FC90552FC}" destId="{F8E99199-F6E2-4DEB-B9B5-FE889F64364B}" srcOrd="0" destOrd="0" presId="urn:microsoft.com/office/officeart/2005/8/layout/bList2"/>
    <dgm:cxn modelId="{EBB182ED-0543-44E9-B16D-0E2D96B857C1}" srcId="{100D9C77-4475-476E-907E-07918A8650FC}" destId="{C45136F6-1AE4-4F00-925A-928FC90552FC}" srcOrd="1" destOrd="0" parTransId="{BC81E6FC-39C5-4837-93E6-6B2C13451377}" sibTransId="{CF1B8637-2178-498A-8718-A5B63FBB418F}"/>
    <dgm:cxn modelId="{82130379-4521-4A2B-BED9-B73654623D50}" type="presOf" srcId="{100D9C77-4475-476E-907E-07918A8650FC}" destId="{308C1B03-F330-4360-A1B3-A677B8A67A16}" srcOrd="0" destOrd="0" presId="urn:microsoft.com/office/officeart/2005/8/layout/bList2"/>
    <dgm:cxn modelId="{DC30E2E5-03EE-4E60-8769-0A695BDA7A8F}" type="presOf" srcId="{84363AB0-EF43-4127-82D7-CDD073A4FC2B}" destId="{22852BEF-1823-4486-81B1-A5C6BF334E06}" srcOrd="0" destOrd="0" presId="urn:microsoft.com/office/officeart/2005/8/layout/bList2"/>
    <dgm:cxn modelId="{2FFEC01D-11C5-4650-AC95-79A28F7B44B5}" type="presOf" srcId="{9F522C64-526D-482A-A31E-FFAB6B0C335D}" destId="{89F19C2C-8A3A-4D50-AD17-C7D6DC161068}" srcOrd="1" destOrd="0" presId="urn:microsoft.com/office/officeart/2005/8/layout/bList2"/>
    <dgm:cxn modelId="{6FC700FB-4A8B-461D-B66F-BF845C9021D4}" type="presOf" srcId="{9F522C64-526D-482A-A31E-FFAB6B0C335D}" destId="{258D04C3-ACE4-4E9C-9309-51909942CEBA}" srcOrd="0" destOrd="0" presId="urn:microsoft.com/office/officeart/2005/8/layout/bList2"/>
    <dgm:cxn modelId="{94FD88DD-7928-479E-9F49-D696214EF180}" srcId="{100D9C77-4475-476E-907E-07918A8650FC}" destId="{84363AB0-EF43-4127-82D7-CDD073A4FC2B}" srcOrd="0" destOrd="0" parTransId="{1EE62E24-AB29-4584-857D-9C2BC4D83F8A}" sibTransId="{D1CBBE9C-DF31-4D2D-9D49-167FDF68962A}"/>
    <dgm:cxn modelId="{5320B620-7CAA-4F0C-86C8-B9A527966E9C}" type="presOf" srcId="{C45136F6-1AE4-4F00-925A-928FC90552FC}" destId="{BD23D472-4CE9-4179-A34F-F5D2F8B15E96}" srcOrd="1" destOrd="0" presId="urn:microsoft.com/office/officeart/2005/8/layout/bList2"/>
    <dgm:cxn modelId="{14C86A51-4549-4E44-BA39-5833B58F3887}" type="presOf" srcId="{D1CBBE9C-DF31-4D2D-9D49-167FDF68962A}" destId="{DE97822B-143F-4F06-8742-5217485D3ECF}" srcOrd="0" destOrd="0" presId="urn:microsoft.com/office/officeart/2005/8/layout/bList2"/>
    <dgm:cxn modelId="{C0ACC3CA-AB35-44CE-A271-B11FC05F380F}" type="presOf" srcId="{84363AB0-EF43-4127-82D7-CDD073A4FC2B}" destId="{CF1B2D8C-80C6-42D8-8725-BDE8AC584D35}" srcOrd="1" destOrd="0" presId="urn:microsoft.com/office/officeart/2005/8/layout/bList2"/>
    <dgm:cxn modelId="{90EE8F0C-E1D1-4A48-A07A-0BB78082B09F}" type="presOf" srcId="{CF1B8637-2178-498A-8718-A5B63FBB418F}" destId="{ADBA3811-5125-4C62-888F-81587378409E}" srcOrd="0" destOrd="0" presId="urn:microsoft.com/office/officeart/2005/8/layout/bList2"/>
    <dgm:cxn modelId="{E3826801-0E05-452B-B3BB-CB954F807D5A}" type="presParOf" srcId="{308C1B03-F330-4360-A1B3-A677B8A67A16}" destId="{E940C058-BE79-4B71-89F5-064FC94C858B}" srcOrd="0" destOrd="0" presId="urn:microsoft.com/office/officeart/2005/8/layout/bList2"/>
    <dgm:cxn modelId="{3BCCDDB3-10A3-43C9-B4F4-4D6CAC058A71}" type="presParOf" srcId="{E940C058-BE79-4B71-89F5-064FC94C858B}" destId="{8EDE4A25-89E2-41B9-A8F3-E881CE19CB24}" srcOrd="0" destOrd="0" presId="urn:microsoft.com/office/officeart/2005/8/layout/bList2"/>
    <dgm:cxn modelId="{E427935B-048B-44C7-AE86-835554E94D03}" type="presParOf" srcId="{E940C058-BE79-4B71-89F5-064FC94C858B}" destId="{22852BEF-1823-4486-81B1-A5C6BF334E06}" srcOrd="1" destOrd="0" presId="urn:microsoft.com/office/officeart/2005/8/layout/bList2"/>
    <dgm:cxn modelId="{E8065009-834C-44F4-8E0F-92D7C147960F}" type="presParOf" srcId="{E940C058-BE79-4B71-89F5-064FC94C858B}" destId="{CF1B2D8C-80C6-42D8-8725-BDE8AC584D35}" srcOrd="2" destOrd="0" presId="urn:microsoft.com/office/officeart/2005/8/layout/bList2"/>
    <dgm:cxn modelId="{039E27B4-689D-488B-980B-98E56995DAFD}" type="presParOf" srcId="{E940C058-BE79-4B71-89F5-064FC94C858B}" destId="{77ED811A-4D84-4BC3-8E8C-42CBC327A19B}" srcOrd="3" destOrd="0" presId="urn:microsoft.com/office/officeart/2005/8/layout/bList2"/>
    <dgm:cxn modelId="{C850A1CD-C2D9-4F2C-8DE9-DE65E87C6771}" type="presParOf" srcId="{308C1B03-F330-4360-A1B3-A677B8A67A16}" destId="{DE97822B-143F-4F06-8742-5217485D3ECF}" srcOrd="1" destOrd="0" presId="urn:microsoft.com/office/officeart/2005/8/layout/bList2"/>
    <dgm:cxn modelId="{AAD03DE7-05FA-459D-9D66-DDD79092D5CB}" type="presParOf" srcId="{308C1B03-F330-4360-A1B3-A677B8A67A16}" destId="{7D2BB63F-84BD-4AF3-91ED-FF36BCBC9D2A}" srcOrd="2" destOrd="0" presId="urn:microsoft.com/office/officeart/2005/8/layout/bList2"/>
    <dgm:cxn modelId="{2EC602B9-24CE-4DC2-B637-092F0144EC3F}" type="presParOf" srcId="{7D2BB63F-84BD-4AF3-91ED-FF36BCBC9D2A}" destId="{FB9DE780-ED86-4DB8-9B1F-0A36353367A4}" srcOrd="0" destOrd="0" presId="urn:microsoft.com/office/officeart/2005/8/layout/bList2"/>
    <dgm:cxn modelId="{CF7ACF32-6EA2-44D3-BEEE-5BE83D534CE8}" type="presParOf" srcId="{7D2BB63F-84BD-4AF3-91ED-FF36BCBC9D2A}" destId="{F8E99199-F6E2-4DEB-B9B5-FE889F64364B}" srcOrd="1" destOrd="0" presId="urn:microsoft.com/office/officeart/2005/8/layout/bList2"/>
    <dgm:cxn modelId="{F1CCCCB5-D821-4C8D-B8EE-66017A9AE978}" type="presParOf" srcId="{7D2BB63F-84BD-4AF3-91ED-FF36BCBC9D2A}" destId="{BD23D472-4CE9-4179-A34F-F5D2F8B15E96}" srcOrd="2" destOrd="0" presId="urn:microsoft.com/office/officeart/2005/8/layout/bList2"/>
    <dgm:cxn modelId="{70E9A476-A13C-4862-A8EE-A65EDBD552DC}" type="presParOf" srcId="{7D2BB63F-84BD-4AF3-91ED-FF36BCBC9D2A}" destId="{847BF47B-65D9-4599-B528-FB5FD305392C}" srcOrd="3" destOrd="0" presId="urn:microsoft.com/office/officeart/2005/8/layout/bList2"/>
    <dgm:cxn modelId="{837D7B84-8C59-4730-8B66-33BB00231CE2}" type="presParOf" srcId="{308C1B03-F330-4360-A1B3-A677B8A67A16}" destId="{ADBA3811-5125-4C62-888F-81587378409E}" srcOrd="3" destOrd="0" presId="urn:microsoft.com/office/officeart/2005/8/layout/bList2"/>
    <dgm:cxn modelId="{B5C090B5-BF71-4AC4-BB01-95327DC71907}" type="presParOf" srcId="{308C1B03-F330-4360-A1B3-A677B8A67A16}" destId="{7432F99F-4F7B-405B-8755-570C79AA7AD9}" srcOrd="4" destOrd="0" presId="urn:microsoft.com/office/officeart/2005/8/layout/bList2"/>
    <dgm:cxn modelId="{820BA704-EAE9-43F5-A2A0-2839B3E8D8A3}" type="presParOf" srcId="{7432F99F-4F7B-405B-8755-570C79AA7AD9}" destId="{D4675E26-620A-4DD1-B234-00E2B9F255A6}" srcOrd="0" destOrd="0" presId="urn:microsoft.com/office/officeart/2005/8/layout/bList2"/>
    <dgm:cxn modelId="{E1617984-6243-4D8F-9844-FB89AE85D4EC}" type="presParOf" srcId="{7432F99F-4F7B-405B-8755-570C79AA7AD9}" destId="{258D04C3-ACE4-4E9C-9309-51909942CEBA}" srcOrd="1" destOrd="0" presId="urn:microsoft.com/office/officeart/2005/8/layout/bList2"/>
    <dgm:cxn modelId="{06C83FB7-CAA7-4F31-B04C-C849B795B859}" type="presParOf" srcId="{7432F99F-4F7B-405B-8755-570C79AA7AD9}" destId="{89F19C2C-8A3A-4D50-AD17-C7D6DC161068}" srcOrd="2" destOrd="0" presId="urn:microsoft.com/office/officeart/2005/8/layout/bList2"/>
    <dgm:cxn modelId="{6C532AD6-3D49-461E-AEBA-3C355762385E}" type="presParOf" srcId="{7432F99F-4F7B-405B-8755-570C79AA7AD9}" destId="{65EA4343-BF99-4B9A-A341-CBC9261CE1B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399F57-CBCB-418C-B835-249F04E94CE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04CD45-538F-4B64-A227-6D972307B57C}">
      <dgm:prSet phldrT="[Text]" custT="1"/>
      <dgm:spPr/>
      <dgm:t>
        <a:bodyPr/>
        <a:lstStyle/>
        <a:p>
          <a:r>
            <a:rPr lang="en-US" sz="3600" dirty="0" err="1" smtClean="0">
              <a:solidFill>
                <a:schemeClr val="accent1">
                  <a:lumMod val="50000"/>
                </a:schemeClr>
              </a:solidFill>
            </a:rPr>
            <a:t>Metadisiplin</a:t>
          </a:r>
          <a:r>
            <a:rPr lang="en-US" sz="36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untuk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menjawab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bahasan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dari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lainnya</a:t>
          </a:r>
          <a:r>
            <a:rPr lang="en-US" sz="28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en-US" sz="2800" dirty="0">
            <a:solidFill>
              <a:schemeClr val="accent1">
                <a:lumMod val="50000"/>
              </a:schemeClr>
            </a:solidFill>
          </a:endParaRPr>
        </a:p>
      </dgm:t>
    </dgm:pt>
    <dgm:pt modelId="{D3371258-A8D9-4899-A1DA-1A1E66A66264}" type="parTrans" cxnId="{F5712537-6A16-492F-902B-CC815FA82B60}">
      <dgm:prSet/>
      <dgm:spPr/>
      <dgm:t>
        <a:bodyPr/>
        <a:lstStyle/>
        <a:p>
          <a:endParaRPr lang="en-US"/>
        </a:p>
      </dgm:t>
    </dgm:pt>
    <dgm:pt modelId="{297E9F29-C8BA-4684-AAF3-E42CC7739B10}" type="sibTrans" cxnId="{F5712537-6A16-492F-902B-CC815FA82B60}">
      <dgm:prSet/>
      <dgm:spPr/>
      <dgm:t>
        <a:bodyPr/>
        <a:lstStyle/>
        <a:p>
          <a:endParaRPr lang="en-US"/>
        </a:p>
      </dgm:t>
    </dgm:pt>
    <dgm:pt modelId="{918E4DE1-4C62-4AE1-8CB1-945C143ABEC0}">
      <dgm:prSet phldrT="[Text]" custT="1"/>
      <dgm:spPr/>
      <dgm:t>
        <a:bodyPr/>
        <a:lstStyle/>
        <a:p>
          <a:r>
            <a:rPr lang="en-US" sz="3600" dirty="0" err="1" smtClean="0">
              <a:solidFill>
                <a:schemeClr val="accent1">
                  <a:lumMod val="50000"/>
                </a:schemeClr>
              </a:solidFill>
            </a:rPr>
            <a:t>Interdisiplin</a:t>
          </a:r>
          <a:r>
            <a:rPr lang="en-US" sz="36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pendekatan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yang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menggunakan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teori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/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konsep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dalam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suatu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rumpun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besar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C611F418-D841-46A0-B870-96579DC54515}" type="parTrans" cxnId="{669D0373-B9BE-4D21-B887-26C5ACB7612C}">
      <dgm:prSet/>
      <dgm:spPr/>
      <dgm:t>
        <a:bodyPr/>
        <a:lstStyle/>
        <a:p>
          <a:endParaRPr lang="en-US"/>
        </a:p>
      </dgm:t>
    </dgm:pt>
    <dgm:pt modelId="{A7FF1CCA-E94B-4967-AA3A-57FB2EEA1438}" type="sibTrans" cxnId="{669D0373-B9BE-4D21-B887-26C5ACB7612C}">
      <dgm:prSet/>
      <dgm:spPr/>
      <dgm:t>
        <a:bodyPr/>
        <a:lstStyle/>
        <a:p>
          <a:endParaRPr lang="en-US"/>
        </a:p>
      </dgm:t>
    </dgm:pt>
    <dgm:pt modelId="{270E066D-529E-4F28-B274-0A81B24938F1}">
      <dgm:prSet phldrT="[Text]" custT="1"/>
      <dgm:spPr/>
      <dgm:t>
        <a:bodyPr/>
        <a:lstStyle/>
        <a:p>
          <a:r>
            <a:rPr lang="en-US" sz="3600" dirty="0" err="1" smtClean="0">
              <a:solidFill>
                <a:schemeClr val="accent1">
                  <a:lumMod val="50000"/>
                </a:schemeClr>
              </a:solidFill>
            </a:rPr>
            <a:t>Antardisiplin</a:t>
          </a:r>
          <a:r>
            <a:rPr lang="en-US" sz="36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menggunakan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teori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/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konsep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dari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disiplin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yang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tak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selalu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serumpun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secara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multi/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lintas</a:t>
          </a:r>
          <a:r>
            <a:rPr lang="en-US" sz="24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dirty="0" err="1" smtClean="0">
              <a:solidFill>
                <a:schemeClr val="accent1">
                  <a:lumMod val="50000"/>
                </a:schemeClr>
              </a:solidFill>
            </a:rPr>
            <a:t>disiplin</a:t>
          </a:r>
          <a:endParaRPr 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D1CB0A63-ED4A-450B-BEFD-4F87E1C26453}" type="parTrans" cxnId="{4DCCDF33-A441-408A-83CD-BF121FCAD8D2}">
      <dgm:prSet/>
      <dgm:spPr/>
      <dgm:t>
        <a:bodyPr/>
        <a:lstStyle/>
        <a:p>
          <a:endParaRPr lang="en-US"/>
        </a:p>
      </dgm:t>
    </dgm:pt>
    <dgm:pt modelId="{FF0721F1-6B91-4EA1-8636-8E9C0BB0921F}" type="sibTrans" cxnId="{4DCCDF33-A441-408A-83CD-BF121FCAD8D2}">
      <dgm:prSet/>
      <dgm:spPr/>
      <dgm:t>
        <a:bodyPr/>
        <a:lstStyle/>
        <a:p>
          <a:endParaRPr lang="en-US"/>
        </a:p>
      </dgm:t>
    </dgm:pt>
    <dgm:pt modelId="{EAF180EF-7A35-482F-A022-9AD60D0DD9EF}" type="pres">
      <dgm:prSet presAssocID="{E4399F57-CBCB-418C-B835-249F04E94CE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2039A8-B884-4743-8A75-17B492310190}" type="pres">
      <dgm:prSet presAssocID="{7804CD45-538F-4B64-A227-6D972307B57C}" presName="parentLin" presStyleCnt="0"/>
      <dgm:spPr/>
    </dgm:pt>
    <dgm:pt modelId="{8D8E1F79-C515-4D9B-A9A8-B2FFF117BB14}" type="pres">
      <dgm:prSet presAssocID="{7804CD45-538F-4B64-A227-6D972307B57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2E6B990-3458-4CAE-95A0-19A5F1E55FEB}" type="pres">
      <dgm:prSet presAssocID="{7804CD45-538F-4B64-A227-6D972307B57C}" presName="parentText" presStyleLbl="node1" presStyleIdx="0" presStyleCnt="3" custScaleX="125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04B80-01EE-4FC7-B0C1-F345987C19BC}" type="pres">
      <dgm:prSet presAssocID="{7804CD45-538F-4B64-A227-6D972307B57C}" presName="negativeSpace" presStyleCnt="0"/>
      <dgm:spPr/>
    </dgm:pt>
    <dgm:pt modelId="{00210EBD-76E6-4BFB-89E1-DAA7BB5B9FCB}" type="pres">
      <dgm:prSet presAssocID="{7804CD45-538F-4B64-A227-6D972307B57C}" presName="childText" presStyleLbl="conFgAcc1" presStyleIdx="0" presStyleCnt="3">
        <dgm:presLayoutVars>
          <dgm:bulletEnabled val="1"/>
        </dgm:presLayoutVars>
      </dgm:prSet>
      <dgm:spPr/>
    </dgm:pt>
    <dgm:pt modelId="{BCBD9D98-6151-4A70-9EF0-5E852E2586CA}" type="pres">
      <dgm:prSet presAssocID="{297E9F29-C8BA-4684-AAF3-E42CC7739B10}" presName="spaceBetweenRectangles" presStyleCnt="0"/>
      <dgm:spPr/>
    </dgm:pt>
    <dgm:pt modelId="{400E7BBD-18F7-4E48-AD7C-33A4A41016E8}" type="pres">
      <dgm:prSet presAssocID="{918E4DE1-4C62-4AE1-8CB1-945C143ABEC0}" presName="parentLin" presStyleCnt="0"/>
      <dgm:spPr/>
    </dgm:pt>
    <dgm:pt modelId="{C5E26FC3-6832-4903-8D3B-6AF25BBD373A}" type="pres">
      <dgm:prSet presAssocID="{918E4DE1-4C62-4AE1-8CB1-945C143ABEC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BA68861-F787-492F-9214-F1CDCAE18958}" type="pres">
      <dgm:prSet presAssocID="{918E4DE1-4C62-4AE1-8CB1-945C143ABEC0}" presName="parentText" presStyleLbl="node1" presStyleIdx="1" presStyleCnt="3" custScaleX="1270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E07C2-6597-4F18-B758-481D3386681D}" type="pres">
      <dgm:prSet presAssocID="{918E4DE1-4C62-4AE1-8CB1-945C143ABEC0}" presName="negativeSpace" presStyleCnt="0"/>
      <dgm:spPr/>
    </dgm:pt>
    <dgm:pt modelId="{3ADC94EC-76CB-4910-9EF8-42DEF680F54F}" type="pres">
      <dgm:prSet presAssocID="{918E4DE1-4C62-4AE1-8CB1-945C143ABEC0}" presName="childText" presStyleLbl="conFgAcc1" presStyleIdx="1" presStyleCnt="3">
        <dgm:presLayoutVars>
          <dgm:bulletEnabled val="1"/>
        </dgm:presLayoutVars>
      </dgm:prSet>
      <dgm:spPr/>
    </dgm:pt>
    <dgm:pt modelId="{A11DDE11-8FCB-4EE3-9479-19FF391D6D58}" type="pres">
      <dgm:prSet presAssocID="{A7FF1CCA-E94B-4967-AA3A-57FB2EEA1438}" presName="spaceBetweenRectangles" presStyleCnt="0"/>
      <dgm:spPr/>
    </dgm:pt>
    <dgm:pt modelId="{796CDCD0-8E30-45DF-A1AF-A7707F040C60}" type="pres">
      <dgm:prSet presAssocID="{270E066D-529E-4F28-B274-0A81B24938F1}" presName="parentLin" presStyleCnt="0"/>
      <dgm:spPr/>
    </dgm:pt>
    <dgm:pt modelId="{C2694577-B36F-409E-B1C3-A0256A49885C}" type="pres">
      <dgm:prSet presAssocID="{270E066D-529E-4F28-B274-0A81B24938F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EDE378A-4AF2-4CD9-8D36-E1E14D66E680}" type="pres">
      <dgm:prSet presAssocID="{270E066D-529E-4F28-B274-0A81B24938F1}" presName="parentText" presStyleLbl="node1" presStyleIdx="2" presStyleCnt="3" custScaleX="1270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ED5DF-AA6E-4D21-B833-AFAACD8751F7}" type="pres">
      <dgm:prSet presAssocID="{270E066D-529E-4F28-B274-0A81B24938F1}" presName="negativeSpace" presStyleCnt="0"/>
      <dgm:spPr/>
    </dgm:pt>
    <dgm:pt modelId="{33E19C50-B002-4626-A594-6704B2FDBB4D}" type="pres">
      <dgm:prSet presAssocID="{270E066D-529E-4F28-B274-0A81B24938F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69D0373-B9BE-4D21-B887-26C5ACB7612C}" srcId="{E4399F57-CBCB-418C-B835-249F04E94CE9}" destId="{918E4DE1-4C62-4AE1-8CB1-945C143ABEC0}" srcOrd="1" destOrd="0" parTransId="{C611F418-D841-46A0-B870-96579DC54515}" sibTransId="{A7FF1CCA-E94B-4967-AA3A-57FB2EEA1438}"/>
    <dgm:cxn modelId="{5E60AC81-4B69-498A-95BC-B1C246DA0F1D}" type="presOf" srcId="{270E066D-529E-4F28-B274-0A81B24938F1}" destId="{8EDE378A-4AF2-4CD9-8D36-E1E14D66E680}" srcOrd="1" destOrd="0" presId="urn:microsoft.com/office/officeart/2005/8/layout/list1"/>
    <dgm:cxn modelId="{729635B3-7599-403C-9BD5-28023663599C}" type="presOf" srcId="{7804CD45-538F-4B64-A227-6D972307B57C}" destId="{8D8E1F79-C515-4D9B-A9A8-B2FFF117BB14}" srcOrd="0" destOrd="0" presId="urn:microsoft.com/office/officeart/2005/8/layout/list1"/>
    <dgm:cxn modelId="{4DCCDF33-A441-408A-83CD-BF121FCAD8D2}" srcId="{E4399F57-CBCB-418C-B835-249F04E94CE9}" destId="{270E066D-529E-4F28-B274-0A81B24938F1}" srcOrd="2" destOrd="0" parTransId="{D1CB0A63-ED4A-450B-BEFD-4F87E1C26453}" sibTransId="{FF0721F1-6B91-4EA1-8636-8E9C0BB0921F}"/>
    <dgm:cxn modelId="{F5712537-6A16-492F-902B-CC815FA82B60}" srcId="{E4399F57-CBCB-418C-B835-249F04E94CE9}" destId="{7804CD45-538F-4B64-A227-6D972307B57C}" srcOrd="0" destOrd="0" parTransId="{D3371258-A8D9-4899-A1DA-1A1E66A66264}" sibTransId="{297E9F29-C8BA-4684-AAF3-E42CC7739B10}"/>
    <dgm:cxn modelId="{E5FBDBAF-5983-4BEF-B560-917958EB9EB0}" type="presOf" srcId="{7804CD45-538F-4B64-A227-6D972307B57C}" destId="{02E6B990-3458-4CAE-95A0-19A5F1E55FEB}" srcOrd="1" destOrd="0" presId="urn:microsoft.com/office/officeart/2005/8/layout/list1"/>
    <dgm:cxn modelId="{A5B3BC93-8410-4E45-9809-B75E2AFBBAAE}" type="presOf" srcId="{918E4DE1-4C62-4AE1-8CB1-945C143ABEC0}" destId="{7BA68861-F787-492F-9214-F1CDCAE18958}" srcOrd="1" destOrd="0" presId="urn:microsoft.com/office/officeart/2005/8/layout/list1"/>
    <dgm:cxn modelId="{EB409B9C-22A4-4BF9-83F0-8533F1BC064B}" type="presOf" srcId="{270E066D-529E-4F28-B274-0A81B24938F1}" destId="{C2694577-B36F-409E-B1C3-A0256A49885C}" srcOrd="0" destOrd="0" presId="urn:microsoft.com/office/officeart/2005/8/layout/list1"/>
    <dgm:cxn modelId="{575C1C1E-A9F7-4454-9FDD-54C9F83CB9D0}" type="presOf" srcId="{918E4DE1-4C62-4AE1-8CB1-945C143ABEC0}" destId="{C5E26FC3-6832-4903-8D3B-6AF25BBD373A}" srcOrd="0" destOrd="0" presId="urn:microsoft.com/office/officeart/2005/8/layout/list1"/>
    <dgm:cxn modelId="{919833B1-3F55-4E7E-870E-BDECB9BE323F}" type="presOf" srcId="{E4399F57-CBCB-418C-B835-249F04E94CE9}" destId="{EAF180EF-7A35-482F-A022-9AD60D0DD9EF}" srcOrd="0" destOrd="0" presId="urn:microsoft.com/office/officeart/2005/8/layout/list1"/>
    <dgm:cxn modelId="{09074F78-F7B8-4656-BDFC-2441C9BCE2F3}" type="presParOf" srcId="{EAF180EF-7A35-482F-A022-9AD60D0DD9EF}" destId="{1F2039A8-B884-4743-8A75-17B492310190}" srcOrd="0" destOrd="0" presId="urn:microsoft.com/office/officeart/2005/8/layout/list1"/>
    <dgm:cxn modelId="{0F39C394-3343-454D-BC19-71D913F8C9EA}" type="presParOf" srcId="{1F2039A8-B884-4743-8A75-17B492310190}" destId="{8D8E1F79-C515-4D9B-A9A8-B2FFF117BB14}" srcOrd="0" destOrd="0" presId="urn:microsoft.com/office/officeart/2005/8/layout/list1"/>
    <dgm:cxn modelId="{B9E572F4-14BA-4B37-BF23-E8FD24DEF249}" type="presParOf" srcId="{1F2039A8-B884-4743-8A75-17B492310190}" destId="{02E6B990-3458-4CAE-95A0-19A5F1E55FEB}" srcOrd="1" destOrd="0" presId="urn:microsoft.com/office/officeart/2005/8/layout/list1"/>
    <dgm:cxn modelId="{771C84CD-AB16-4DD3-B7BF-D8E7B9367488}" type="presParOf" srcId="{EAF180EF-7A35-482F-A022-9AD60D0DD9EF}" destId="{A9B04B80-01EE-4FC7-B0C1-F345987C19BC}" srcOrd="1" destOrd="0" presId="urn:microsoft.com/office/officeart/2005/8/layout/list1"/>
    <dgm:cxn modelId="{3BC0BFEC-0176-400B-9F64-0FFDFEB62386}" type="presParOf" srcId="{EAF180EF-7A35-482F-A022-9AD60D0DD9EF}" destId="{00210EBD-76E6-4BFB-89E1-DAA7BB5B9FCB}" srcOrd="2" destOrd="0" presId="urn:microsoft.com/office/officeart/2005/8/layout/list1"/>
    <dgm:cxn modelId="{2D975663-3262-481D-8781-C71832D8EA93}" type="presParOf" srcId="{EAF180EF-7A35-482F-A022-9AD60D0DD9EF}" destId="{BCBD9D98-6151-4A70-9EF0-5E852E2586CA}" srcOrd="3" destOrd="0" presId="urn:microsoft.com/office/officeart/2005/8/layout/list1"/>
    <dgm:cxn modelId="{553E3E14-643C-40D7-88E0-09A27C459CF6}" type="presParOf" srcId="{EAF180EF-7A35-482F-A022-9AD60D0DD9EF}" destId="{400E7BBD-18F7-4E48-AD7C-33A4A41016E8}" srcOrd="4" destOrd="0" presId="urn:microsoft.com/office/officeart/2005/8/layout/list1"/>
    <dgm:cxn modelId="{F4849CC3-4C05-4352-A3D4-ADFF9AC67B3A}" type="presParOf" srcId="{400E7BBD-18F7-4E48-AD7C-33A4A41016E8}" destId="{C5E26FC3-6832-4903-8D3B-6AF25BBD373A}" srcOrd="0" destOrd="0" presId="urn:microsoft.com/office/officeart/2005/8/layout/list1"/>
    <dgm:cxn modelId="{21823E86-DFAD-446E-AF0A-9CC2572DF110}" type="presParOf" srcId="{400E7BBD-18F7-4E48-AD7C-33A4A41016E8}" destId="{7BA68861-F787-492F-9214-F1CDCAE18958}" srcOrd="1" destOrd="0" presId="urn:microsoft.com/office/officeart/2005/8/layout/list1"/>
    <dgm:cxn modelId="{D09C2442-C13B-4A04-88B9-BDE7086B9E8A}" type="presParOf" srcId="{EAF180EF-7A35-482F-A022-9AD60D0DD9EF}" destId="{91AE07C2-6597-4F18-B758-481D3386681D}" srcOrd="5" destOrd="0" presId="urn:microsoft.com/office/officeart/2005/8/layout/list1"/>
    <dgm:cxn modelId="{0285A027-62BD-4D5D-8DB8-F00AA1649258}" type="presParOf" srcId="{EAF180EF-7A35-482F-A022-9AD60D0DD9EF}" destId="{3ADC94EC-76CB-4910-9EF8-42DEF680F54F}" srcOrd="6" destOrd="0" presId="urn:microsoft.com/office/officeart/2005/8/layout/list1"/>
    <dgm:cxn modelId="{D815416C-0A44-45B6-8958-C2E2CD5A8318}" type="presParOf" srcId="{EAF180EF-7A35-482F-A022-9AD60D0DD9EF}" destId="{A11DDE11-8FCB-4EE3-9479-19FF391D6D58}" srcOrd="7" destOrd="0" presId="urn:microsoft.com/office/officeart/2005/8/layout/list1"/>
    <dgm:cxn modelId="{653230A4-BF8D-4A3D-8FF0-C72239BAA17E}" type="presParOf" srcId="{EAF180EF-7A35-482F-A022-9AD60D0DD9EF}" destId="{796CDCD0-8E30-45DF-A1AF-A7707F040C60}" srcOrd="8" destOrd="0" presId="urn:microsoft.com/office/officeart/2005/8/layout/list1"/>
    <dgm:cxn modelId="{A9A89546-67A9-4F45-9E5C-B6AE93A8DE00}" type="presParOf" srcId="{796CDCD0-8E30-45DF-A1AF-A7707F040C60}" destId="{C2694577-B36F-409E-B1C3-A0256A49885C}" srcOrd="0" destOrd="0" presId="urn:microsoft.com/office/officeart/2005/8/layout/list1"/>
    <dgm:cxn modelId="{D1513469-492A-4C6C-919A-4ECF2673F706}" type="presParOf" srcId="{796CDCD0-8E30-45DF-A1AF-A7707F040C60}" destId="{8EDE378A-4AF2-4CD9-8D36-E1E14D66E680}" srcOrd="1" destOrd="0" presId="urn:microsoft.com/office/officeart/2005/8/layout/list1"/>
    <dgm:cxn modelId="{250CB7D1-9072-4052-89D0-92D38AD64B93}" type="presParOf" srcId="{EAF180EF-7A35-482F-A022-9AD60D0DD9EF}" destId="{067ED5DF-AA6E-4D21-B833-AFAACD8751F7}" srcOrd="9" destOrd="0" presId="urn:microsoft.com/office/officeart/2005/8/layout/list1"/>
    <dgm:cxn modelId="{8154CFB9-6304-4038-BF28-0D1DD4863035}" type="presParOf" srcId="{EAF180EF-7A35-482F-A022-9AD60D0DD9EF}" destId="{33E19C50-B002-4626-A594-6704B2FDBB4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E4A25-89E2-41B9-A8F3-E881CE19CB24}">
      <dsp:nvSpPr>
        <dsp:cNvPr id="0" name=""/>
        <dsp:cNvSpPr/>
      </dsp:nvSpPr>
      <dsp:spPr>
        <a:xfrm>
          <a:off x="4957" y="1255872"/>
          <a:ext cx="2141074" cy="159826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1B2D8C-80C6-42D8-8725-BDE8AC584D35}">
      <dsp:nvSpPr>
        <dsp:cNvPr id="0" name=""/>
        <dsp:cNvSpPr/>
      </dsp:nvSpPr>
      <dsp:spPr>
        <a:xfrm>
          <a:off x="4957" y="2854139"/>
          <a:ext cx="2141074" cy="687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PENDEKATAN INSTITUSIONAL</a:t>
          </a:r>
          <a:endParaRPr lang="en-US" sz="1400" b="1" kern="1200" dirty="0"/>
        </a:p>
      </dsp:txBody>
      <dsp:txXfrm>
        <a:off x="4957" y="2854139"/>
        <a:ext cx="1507798" cy="687254"/>
      </dsp:txXfrm>
    </dsp:sp>
    <dsp:sp modelId="{77ED811A-4D84-4BC3-8E8C-42CBC327A19B}">
      <dsp:nvSpPr>
        <dsp:cNvPr id="0" name=""/>
        <dsp:cNvSpPr/>
      </dsp:nvSpPr>
      <dsp:spPr>
        <a:xfrm>
          <a:off x="1573323" y="2963303"/>
          <a:ext cx="749376" cy="74937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DE780-ED86-4DB8-9B1F-0A36353367A4}">
      <dsp:nvSpPr>
        <dsp:cNvPr id="0" name=""/>
        <dsp:cNvSpPr/>
      </dsp:nvSpPr>
      <dsp:spPr>
        <a:xfrm>
          <a:off x="2508352" y="1255872"/>
          <a:ext cx="2141074" cy="159826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3D472-4CE9-4179-A34F-F5D2F8B15E96}">
      <dsp:nvSpPr>
        <dsp:cNvPr id="0" name=""/>
        <dsp:cNvSpPr/>
      </dsp:nvSpPr>
      <dsp:spPr>
        <a:xfrm>
          <a:off x="2508352" y="2854139"/>
          <a:ext cx="2141074" cy="687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PENDEKATAN PERILAKU</a:t>
          </a:r>
          <a:endParaRPr lang="en-US" sz="1400" b="1" kern="1200" dirty="0"/>
        </a:p>
      </dsp:txBody>
      <dsp:txXfrm>
        <a:off x="2508352" y="2854139"/>
        <a:ext cx="1507798" cy="687254"/>
      </dsp:txXfrm>
    </dsp:sp>
    <dsp:sp modelId="{847BF47B-65D9-4599-B528-FB5FD305392C}">
      <dsp:nvSpPr>
        <dsp:cNvPr id="0" name=""/>
        <dsp:cNvSpPr/>
      </dsp:nvSpPr>
      <dsp:spPr>
        <a:xfrm>
          <a:off x="4076719" y="2963303"/>
          <a:ext cx="749376" cy="74937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75E26-620A-4DD1-B234-00E2B9F255A6}">
      <dsp:nvSpPr>
        <dsp:cNvPr id="0" name=""/>
        <dsp:cNvSpPr/>
      </dsp:nvSpPr>
      <dsp:spPr>
        <a:xfrm>
          <a:off x="5011748" y="1255872"/>
          <a:ext cx="2141074" cy="159826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19C2C-8A3A-4D50-AD17-C7D6DC161068}">
      <dsp:nvSpPr>
        <dsp:cNvPr id="0" name=""/>
        <dsp:cNvSpPr/>
      </dsp:nvSpPr>
      <dsp:spPr>
        <a:xfrm>
          <a:off x="5011748" y="2854139"/>
          <a:ext cx="2141074" cy="687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PENDEKATAN SISTEM</a:t>
          </a:r>
          <a:endParaRPr lang="en-US" sz="1400" b="1" kern="1200" dirty="0"/>
        </a:p>
      </dsp:txBody>
      <dsp:txXfrm>
        <a:off x="5011748" y="2854139"/>
        <a:ext cx="1507798" cy="687254"/>
      </dsp:txXfrm>
    </dsp:sp>
    <dsp:sp modelId="{65EA4343-BF99-4B9A-A341-CBC9261CE1B4}">
      <dsp:nvSpPr>
        <dsp:cNvPr id="0" name=""/>
        <dsp:cNvSpPr/>
      </dsp:nvSpPr>
      <dsp:spPr>
        <a:xfrm>
          <a:off x="6580114" y="2963303"/>
          <a:ext cx="749376" cy="74937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10EBD-76E6-4BFB-89E1-DAA7BB5B9FCB}">
      <dsp:nvSpPr>
        <dsp:cNvPr id="0" name=""/>
        <dsp:cNvSpPr/>
      </dsp:nvSpPr>
      <dsp:spPr>
        <a:xfrm>
          <a:off x="0" y="591388"/>
          <a:ext cx="7594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6B990-3458-4CAE-95A0-19A5F1E55FEB}">
      <dsp:nvSpPr>
        <dsp:cNvPr id="0" name=""/>
        <dsp:cNvSpPr/>
      </dsp:nvSpPr>
      <dsp:spPr>
        <a:xfrm>
          <a:off x="379730" y="60027"/>
          <a:ext cx="6673504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940" tIns="0" rIns="20094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chemeClr val="accent1">
                  <a:lumMod val="50000"/>
                </a:schemeClr>
              </a:solidFill>
            </a:rPr>
            <a:t>Metadisiplin</a:t>
          </a:r>
          <a:r>
            <a:rPr lang="en-US" sz="360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untuk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menjawab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bahasan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dari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lainnya</a:t>
          </a:r>
          <a:r>
            <a:rPr lang="en-US" sz="28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en-US" sz="2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31608" y="111905"/>
        <a:ext cx="6569748" cy="958964"/>
      </dsp:txXfrm>
    </dsp:sp>
    <dsp:sp modelId="{3ADC94EC-76CB-4910-9EF8-42DEF680F54F}">
      <dsp:nvSpPr>
        <dsp:cNvPr id="0" name=""/>
        <dsp:cNvSpPr/>
      </dsp:nvSpPr>
      <dsp:spPr>
        <a:xfrm>
          <a:off x="0" y="2224348"/>
          <a:ext cx="7594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68861-F787-492F-9214-F1CDCAE18958}">
      <dsp:nvSpPr>
        <dsp:cNvPr id="0" name=""/>
        <dsp:cNvSpPr/>
      </dsp:nvSpPr>
      <dsp:spPr>
        <a:xfrm>
          <a:off x="379730" y="1692988"/>
          <a:ext cx="6756383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940" tIns="0" rIns="20094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chemeClr val="accent1">
                  <a:lumMod val="50000"/>
                </a:schemeClr>
              </a:solidFill>
            </a:rPr>
            <a:t>Interdisiplin</a:t>
          </a:r>
          <a:r>
            <a:rPr lang="en-US" sz="360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pendekatan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yang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menggunakan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teori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/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konsep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dalam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suatu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rumpun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besar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31608" y="1744866"/>
        <a:ext cx="6652627" cy="958964"/>
      </dsp:txXfrm>
    </dsp:sp>
    <dsp:sp modelId="{33E19C50-B002-4626-A594-6704B2FDBB4D}">
      <dsp:nvSpPr>
        <dsp:cNvPr id="0" name=""/>
        <dsp:cNvSpPr/>
      </dsp:nvSpPr>
      <dsp:spPr>
        <a:xfrm>
          <a:off x="0" y="3857308"/>
          <a:ext cx="7594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E378A-4AF2-4CD9-8D36-E1E14D66E680}">
      <dsp:nvSpPr>
        <dsp:cNvPr id="0" name=""/>
        <dsp:cNvSpPr/>
      </dsp:nvSpPr>
      <dsp:spPr>
        <a:xfrm>
          <a:off x="379730" y="3325948"/>
          <a:ext cx="6756383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940" tIns="0" rIns="20094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chemeClr val="accent1">
                  <a:lumMod val="50000"/>
                </a:schemeClr>
              </a:solidFill>
            </a:rPr>
            <a:t>Antardisiplin</a:t>
          </a:r>
          <a:r>
            <a:rPr lang="en-US" sz="360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menggunakan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teori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/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konsep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dari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berbagai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disiplin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ilmu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pengetahuan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yang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tak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selalu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serumpun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secara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multi/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lintas</a:t>
          </a:r>
          <a:r>
            <a:rPr lang="en-US" sz="2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2400" kern="1200" dirty="0" err="1" smtClean="0">
              <a:solidFill>
                <a:schemeClr val="accent1">
                  <a:lumMod val="50000"/>
                </a:schemeClr>
              </a:solidFill>
            </a:rPr>
            <a:t>disiplin</a:t>
          </a:r>
          <a:endParaRPr 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31608" y="3377826"/>
        <a:ext cx="6652627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F260A-C056-4657-A016-86BDCDC5709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99E2B-1651-4D47-BDFD-2D930B2FA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9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AAB1-6B95-40CE-B305-09143CF904C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6B8C-3861-40C8-9B54-93FDD4BC3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0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99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96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55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35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1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88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23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5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84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20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5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8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6858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75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0" y="1371600"/>
            <a:ext cx="1898650" cy="396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1000" y="1371600"/>
            <a:ext cx="5530850" cy="396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858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511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719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00" y="2438400"/>
            <a:ext cx="371475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30850" y="2438400"/>
            <a:ext cx="371475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734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28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15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408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216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024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0" y="1371600"/>
            <a:ext cx="7594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0" y="2438400"/>
            <a:ext cx="7594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80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151F286-00B6-4E51-B27B-A6132445990B}" type="datetimeFigureOut">
              <a:rPr lang="id-ID" smtClean="0"/>
              <a:pPr/>
              <a:t>02/04/2015</a:t>
            </a:fld>
            <a:endParaRPr 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96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44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36" y="1052736"/>
            <a:ext cx="8074616" cy="4214842"/>
          </a:xfrm>
        </p:spPr>
        <p:txBody>
          <a:bodyPr>
            <a:noAutofit/>
          </a:bodyPr>
          <a:lstStyle/>
          <a:p>
            <a:pPr algn="ctr"/>
            <a:r>
              <a:rPr lang="id-ID" b="1" dirty="0" smtClean="0">
                <a:solidFill>
                  <a:srgbClr val="FFFF00"/>
                </a:solidFill>
              </a:rPr>
              <a:t>P</a:t>
            </a:r>
            <a:r>
              <a:rPr lang="en-US" b="1" dirty="0" smtClean="0">
                <a:solidFill>
                  <a:srgbClr val="FFFF00"/>
                </a:solidFill>
              </a:rPr>
              <a:t>ENDEKATAN  DALAM  ANALISA  PEMERINTAHAN</a:t>
            </a:r>
            <a:r>
              <a:rPr lang="id-ID" dirty="0" smtClean="0">
                <a:solidFill>
                  <a:srgbClr val="FFFF00"/>
                </a:solidFill>
              </a:rPr>
              <a:t/>
            </a:r>
            <a:br>
              <a:rPr lang="id-ID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id-ID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id-ID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d-ID" sz="3200" dirty="0" smtClean="0">
                <a:solidFill>
                  <a:srgbClr val="FFC000"/>
                </a:solidFill>
              </a:rPr>
              <a:t>METODOLOGI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 ILMU </a:t>
            </a:r>
            <a:r>
              <a:rPr lang="en-US" sz="3200" smtClean="0">
                <a:solidFill>
                  <a:srgbClr val="FFC000"/>
                </a:solidFill>
              </a:rPr>
              <a:t> </a:t>
            </a:r>
            <a:r>
              <a:rPr lang="id-ID" sz="3200" smtClean="0">
                <a:solidFill>
                  <a:srgbClr val="FFC000"/>
                </a:solidFill>
              </a:rPr>
              <a:t>PEMERINTAHAN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id-ID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24" y="428604"/>
            <a:ext cx="8358246" cy="6072230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David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Chava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nachmias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menggambarkan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Perumusan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model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muncul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model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diteliti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Pembuatan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dideduksi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didukung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didesain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pengukuran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dsb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diubah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ke-2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ditolak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diuji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coba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perbaiki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571" y="1000108"/>
            <a:ext cx="7677141" cy="4714908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Sebaliknya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Robert Merton,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penganut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aliran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menyatakan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berrfungsi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pasif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yaitu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aktif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membantu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mengusulkan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masalah-masalah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diteorikan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mendorong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perumusan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perubahan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memperjelas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442" y="500042"/>
            <a:ext cx="8296271" cy="6000792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David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Chava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Nachmias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terdiri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tahap-tahap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Penelaahan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fenomena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menggambarkan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mengidentifikasikan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sifat-sifat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atribut-atributnya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Pengukuran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sifat-sifat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berbagai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situasi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terkumpul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menentukan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variasi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sistematis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dalamnya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ditemukan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sistematis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id-ID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04" y="571480"/>
            <a:ext cx="8915400" cy="6072230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Sampai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sekarang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pedebatan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belum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selesai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Namun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perbedaan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tegas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praktek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sama-sama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bertujuan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menciptakan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menganggap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perwujudan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kemajuan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ilmu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pengetahuan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mengharuskan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asumsi-asumsi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(axioms)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(theorems)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kenyataan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sosial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Perbedaan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letak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asumsi-asumsi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teoritis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hiposkripsinya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sesudah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ditegaskan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awal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ilmu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pemerintahan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sepenuhnya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teorisasi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571" y="1571612"/>
            <a:ext cx="7677141" cy="4000528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seharusnya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disebutkan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sanggan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tanpa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tuntutan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konseptualisasi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berjalan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tanpa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disusun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memerlukan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perspektif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313" y="428605"/>
            <a:ext cx="91321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PENDEKATAN SAINTIFIK DALAM ILMU PEMERINTAHAN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(The standard View)/</a:t>
            </a:r>
            <a:r>
              <a:rPr lang="en-US" sz="2400" dirty="0" err="1" smtClean="0"/>
              <a:t>metodologi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empirik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observasi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McGaw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Watson, </a:t>
            </a:r>
            <a:r>
              <a:rPr lang="en-US" sz="2400" dirty="0" err="1" smtClean="0"/>
              <a:t>sains</a:t>
            </a:r>
            <a:r>
              <a:rPr lang="en-US" sz="2400" dirty="0" smtClean="0"/>
              <a:t>/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 yang 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, </a:t>
            </a:r>
            <a:r>
              <a:rPr lang="en-US" sz="2400" dirty="0" err="1" smtClean="0"/>
              <a:t>logis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mendeskripsikan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ciri-ciri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/>
              <a:t>1.Sains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, </a:t>
            </a:r>
            <a:r>
              <a:rPr lang="en-US" sz="2400" dirty="0" err="1" smtClean="0"/>
              <a:t>sains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aktivi</a:t>
            </a:r>
            <a:r>
              <a:rPr lang="en-US" sz="2400" dirty="0" smtClean="0"/>
              <a:t>-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39" y="214291"/>
            <a:ext cx="94417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Vitas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,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pembuktian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2.Tujuan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err="1" smtClean="0"/>
              <a:t>adalah</a:t>
            </a:r>
            <a:r>
              <a:rPr lang="en-US" sz="2400" smtClean="0"/>
              <a:t> deskripsi, </a:t>
            </a:r>
            <a:r>
              <a:rPr lang="en-US" sz="2400" dirty="0" err="1" smtClean="0"/>
              <a:t>eksplanasi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prediksi.Misalnya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: </a:t>
            </a:r>
            <a:r>
              <a:rPr lang="en-US" sz="2400" dirty="0" err="1" smtClean="0"/>
              <a:t>pemilu</a:t>
            </a:r>
            <a:r>
              <a:rPr lang="en-US" sz="2400" dirty="0" smtClean="0"/>
              <a:t>, </a:t>
            </a:r>
            <a:r>
              <a:rPr lang="en-US" sz="2400" dirty="0" err="1" smtClean="0"/>
              <a:t>pilkada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pemilih</a:t>
            </a:r>
            <a:r>
              <a:rPr lang="en-US" sz="2400" dirty="0" smtClean="0"/>
              <a:t>,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suksesi</a:t>
            </a:r>
            <a:r>
              <a:rPr lang="en-US" sz="2400" dirty="0" smtClean="0"/>
              <a:t>,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dsb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smtClean="0"/>
              <a:t>a.Deskripsi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siapa</a:t>
            </a:r>
            <a:r>
              <a:rPr lang="en-US" sz="2400" dirty="0" smtClean="0"/>
              <a:t>, </a:t>
            </a:r>
            <a:r>
              <a:rPr lang="en-US" sz="2400" dirty="0" err="1" smtClean="0"/>
              <a:t>apa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,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berapa</a:t>
            </a:r>
            <a:r>
              <a:rPr lang="en-US" sz="2400" dirty="0" smtClean="0"/>
              <a:t>. 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melaporkan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.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mengajukan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: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suksesi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?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otonomi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optimal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diraskan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?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reformasi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birokrasi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13" y="1643051"/>
            <a:ext cx="91321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b.Eksplanasi</a:t>
            </a:r>
            <a:r>
              <a:rPr lang="en-US" sz="2400" dirty="0" smtClean="0"/>
              <a:t> 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“</a:t>
            </a:r>
            <a:r>
              <a:rPr lang="en-US" sz="2400" dirty="0" err="1" smtClean="0"/>
              <a:t>mengapa</a:t>
            </a:r>
            <a:r>
              <a:rPr lang="en-US" sz="2400" dirty="0" smtClean="0"/>
              <a:t>”,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korupsi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 Daerah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DPRD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? </a:t>
            </a:r>
            <a:r>
              <a:rPr lang="en-US" sz="2400" dirty="0" err="1" smtClean="0"/>
              <a:t>Dsb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 “</a:t>
            </a:r>
            <a:r>
              <a:rPr lang="en-US" sz="2400" dirty="0" err="1" smtClean="0"/>
              <a:t>mengapa</a:t>
            </a:r>
            <a:r>
              <a:rPr lang="en-US" sz="2400" dirty="0" smtClean="0"/>
              <a:t>”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c.Prediksi</a:t>
            </a:r>
            <a:r>
              <a:rPr lang="en-US" sz="2400" dirty="0" smtClean="0"/>
              <a:t> </a:t>
            </a:r>
            <a:r>
              <a:rPr lang="en-US" sz="2400" dirty="0" err="1" smtClean="0"/>
              <a:t>mencoba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“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”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tertarik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,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39" y="928671"/>
            <a:ext cx="94417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3.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err="1" smtClean="0"/>
              <a:t>sasaran</a:t>
            </a:r>
            <a:r>
              <a:rPr lang="en-US" sz="2400" smtClean="0"/>
              <a:t> deskripsi, </a:t>
            </a:r>
            <a:r>
              <a:rPr lang="en-US" sz="2400" dirty="0" err="1" smtClean="0"/>
              <a:t>eksplanasi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 </a:t>
            </a:r>
            <a:r>
              <a:rPr lang="en-US" sz="2400" dirty="0" err="1" smtClean="0"/>
              <a:t>menangani</a:t>
            </a:r>
            <a:r>
              <a:rPr lang="en-US" sz="2400" dirty="0" smtClean="0"/>
              <a:t> </a:t>
            </a:r>
            <a:r>
              <a:rPr lang="en-US" sz="2400" dirty="0" err="1" smtClean="0"/>
              <a:t>topik-topik</a:t>
            </a:r>
            <a:r>
              <a:rPr lang="en-US" sz="2400" dirty="0" smtClean="0"/>
              <a:t> yang supernatural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metafisik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4.Sains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, </a:t>
            </a:r>
            <a:r>
              <a:rPr lang="en-US" sz="2400" dirty="0" err="1" smtClean="0"/>
              <a:t>logis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a.Obyektif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diuji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lain,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lain “</a:t>
            </a:r>
            <a:r>
              <a:rPr lang="en-US" sz="2400" dirty="0" err="1" smtClean="0"/>
              <a:t>intersubjectivetestability</a:t>
            </a:r>
            <a:r>
              <a:rPr lang="en-US" sz="2400" dirty="0" smtClean="0"/>
              <a:t>”.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saja-_seperti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ahli</a:t>
            </a:r>
            <a:r>
              <a:rPr lang="en-US" sz="2400" dirty="0" smtClean="0"/>
              <a:t> </a:t>
            </a:r>
            <a:r>
              <a:rPr lang="en-US" sz="2400" dirty="0" err="1" smtClean="0"/>
              <a:t>kebatinan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resi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diuji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berpendidikan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_ </a:t>
            </a:r>
            <a:r>
              <a:rPr lang="en-US" sz="2400" dirty="0" err="1" smtClean="0"/>
              <a:t>bukanlah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b.Logis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diatur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penalaran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tertentu,misalnya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penarikan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</a:t>
            </a:r>
            <a:r>
              <a:rPr lang="en-US" sz="2400" dirty="0" smtClean="0"/>
              <a:t> </a:t>
            </a:r>
            <a:r>
              <a:rPr lang="en-US" sz="2400" dirty="0" err="1" smtClean="0"/>
              <a:t>deduktif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induktif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530" y="571481"/>
            <a:ext cx="9132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c.Sistematis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sekumpulan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keajegan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terorganisasi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bertaut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ditolak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bukti-bukti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24" name="Group 32"/>
          <p:cNvGrpSpPr>
            <a:grpSpLocks/>
          </p:cNvGrpSpPr>
          <p:nvPr/>
        </p:nvGrpSpPr>
        <p:grpSpPr bwMode="auto">
          <a:xfrm>
            <a:off x="-140518" y="2267869"/>
            <a:ext cx="10353599" cy="4113459"/>
            <a:chOff x="96" y="1334"/>
            <a:chExt cx="6864" cy="2451"/>
          </a:xfrm>
        </p:grpSpPr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6336" y="1488"/>
              <a:ext cx="624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9706" tIns="49853" rIns="99706" bIns="49853">
              <a:spAutoFit/>
            </a:bodyPr>
            <a:lstStyle>
              <a:lvl1pPr defTabSz="111918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111918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6950" defTabSz="111918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5425" defTabSz="111918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3900" defTabSz="111918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51100" defTabSz="11191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8300" defTabSz="11191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5500" defTabSz="11191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22700" defTabSz="11191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C00000"/>
                  </a:solidFill>
                </a:rPr>
                <a:t>ILMU </a:t>
              </a:r>
            </a:p>
          </p:txBody>
        </p:sp>
        <p:grpSp>
          <p:nvGrpSpPr>
            <p:cNvPr id="59423" name="Group 31"/>
            <p:cNvGrpSpPr>
              <a:grpSpLocks/>
            </p:cNvGrpSpPr>
            <p:nvPr/>
          </p:nvGrpSpPr>
          <p:grpSpPr bwMode="auto">
            <a:xfrm>
              <a:off x="96" y="1334"/>
              <a:ext cx="6384" cy="2451"/>
              <a:chOff x="48" y="1334"/>
              <a:chExt cx="6384" cy="2451"/>
            </a:xfrm>
          </p:grpSpPr>
          <p:sp>
            <p:nvSpPr>
              <p:cNvPr id="59396" name="Text Box 4"/>
              <p:cNvSpPr txBox="1">
                <a:spLocks noChangeArrowheads="1"/>
              </p:cNvSpPr>
              <p:nvPr/>
            </p:nvSpPr>
            <p:spPr bwMode="auto">
              <a:xfrm>
                <a:off x="48" y="2102"/>
                <a:ext cx="960" cy="7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err="1">
                    <a:solidFill>
                      <a:schemeClr val="bg1"/>
                    </a:solidFill>
                  </a:rPr>
                  <a:t>Direkan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menurut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pendekatan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tertentu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9397" name="Text Box 5"/>
              <p:cNvSpPr txBox="1">
                <a:spLocks noChangeArrowheads="1"/>
              </p:cNvSpPr>
              <p:nvPr/>
            </p:nvSpPr>
            <p:spPr bwMode="auto">
              <a:xfrm>
                <a:off x="1008" y="1488"/>
                <a:ext cx="57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C00000"/>
                    </a:solidFill>
                  </a:rPr>
                  <a:t>DATA   </a:t>
                </a:r>
              </a:p>
            </p:txBody>
          </p:sp>
          <p:sp>
            <p:nvSpPr>
              <p:cNvPr id="59398" name="Text Box 6"/>
              <p:cNvSpPr txBox="1">
                <a:spLocks noChangeArrowheads="1"/>
              </p:cNvSpPr>
              <p:nvPr/>
            </p:nvSpPr>
            <p:spPr bwMode="auto">
              <a:xfrm>
                <a:off x="1680" y="1334"/>
                <a:ext cx="624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diolah</a:t>
                </a:r>
              </a:p>
            </p:txBody>
          </p:sp>
          <p:sp>
            <p:nvSpPr>
              <p:cNvPr id="59399" name="Text Box 7"/>
              <p:cNvSpPr txBox="1">
                <a:spLocks noChangeArrowheads="1"/>
              </p:cNvSpPr>
              <p:nvPr/>
            </p:nvSpPr>
            <p:spPr bwMode="auto">
              <a:xfrm>
                <a:off x="1584" y="1632"/>
                <a:ext cx="816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dianalisis</a:t>
                </a:r>
              </a:p>
            </p:txBody>
          </p:sp>
          <p:sp>
            <p:nvSpPr>
              <p:cNvPr id="59400" name="Text Box 8"/>
              <p:cNvSpPr txBox="1">
                <a:spLocks noChangeArrowheads="1"/>
              </p:cNvSpPr>
              <p:nvPr/>
            </p:nvSpPr>
            <p:spPr bwMode="auto">
              <a:xfrm>
                <a:off x="2352" y="1478"/>
                <a:ext cx="57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INFO   </a:t>
                </a:r>
              </a:p>
            </p:txBody>
          </p:sp>
          <p:sp>
            <p:nvSpPr>
              <p:cNvPr id="59401" name="Text Box 9"/>
              <p:cNvSpPr txBox="1">
                <a:spLocks noChangeArrowheads="1"/>
              </p:cNvSpPr>
              <p:nvPr/>
            </p:nvSpPr>
            <p:spPr bwMode="auto">
              <a:xfrm>
                <a:off x="2832" y="1334"/>
                <a:ext cx="57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dicek   </a:t>
                </a:r>
              </a:p>
            </p:txBody>
          </p:sp>
          <p:sp>
            <p:nvSpPr>
              <p:cNvPr id="59402" name="Text Box 10"/>
              <p:cNvSpPr txBox="1">
                <a:spLocks noChangeArrowheads="1"/>
              </p:cNvSpPr>
              <p:nvPr/>
            </p:nvSpPr>
            <p:spPr bwMode="auto">
              <a:xfrm>
                <a:off x="2832" y="1584"/>
                <a:ext cx="57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 diuji   </a:t>
                </a:r>
              </a:p>
            </p:txBody>
          </p:sp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3312" y="1478"/>
                <a:ext cx="1344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PENGETAHUAN  </a:t>
                </a:r>
              </a:p>
            </p:txBody>
          </p:sp>
          <p:sp>
            <p:nvSpPr>
              <p:cNvPr id="59404" name="Text Box 12"/>
              <p:cNvSpPr txBox="1">
                <a:spLocks noChangeArrowheads="1"/>
              </p:cNvSpPr>
              <p:nvPr/>
            </p:nvSpPr>
            <p:spPr bwMode="auto">
              <a:xfrm>
                <a:off x="4656" y="1334"/>
                <a:ext cx="576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disiste   </a:t>
                </a:r>
              </a:p>
            </p:txBody>
          </p:sp>
          <p:sp>
            <p:nvSpPr>
              <p:cNvPr id="59405" name="Text Box 13"/>
              <p:cNvSpPr txBox="1">
                <a:spLocks noChangeArrowheads="1"/>
              </p:cNvSpPr>
              <p:nvPr/>
            </p:nvSpPr>
            <p:spPr bwMode="auto">
              <a:xfrm>
                <a:off x="4608" y="1574"/>
                <a:ext cx="768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err="1">
                    <a:solidFill>
                      <a:srgbClr val="C00000"/>
                    </a:solidFill>
                  </a:rPr>
                  <a:t>matisasi</a:t>
                </a:r>
                <a:r>
                  <a:rPr lang="en-US" dirty="0">
                    <a:solidFill>
                      <a:srgbClr val="C00000"/>
                    </a:solidFill>
                  </a:rPr>
                  <a:t>   </a:t>
                </a:r>
              </a:p>
            </p:txBody>
          </p:sp>
          <p:sp>
            <p:nvSpPr>
              <p:cNvPr id="59406" name="Text Box 14"/>
              <p:cNvSpPr txBox="1">
                <a:spLocks noChangeArrowheads="1"/>
              </p:cNvSpPr>
              <p:nvPr/>
            </p:nvSpPr>
            <p:spPr bwMode="auto">
              <a:xfrm>
                <a:off x="5232" y="1488"/>
                <a:ext cx="480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BOK  </a:t>
                </a:r>
              </a:p>
            </p:txBody>
          </p:sp>
          <p:sp>
            <p:nvSpPr>
              <p:cNvPr id="59407" name="Text Box 15"/>
              <p:cNvSpPr txBox="1">
                <a:spLocks noChangeArrowheads="1"/>
              </p:cNvSpPr>
              <p:nvPr/>
            </p:nvSpPr>
            <p:spPr bwMode="auto">
              <a:xfrm>
                <a:off x="5616" y="1334"/>
                <a:ext cx="816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berfungsi   </a:t>
                </a:r>
              </a:p>
            </p:txBody>
          </p:sp>
          <p:sp>
            <p:nvSpPr>
              <p:cNvPr id="59409" name="Text Box 17"/>
              <p:cNvSpPr txBox="1">
                <a:spLocks noChangeArrowheads="1"/>
              </p:cNvSpPr>
              <p:nvPr/>
            </p:nvSpPr>
            <p:spPr bwMode="auto">
              <a:xfrm>
                <a:off x="672" y="3120"/>
                <a:ext cx="1440" cy="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C00000"/>
                    </a:solidFill>
                  </a:rPr>
                  <a:t>FENOMENA PEMERINTAHAN</a:t>
                </a:r>
              </a:p>
            </p:txBody>
          </p:sp>
          <p:sp>
            <p:nvSpPr>
              <p:cNvPr id="59410" name="Text Box 18"/>
              <p:cNvSpPr txBox="1">
                <a:spLocks noChangeArrowheads="1"/>
              </p:cNvSpPr>
              <p:nvPr/>
            </p:nvSpPr>
            <p:spPr bwMode="auto">
              <a:xfrm>
                <a:off x="2256" y="3120"/>
                <a:ext cx="1152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dirty="0">
                    <a:solidFill>
                      <a:srgbClr val="C00000"/>
                    </a:solidFill>
                  </a:rPr>
                  <a:t>BAHAN BANGUNAN</a:t>
                </a:r>
              </a:p>
            </p:txBody>
          </p:sp>
          <p:sp>
            <p:nvSpPr>
              <p:cNvPr id="59411" name="Text Box 19"/>
              <p:cNvSpPr txBox="1">
                <a:spLocks noChangeArrowheads="1"/>
              </p:cNvSpPr>
              <p:nvPr/>
            </p:nvSpPr>
            <p:spPr bwMode="auto">
              <a:xfrm>
                <a:off x="4512" y="3120"/>
                <a:ext cx="1440" cy="4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9706" tIns="49853" rIns="99706" bIns="49853">
                <a:spAutoFit/>
              </a:bodyPr>
              <a:lstStyle>
                <a:lvl1pPr defTabSz="1119188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49847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99695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495425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1993900" defTabSz="1119188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4511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083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3655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22700" defTabSz="111918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dirty="0">
                    <a:solidFill>
                      <a:srgbClr val="C00000"/>
                    </a:solidFill>
                  </a:rPr>
                  <a:t>KONSTRUKSI BANGUNAN</a:t>
                </a:r>
              </a:p>
            </p:txBody>
          </p:sp>
          <p:sp>
            <p:nvSpPr>
              <p:cNvPr id="59412" name="Line 20"/>
              <p:cNvSpPr>
                <a:spLocks noChangeShapeType="1"/>
              </p:cNvSpPr>
              <p:nvPr/>
            </p:nvSpPr>
            <p:spPr bwMode="auto">
              <a:xfrm>
                <a:off x="1296" y="1750"/>
                <a:ext cx="0" cy="13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3" name="Line 21"/>
              <p:cNvSpPr>
                <a:spLocks noChangeShapeType="1"/>
              </p:cNvSpPr>
              <p:nvPr/>
            </p:nvSpPr>
            <p:spPr bwMode="auto">
              <a:xfrm>
                <a:off x="864" y="2448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4" name="Line 22"/>
              <p:cNvSpPr>
                <a:spLocks noChangeShapeType="1"/>
              </p:cNvSpPr>
              <p:nvPr/>
            </p:nvSpPr>
            <p:spPr bwMode="auto">
              <a:xfrm>
                <a:off x="1584" y="160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5" name="Line 23"/>
              <p:cNvSpPr>
                <a:spLocks noChangeShapeType="1"/>
              </p:cNvSpPr>
              <p:nvPr/>
            </p:nvSpPr>
            <p:spPr bwMode="auto">
              <a:xfrm>
                <a:off x="2854" y="1595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6" name="Line 24"/>
              <p:cNvSpPr>
                <a:spLocks noChangeShapeType="1"/>
              </p:cNvSpPr>
              <p:nvPr/>
            </p:nvSpPr>
            <p:spPr bwMode="auto">
              <a:xfrm>
                <a:off x="4652" y="1595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7" name="Line 25"/>
              <p:cNvSpPr>
                <a:spLocks noChangeShapeType="1"/>
              </p:cNvSpPr>
              <p:nvPr/>
            </p:nvSpPr>
            <p:spPr bwMode="auto">
              <a:xfrm>
                <a:off x="5686" y="160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8" name="Line 26"/>
              <p:cNvSpPr>
                <a:spLocks noChangeShapeType="1"/>
              </p:cNvSpPr>
              <p:nvPr/>
            </p:nvSpPr>
            <p:spPr bwMode="auto">
              <a:xfrm>
                <a:off x="2640" y="1728"/>
                <a:ext cx="0" cy="13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19" name="Line 27"/>
              <p:cNvSpPr>
                <a:spLocks noChangeShapeType="1"/>
              </p:cNvSpPr>
              <p:nvPr/>
            </p:nvSpPr>
            <p:spPr bwMode="auto">
              <a:xfrm>
                <a:off x="2880" y="2496"/>
                <a:ext cx="0" cy="57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20" name="Line 28"/>
              <p:cNvSpPr>
                <a:spLocks noChangeShapeType="1"/>
              </p:cNvSpPr>
              <p:nvPr/>
            </p:nvSpPr>
            <p:spPr bwMode="auto">
              <a:xfrm>
                <a:off x="5136" y="2448"/>
                <a:ext cx="0" cy="57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21" name="Line 29"/>
              <p:cNvSpPr>
                <a:spLocks noChangeShapeType="1"/>
              </p:cNvSpPr>
              <p:nvPr/>
            </p:nvSpPr>
            <p:spPr bwMode="auto">
              <a:xfrm>
                <a:off x="5424" y="1728"/>
                <a:ext cx="0" cy="13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59422" name="Line 30"/>
              <p:cNvSpPr>
                <a:spLocks noChangeShapeType="1"/>
              </p:cNvSpPr>
              <p:nvPr/>
            </p:nvSpPr>
            <p:spPr bwMode="auto">
              <a:xfrm>
                <a:off x="2880" y="2452"/>
                <a:ext cx="220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925004" y="537831"/>
            <a:ext cx="6273554" cy="36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195" tIns="38098" rIns="76195" bIns="38098">
            <a:spAutoFit/>
          </a:bodyPr>
          <a:lstStyle>
            <a:lvl1pPr defTabSz="1119188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1119188">
              <a:defRPr>
                <a:solidFill>
                  <a:schemeClr val="tx1"/>
                </a:solidFill>
                <a:latin typeface="Arial" charset="0"/>
              </a:defRPr>
            </a:lvl2pPr>
            <a:lvl3pPr marL="996950" defTabSz="1119188">
              <a:defRPr>
                <a:solidFill>
                  <a:schemeClr val="tx1"/>
                </a:solidFill>
                <a:latin typeface="Arial" charset="0"/>
              </a:defRPr>
            </a:lvl3pPr>
            <a:lvl4pPr marL="1495425" defTabSz="1119188">
              <a:defRPr>
                <a:solidFill>
                  <a:schemeClr val="tx1"/>
                </a:solidFill>
                <a:latin typeface="Arial" charset="0"/>
              </a:defRPr>
            </a:lvl4pPr>
            <a:lvl5pPr marL="1993900" defTabSz="1119188">
              <a:defRPr>
                <a:solidFill>
                  <a:schemeClr val="tx1"/>
                </a:solidFill>
                <a:latin typeface="Arial" charset="0"/>
              </a:defRPr>
            </a:lvl5pPr>
            <a:lvl6pPr marL="2451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83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55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27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2121701" y="548680"/>
            <a:ext cx="7199785" cy="1431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195" tIns="38098" rIns="76195" bIns="38098">
            <a:spAutoFit/>
          </a:bodyPr>
          <a:lstStyle>
            <a:lvl1pPr defTabSz="1119188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1119188">
              <a:defRPr>
                <a:solidFill>
                  <a:schemeClr val="tx1"/>
                </a:solidFill>
                <a:latin typeface="Arial" charset="0"/>
              </a:defRPr>
            </a:lvl2pPr>
            <a:lvl3pPr marL="996950" defTabSz="1119188">
              <a:defRPr>
                <a:solidFill>
                  <a:schemeClr val="tx1"/>
                </a:solidFill>
                <a:latin typeface="Arial" charset="0"/>
              </a:defRPr>
            </a:lvl3pPr>
            <a:lvl4pPr marL="1495425" defTabSz="1119188">
              <a:defRPr>
                <a:solidFill>
                  <a:schemeClr val="tx1"/>
                </a:solidFill>
                <a:latin typeface="Arial" charset="0"/>
              </a:defRPr>
            </a:lvl4pPr>
            <a:lvl5pPr marL="1993900" defTabSz="1119188">
              <a:defRPr>
                <a:solidFill>
                  <a:schemeClr val="tx1"/>
                </a:solidFill>
                <a:latin typeface="Arial" charset="0"/>
              </a:defRPr>
            </a:lvl5pPr>
            <a:lvl6pPr marL="2451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83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55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27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C000"/>
                </a:solidFill>
              </a:rPr>
              <a:t>Body of Knowledge Government Science</a:t>
            </a:r>
          </a:p>
        </p:txBody>
      </p:sp>
    </p:spTree>
    <p:extLst>
      <p:ext uri="{BB962C8B-B14F-4D97-AF65-F5344CB8AC3E}">
        <p14:creationId xmlns:p14="http://schemas.microsoft.com/office/powerpoint/2010/main" val="23400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656" y="1700808"/>
            <a:ext cx="77290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Di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sepakat</a:t>
            </a:r>
            <a:r>
              <a:rPr lang="en-US" sz="3200" dirty="0" smtClean="0"/>
              <a:t> </a:t>
            </a:r>
            <a:r>
              <a:rPr lang="en-US" sz="3200" dirty="0" err="1" smtClean="0"/>
              <a:t>menganut</a:t>
            </a:r>
            <a:r>
              <a:rPr lang="en-US" sz="3200" dirty="0" smtClean="0"/>
              <a:t> </a:t>
            </a:r>
            <a:r>
              <a:rPr lang="en-US" sz="3200" dirty="0" err="1" smtClean="0"/>
              <a:t>definisi</a:t>
            </a:r>
            <a:r>
              <a:rPr lang="en-US" sz="3200" dirty="0" smtClean="0"/>
              <a:t> </a:t>
            </a:r>
            <a:r>
              <a:rPr lang="en-US" sz="3200" dirty="0" err="1" smtClean="0"/>
              <a:t>sains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analisa</a:t>
            </a:r>
            <a:r>
              <a:rPr lang="en-US" sz="3200" dirty="0" smtClean="0"/>
              <a:t>.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pencarian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didasarkan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seperangkat</a:t>
            </a:r>
            <a:r>
              <a:rPr lang="en-US" sz="3200" dirty="0" smtClean="0"/>
              <a:t> </a:t>
            </a:r>
            <a:r>
              <a:rPr lang="en-US" sz="3200" dirty="0" err="1" smtClean="0"/>
              <a:t>asumsi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keyakinan</a:t>
            </a:r>
            <a:r>
              <a:rPr lang="en-US" sz="3200" dirty="0" smtClean="0"/>
              <a:t> yang _</a:t>
            </a:r>
            <a:r>
              <a:rPr lang="en-US" sz="3200" dirty="0" err="1" smtClean="0"/>
              <a:t>demi</a:t>
            </a:r>
            <a:r>
              <a:rPr lang="en-US" sz="3200" dirty="0" smtClean="0"/>
              <a:t> </a:t>
            </a:r>
            <a:r>
              <a:rPr lang="en-US" sz="3200" dirty="0" err="1" smtClean="0"/>
              <a:t>berlangsungnya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_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diperdebatkan</a:t>
            </a:r>
            <a:r>
              <a:rPr lang="en-US" sz="3200" dirty="0" smtClean="0"/>
              <a:t> </a:t>
            </a:r>
            <a:r>
              <a:rPr lang="en-US" sz="3200" dirty="0" err="1" smtClean="0"/>
              <a:t>kebenaran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kesalahannya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diterima</a:t>
            </a:r>
            <a:r>
              <a:rPr lang="en-US" sz="3200" dirty="0" smtClean="0"/>
              <a:t> </a:t>
            </a:r>
            <a:r>
              <a:rPr lang="en-US" sz="3200" dirty="0" err="1" smtClean="0"/>
              <a:t>apa</a:t>
            </a:r>
            <a:r>
              <a:rPr lang="en-US" sz="3200" dirty="0" smtClean="0"/>
              <a:t> </a:t>
            </a:r>
            <a:r>
              <a:rPr lang="en-US" sz="3200" dirty="0" err="1" smtClean="0"/>
              <a:t>adanya</a:t>
            </a:r>
            <a:r>
              <a:rPr lang="en-US" sz="3200" dirty="0" smtClean="0"/>
              <a:t> (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sementara</a:t>
            </a:r>
            <a:r>
              <a:rPr lang="en-US" sz="3200" dirty="0" smtClean="0"/>
              <a:t>). </a:t>
            </a:r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dirty="0" err="1" smtClean="0"/>
              <a:t>MCGaw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Watson </a:t>
            </a:r>
            <a:r>
              <a:rPr lang="en-US" sz="3200" dirty="0" err="1" smtClean="0"/>
              <a:t>terdapat</a:t>
            </a:r>
            <a:r>
              <a:rPr lang="en-US" sz="3200" dirty="0" smtClean="0"/>
              <a:t> </a:t>
            </a:r>
            <a:r>
              <a:rPr lang="en-US" sz="3200" dirty="0" err="1" smtClean="0"/>
              <a:t>sembilan</a:t>
            </a:r>
            <a:r>
              <a:rPr lang="en-US" sz="3200" dirty="0" smtClean="0"/>
              <a:t> </a:t>
            </a:r>
            <a:r>
              <a:rPr lang="en-US" sz="3200" dirty="0" err="1" smtClean="0"/>
              <a:t>asumsi</a:t>
            </a:r>
            <a:r>
              <a:rPr lang="en-US" sz="3200" dirty="0" smtClean="0"/>
              <a:t> </a:t>
            </a:r>
            <a:r>
              <a:rPr lang="en-US" sz="3200" dirty="0" err="1" smtClean="0"/>
              <a:t>pokok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postulat</a:t>
            </a:r>
            <a:r>
              <a:rPr lang="en-US" sz="3200" dirty="0" smtClean="0"/>
              <a:t> </a:t>
            </a:r>
            <a:r>
              <a:rPr lang="en-US" sz="3200" dirty="0" err="1" smtClean="0"/>
              <a:t>sains</a:t>
            </a:r>
            <a:r>
              <a:rPr lang="en-US" sz="3200" dirty="0" smtClean="0"/>
              <a:t>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66912" y="502568"/>
            <a:ext cx="7594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ASUMSI-ASUMSI SAINS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53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5678" y="175275"/>
            <a:ext cx="78298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 smtClean="0"/>
              <a:t>perilaku</a:t>
            </a:r>
            <a:r>
              <a:rPr lang="en-US" sz="3200" dirty="0" smtClean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ditentukan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alamiah</a:t>
            </a:r>
            <a:endParaRPr lang="en-US" sz="3200" dirty="0"/>
          </a:p>
          <a:p>
            <a:pPr marL="457200" indent="-457200" algn="just">
              <a:buAutoNum type="arabicPeriod"/>
            </a:pP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dunia</a:t>
            </a:r>
            <a:r>
              <a:rPr lang="en-US" sz="3200" dirty="0"/>
              <a:t> </a:t>
            </a:r>
            <a:r>
              <a:rPr lang="en-US" sz="3200" dirty="0" err="1"/>
              <a:t>alamiah</a:t>
            </a:r>
            <a:r>
              <a:rPr lang="en-US" sz="3200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Alam</a:t>
            </a:r>
            <a:r>
              <a:rPr lang="en-US" sz="3200" dirty="0" smtClean="0"/>
              <a:t> </a:t>
            </a:r>
            <a:r>
              <a:rPr lang="en-US" sz="3200" dirty="0" err="1" smtClean="0"/>
              <a:t>bersifat</a:t>
            </a:r>
            <a:r>
              <a:rPr lang="en-US" sz="3200" dirty="0" smtClean="0"/>
              <a:t> </a:t>
            </a:r>
            <a:r>
              <a:rPr lang="en-US" sz="3200" dirty="0" err="1" smtClean="0"/>
              <a:t>teratur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ajeg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Alam</a:t>
            </a:r>
            <a:r>
              <a:rPr lang="en-US" sz="3200" dirty="0" smtClean="0"/>
              <a:t> </a:t>
            </a:r>
            <a:r>
              <a:rPr lang="en-US" sz="3200" dirty="0" err="1" smtClean="0"/>
              <a:t>berubah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lamban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Semua</a:t>
            </a:r>
            <a:r>
              <a:rPr lang="en-US" sz="3200" dirty="0" smtClean="0"/>
              <a:t>  </a:t>
            </a:r>
            <a:r>
              <a:rPr lang="en-US" sz="3200" dirty="0" err="1" smtClean="0"/>
              <a:t>fenomena</a:t>
            </a:r>
            <a:r>
              <a:rPr lang="en-US" sz="3200" dirty="0" smtClean="0"/>
              <a:t> yang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diamati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akhirnya</a:t>
            </a:r>
            <a:r>
              <a:rPr lang="en-US" sz="3200" dirty="0" smtClean="0"/>
              <a:t>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diketahui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hal</a:t>
            </a:r>
            <a:r>
              <a:rPr lang="en-US" sz="3200" dirty="0" smtClean="0"/>
              <a:t> yang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sendirinya</a:t>
            </a:r>
            <a:r>
              <a:rPr lang="en-US" sz="3200" dirty="0" smtClean="0"/>
              <a:t> </a:t>
            </a:r>
            <a:r>
              <a:rPr lang="en-US" sz="3200" dirty="0" err="1" smtClean="0"/>
              <a:t>benar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Kebenaran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relatif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Kita </a:t>
            </a:r>
            <a:r>
              <a:rPr lang="en-US" sz="3200" dirty="0" err="1" smtClean="0"/>
              <a:t>memahami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indra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Persepsi</a:t>
            </a:r>
            <a:r>
              <a:rPr lang="en-US" sz="3200" dirty="0" smtClean="0"/>
              <a:t>, </a:t>
            </a:r>
            <a:r>
              <a:rPr lang="en-US" sz="3200" dirty="0" err="1" smtClean="0"/>
              <a:t>ingatan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penalaran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dipercaya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28664" y="548680"/>
            <a:ext cx="7594600" cy="2088232"/>
          </a:xfrm>
        </p:spPr>
        <p:txBody>
          <a:bodyPr/>
          <a:lstStyle/>
          <a:p>
            <a:r>
              <a:rPr lang="en-US" b="1" dirty="0" err="1" smtClean="0">
                <a:latin typeface="Algerian" pitchFamily="82" charset="0"/>
              </a:rPr>
              <a:t>Sekian</a:t>
            </a:r>
            <a:r>
              <a:rPr lang="en-US" b="1" dirty="0" smtClean="0">
                <a:latin typeface="Algerian" pitchFamily="82" charset="0"/>
              </a:rPr>
              <a:t> </a:t>
            </a:r>
            <a:br>
              <a:rPr lang="en-US" b="1" dirty="0" smtClean="0">
                <a:latin typeface="Algerian" pitchFamily="82" charset="0"/>
              </a:rPr>
            </a:br>
            <a:r>
              <a:rPr lang="en-US" b="1" dirty="0" smtClean="0">
                <a:latin typeface="Algerian" pitchFamily="82" charset="0"/>
              </a:rPr>
              <a:t>&amp; </a:t>
            </a:r>
            <a:br>
              <a:rPr lang="en-US" b="1" dirty="0" smtClean="0">
                <a:latin typeface="Algerian" pitchFamily="82" charset="0"/>
              </a:rPr>
            </a:br>
            <a:r>
              <a:rPr lang="en-US" b="1" dirty="0" err="1" smtClean="0">
                <a:latin typeface="Algerian" pitchFamily="82" charset="0"/>
              </a:rPr>
              <a:t>Terima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 err="1" smtClean="0">
                <a:latin typeface="Algerian" pitchFamily="82" charset="0"/>
              </a:rPr>
              <a:t>Kasih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504" y="3053680"/>
            <a:ext cx="3860800" cy="2895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1784648" y="121748"/>
            <a:ext cx="7944378" cy="1362510"/>
          </a:xfrm>
        </p:spPr>
        <p:txBody>
          <a:bodyPr lIns="69878" tIns="34939" rIns="69878" bIns="34939"/>
          <a:lstStyle/>
          <a:p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Paradigma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</a:b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Ilmu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Pemerintahan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845159" y="1484258"/>
            <a:ext cx="7788361" cy="5257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629" tIns="42814" rIns="85629" bIns="42814">
            <a:spAutoFit/>
          </a:bodyPr>
          <a:lstStyle>
            <a:lvl1pPr marL="420688" indent="-420688" defTabSz="1119188">
              <a:defRPr>
                <a:solidFill>
                  <a:schemeClr val="tx1"/>
                </a:solidFill>
                <a:latin typeface="Arial" charset="0"/>
              </a:defRPr>
            </a:lvl1pPr>
            <a:lvl2pPr marL="979488" indent="-419100" defTabSz="1119188">
              <a:defRPr>
                <a:solidFill>
                  <a:schemeClr val="tx1"/>
                </a:solidFill>
                <a:latin typeface="Arial" charset="0"/>
              </a:defRPr>
            </a:lvl2pPr>
            <a:lvl3pPr marL="1539875" indent="-420688" defTabSz="1119188">
              <a:defRPr>
                <a:solidFill>
                  <a:schemeClr val="tx1"/>
                </a:solidFill>
                <a:latin typeface="Arial" charset="0"/>
              </a:defRPr>
            </a:lvl3pPr>
            <a:lvl4pPr marL="2101850" indent="-420688" defTabSz="1119188">
              <a:defRPr>
                <a:solidFill>
                  <a:schemeClr val="tx1"/>
                </a:solidFill>
                <a:latin typeface="Arial" charset="0"/>
              </a:defRPr>
            </a:lvl4pPr>
            <a:lvl5pPr marL="2660650" indent="-419100" defTabSz="1119188">
              <a:defRPr>
                <a:solidFill>
                  <a:schemeClr val="tx1"/>
                </a:solidFill>
                <a:latin typeface="Arial" charset="0"/>
              </a:defRPr>
            </a:lvl5pPr>
            <a:lvl6pPr marL="31178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5750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0322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894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nama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lembaga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institut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jurusan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badan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dsb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judul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buku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atau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laporan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penelitian</a:t>
            </a:r>
            <a:endParaRPr lang="en-US" sz="3200" dirty="0">
              <a:solidFill>
                <a:srgbClr val="C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nama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projek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penelitian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atau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sasaran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kajian</a:t>
            </a:r>
            <a:endParaRPr lang="en-US" sz="3200" dirty="0">
              <a:solidFill>
                <a:srgbClr val="C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nama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kurikulum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misalnya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Pengantar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Ilmu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Pemerintahan</a:t>
            </a:r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)</a:t>
            </a:r>
            <a:endParaRPr lang="en-US" sz="3200" dirty="0">
              <a:solidFill>
                <a:srgbClr val="C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845159" y="980729"/>
            <a:ext cx="7788361" cy="4518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629" tIns="42814" rIns="85629" bIns="42814">
            <a:spAutoFit/>
          </a:bodyPr>
          <a:lstStyle>
            <a:lvl1pPr marL="420688" indent="-420688" defTabSz="1119188">
              <a:defRPr>
                <a:solidFill>
                  <a:schemeClr val="tx1"/>
                </a:solidFill>
                <a:latin typeface="Arial" charset="0"/>
              </a:defRPr>
            </a:lvl1pPr>
            <a:lvl2pPr marL="979488" indent="-419100" defTabSz="1119188">
              <a:defRPr>
                <a:solidFill>
                  <a:schemeClr val="tx1"/>
                </a:solidFill>
                <a:latin typeface="Arial" charset="0"/>
              </a:defRPr>
            </a:lvl2pPr>
            <a:lvl3pPr marL="1539875" indent="-420688" defTabSz="1119188">
              <a:defRPr>
                <a:solidFill>
                  <a:schemeClr val="tx1"/>
                </a:solidFill>
                <a:latin typeface="Arial" charset="0"/>
              </a:defRPr>
            </a:lvl3pPr>
            <a:lvl4pPr marL="2101850" indent="-420688" defTabSz="1119188">
              <a:defRPr>
                <a:solidFill>
                  <a:schemeClr val="tx1"/>
                </a:solidFill>
                <a:latin typeface="Arial" charset="0"/>
              </a:defRPr>
            </a:lvl4pPr>
            <a:lvl5pPr marL="2660650" indent="-419100" defTabSz="1119188">
              <a:defRPr>
                <a:solidFill>
                  <a:schemeClr val="tx1"/>
                </a:solidFill>
                <a:latin typeface="Arial" charset="0"/>
              </a:defRPr>
            </a:lvl5pPr>
            <a:lvl6pPr marL="31178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5750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0322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89450" indent="-419100" defTabSz="1119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ct val="50000"/>
              </a:spcBef>
              <a:buFont typeface="+mj-lt"/>
              <a:buAutoNum type="arabicPeriod" startAt="5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nama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disiplin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atau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cabang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ilmu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Ilmu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Pemerintahan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)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5"/>
            </a:pPr>
            <a:r>
              <a:rPr lang="en-US" sz="3200" dirty="0" err="1" smtClean="0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nama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profesi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atau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kompetensi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(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mis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: Guru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Besar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Ilmu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Pemerintahan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pengamat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pemerintahan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konsultan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sosial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bidang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Ilmu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Pemerintahan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)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5"/>
            </a:pPr>
            <a:r>
              <a:rPr lang="en-US" sz="3200" dirty="0" err="1">
                <a:solidFill>
                  <a:srgbClr val="C00000"/>
                </a:solidFill>
                <a:latin typeface="Verdana" pitchFamily="34" charset="0"/>
              </a:rPr>
              <a:t>Sebagai</a:t>
            </a:r>
            <a:r>
              <a:rPr lang="en-US" sz="3200" dirty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200" i="1" dirty="0">
                <a:solidFill>
                  <a:srgbClr val="C00000"/>
                </a:solidFill>
                <a:latin typeface="Verdana" pitchFamily="34" charset="0"/>
              </a:rPr>
              <a:t>scientific </a:t>
            </a:r>
            <a:r>
              <a:rPr lang="en-US" sz="3200" i="1" dirty="0" smtClean="0">
                <a:solidFill>
                  <a:srgbClr val="C00000"/>
                </a:solidFill>
                <a:latin typeface="Verdana" pitchFamily="34" charset="0"/>
              </a:rPr>
              <a:t>enterprise</a:t>
            </a:r>
            <a:endParaRPr lang="en-US" sz="3200" dirty="0">
              <a:solidFill>
                <a:srgbClr val="C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4144" y="571480"/>
            <a:ext cx="8915400" cy="1143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solidFill>
                  <a:srgbClr val="FFFF00"/>
                </a:solidFill>
              </a:rPr>
              <a:t>PENDEKATAN- PENDEKATAN DALAM ANALISA PEMERINTAHAN</a:t>
            </a:r>
            <a:endParaRPr lang="id-ID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66307924"/>
              </p:ext>
            </p:extLst>
          </p:nvPr>
        </p:nvGraphicFramePr>
        <p:xfrm>
          <a:off x="1795016" y="1628800"/>
          <a:ext cx="73344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008" y="548680"/>
            <a:ext cx="7982520" cy="129614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PENDEKATAN IP MENURUT PARADIGMANYA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904" y="2765648"/>
            <a:ext cx="7594600" cy="2895600"/>
          </a:xfrm>
        </p:spPr>
        <p:txBody>
          <a:bodyPr/>
          <a:lstStyle/>
          <a:p>
            <a:r>
              <a:rPr lang="en-US" dirty="0" err="1" smtClean="0"/>
              <a:t>Tahun</a:t>
            </a:r>
            <a:r>
              <a:rPr lang="en-US" dirty="0" smtClean="0"/>
              <a:t> 1950-an, IP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ilmunya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diperintah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904" y="404664"/>
            <a:ext cx="7594600" cy="5976664"/>
          </a:xfrm>
        </p:spPr>
        <p:txBody>
          <a:bodyPr/>
          <a:lstStyle/>
          <a:p>
            <a:r>
              <a:rPr lang="en-US" dirty="0" err="1" smtClean="0"/>
              <a:t>Tahun</a:t>
            </a:r>
            <a:r>
              <a:rPr lang="en-US" dirty="0" smtClean="0"/>
              <a:t> 1990-an,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IP (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IPM (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Modern). IP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ilmunya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diperintah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memperjuangkan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hak-haknya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totaliter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berperikemanusiaan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endParaRPr lang="en-US" dirty="0" smtClean="0"/>
          </a:p>
          <a:p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912" y="548680"/>
            <a:ext cx="7594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PENDEKATAN BARU</a:t>
            </a:r>
            <a:endParaRPr lang="en-US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301796"/>
              </p:ext>
            </p:extLst>
          </p:nvPr>
        </p:nvGraphicFramePr>
        <p:xfrm>
          <a:off x="1966912" y="1628800"/>
          <a:ext cx="7594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9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912" y="548680"/>
            <a:ext cx="7594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TEORI PEMERINTAHAN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904" y="1700808"/>
            <a:ext cx="7594600" cy="2895600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diciptakan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intuisi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renungan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mula-mula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abstraksi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berusaha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mungkin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berusaha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menarik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sebanyak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mungkin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kesimpulan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konsekuensi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Sementara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berpikir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kaitan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dunia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sesudah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cukup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fakta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82">
  <a:themeElements>
    <a:clrScheme name="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PF82</Template>
  <TotalTime>829</TotalTime>
  <Words>1284</Words>
  <Application>Microsoft Office PowerPoint</Application>
  <PresentationFormat>A4 Paper (210x297 mm)</PresentationFormat>
  <Paragraphs>108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Algerian</vt:lpstr>
      <vt:lpstr>Arial</vt:lpstr>
      <vt:lpstr>Calibri</vt:lpstr>
      <vt:lpstr>Tahoma</vt:lpstr>
      <vt:lpstr>Times New Roman</vt:lpstr>
      <vt:lpstr>Verdana</vt:lpstr>
      <vt:lpstr>PF82</vt:lpstr>
      <vt:lpstr>PENDEKATAN  DALAM  ANALISA  PEMERINTAHAN   METODOLOGI  ILMU  PEMERINTAHAN </vt:lpstr>
      <vt:lpstr>PowerPoint Presentation</vt:lpstr>
      <vt:lpstr>Paradigma  Ilmu Pemerintahan</vt:lpstr>
      <vt:lpstr>PowerPoint Presentation</vt:lpstr>
      <vt:lpstr>PENDEKATAN- PENDEKATAN DALAM ANALISA PEMERINTAHAN</vt:lpstr>
      <vt:lpstr>PENDEKATAN IP MENURUT PARADIGMANYA</vt:lpstr>
      <vt:lpstr>PowerPoint Presentation</vt:lpstr>
      <vt:lpstr>PENDEKATAN BARU</vt:lpstr>
      <vt:lpstr>TEORI PEMERINTAHAN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ASUMSI-ASUMSI SAINS</vt:lpstr>
      <vt:lpstr>PowerPoint Presentation</vt:lpstr>
      <vt:lpstr>Sekian  &amp;  Terima Kasih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User</dc:creator>
  <cp:lastModifiedBy>Microsoft account</cp:lastModifiedBy>
  <cp:revision>56</cp:revision>
  <dcterms:created xsi:type="dcterms:W3CDTF">2008-11-06T15:40:26Z</dcterms:created>
  <dcterms:modified xsi:type="dcterms:W3CDTF">2015-04-02T04:34:34Z</dcterms:modified>
</cp:coreProperties>
</file>