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378" r:id="rId3"/>
    <p:sldId id="257" r:id="rId4"/>
    <p:sldId id="313" r:id="rId5"/>
    <p:sldId id="376" r:id="rId6"/>
    <p:sldId id="375" r:id="rId7"/>
    <p:sldId id="314" r:id="rId8"/>
    <p:sldId id="335" r:id="rId9"/>
    <p:sldId id="379" r:id="rId10"/>
    <p:sldId id="289" r:id="rId11"/>
  </p:sldIdLst>
  <p:sldSz cx="9906000" cy="6858000" type="A4"/>
  <p:notesSz cx="6858000" cy="9144000"/>
  <p:defaultTextStyle>
    <a:defPPr>
      <a:defRPr lang="en-US"/>
    </a:defPPr>
    <a:lvl1pPr marL="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5" autoAdjust="0"/>
    <p:restoredTop sz="94671" autoAdjust="0"/>
  </p:normalViewPr>
  <p:slideViewPr>
    <p:cSldViewPr>
      <p:cViewPr varScale="1">
        <p:scale>
          <a:sx n="67" d="100"/>
          <a:sy n="67" d="100"/>
        </p:scale>
        <p:origin x="1212" y="6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78F612-6D27-482E-8754-02DF9E97D08F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C183A-B7AA-416C-8ACE-B14E6DAC92C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8885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9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9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95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94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491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590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689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786" algn="l" defTabSz="9141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906" y="6053329"/>
            <a:ext cx="2436876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5748" y="6044186"/>
            <a:ext cx="7350252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559050" y="4038600"/>
            <a:ext cx="701675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559050" y="6050038"/>
            <a:ext cx="72644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099" indent="0" algn="ctr">
              <a:buNone/>
            </a:lvl2pPr>
            <a:lvl3pPr marL="914196" indent="0" algn="ctr">
              <a:buNone/>
            </a:lvl3pPr>
            <a:lvl4pPr marL="1371295" indent="0" algn="ctr">
              <a:buNone/>
            </a:lvl4pPr>
            <a:lvl5pPr marL="1828394" indent="0" algn="ctr">
              <a:buNone/>
            </a:lvl5pPr>
            <a:lvl6pPr marL="2285491" indent="0" algn="ctr">
              <a:buNone/>
            </a:lvl6pPr>
            <a:lvl7pPr marL="2742590" indent="0" algn="ctr">
              <a:buNone/>
            </a:lvl7pPr>
            <a:lvl8pPr marL="3199689" indent="0" algn="ctr">
              <a:buNone/>
            </a:lvl8pPr>
            <a:lvl9pPr marL="3656786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2550" y="6068698"/>
            <a:ext cx="222885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259177" y="236541"/>
            <a:ext cx="635635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67750" y="228600"/>
            <a:ext cx="9080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9300" y="609603"/>
            <a:ext cx="222885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609602"/>
            <a:ext cx="602615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99300" y="6248406"/>
            <a:ext cx="2393950" cy="365125"/>
          </a:xfrm>
        </p:spPr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95303" y="6248211"/>
            <a:ext cx="6037940" cy="365125"/>
          </a:xfrm>
        </p:spPr>
        <p:txBody>
          <a:bodyPr/>
          <a:lstStyle/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6604346" y="0"/>
            <a:ext cx="34671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653876" y="609600"/>
            <a:ext cx="24765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653876" y="0"/>
            <a:ext cx="24765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9" tIns="45709" rIns="91419" bIns="45709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6511001" y="134277"/>
            <a:ext cx="533400" cy="264849"/>
          </a:xfrm>
        </p:spPr>
        <p:txBody>
          <a:bodyPr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702" y="228600"/>
            <a:ext cx="883285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5904" y="2743202"/>
            <a:ext cx="7716706" cy="1673224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906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40335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485900" y="1600200"/>
            <a:ext cx="84201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1" y="1600200"/>
            <a:ext cx="8255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40335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60400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248644" y="1589567"/>
            <a:ext cx="421005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273052"/>
            <a:ext cx="883285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6040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5200650" y="2438400"/>
            <a:ext cx="421005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60400" y="1752601"/>
            <a:ext cx="421005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5200650" y="1752601"/>
            <a:ext cx="421005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1"/>
            <a:ext cx="57785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273052"/>
            <a:ext cx="87503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60400" y="1752600"/>
            <a:ext cx="173355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29" tIns="182839" rIns="137129" bIns="91419"/>
          <a:lstStyle>
            <a:lvl1pPr marL="0" indent="0">
              <a:spcAft>
                <a:spcPts val="1001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800"/>
            </a:lvl4pPr>
            <a:lvl5pPr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559050" y="1752600"/>
            <a:ext cx="69342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3550" y="5486400"/>
            <a:ext cx="79248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800"/>
            </a:lvl4pPr>
            <a:lvl5pPr>
              <a:buFontTx/>
              <a:buNone/>
              <a:defRPr sz="8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906" y="4572000"/>
            <a:ext cx="9906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906" y="4663440"/>
            <a:ext cx="158496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674114" y="4654296"/>
            <a:ext cx="8231886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0" y="4648200"/>
            <a:ext cx="79248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568450" y="0"/>
            <a:ext cx="108966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769100" y="6248403"/>
            <a:ext cx="2889250" cy="365125"/>
          </a:xfrm>
        </p:spPr>
        <p:txBody>
          <a:bodyPr rtlCol="0"/>
          <a:lstStyle/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568450" cy="663579"/>
          </a:xfrm>
        </p:spPr>
        <p:txBody>
          <a:bodyPr rtlCol="0"/>
          <a:lstStyle>
            <a:lvl1pPr>
              <a:defRPr sz="2800"/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733550" y="6248208"/>
            <a:ext cx="4953000" cy="365125"/>
          </a:xfrm>
        </p:spPr>
        <p:txBody>
          <a:bodyPr rtlCol="0"/>
          <a:lstStyle/>
          <a:p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90625" y="0"/>
            <a:ext cx="8215376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60400" y="228600"/>
            <a:ext cx="8832850" cy="990600"/>
          </a:xfrm>
          <a:prstGeom prst="rect">
            <a:avLst/>
          </a:prstGeom>
        </p:spPr>
        <p:txBody>
          <a:bodyPr vert="horz" lIns="91419" tIns="45709" rIns="91419" bIns="45709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63702" y="1600200"/>
            <a:ext cx="8832850" cy="4526280"/>
          </a:xfrm>
          <a:prstGeom prst="rect">
            <a:avLst/>
          </a:prstGeom>
        </p:spPr>
        <p:txBody>
          <a:bodyPr vert="horz" lIns="91419" tIns="45709" rIns="91419" bIns="45709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04000" y="6248403"/>
            <a:ext cx="2889250" cy="365125"/>
          </a:xfrm>
          <a:prstGeom prst="rect">
            <a:avLst/>
          </a:prstGeom>
        </p:spPr>
        <p:txBody>
          <a:bodyPr vert="horz" lIns="91419" tIns="45709" rIns="91419" bIns="45709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8E63CD8-6433-4C66-B936-93DCABD65143}" type="datetimeFigureOut">
              <a:rPr lang="en-US" smtClean="0"/>
              <a:pPr/>
              <a:t>3/18/2015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60404" y="6248208"/>
            <a:ext cx="5872840" cy="365125"/>
          </a:xfrm>
          <a:prstGeom prst="rect">
            <a:avLst/>
          </a:prstGeom>
        </p:spPr>
        <p:txBody>
          <a:bodyPr vert="horz" lIns="91419" tIns="45709" rIns="91419" bIns="45709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906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1"/>
            <a:ext cx="57785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39763" y="1280161"/>
            <a:ext cx="9266239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9" tIns="45709" rIns="91419" bIns="45709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77850" cy="244476"/>
          </a:xfrm>
          <a:prstGeom prst="rect">
            <a:avLst/>
          </a:prstGeom>
        </p:spPr>
        <p:txBody>
          <a:bodyPr vert="horz" lIns="91419" tIns="45709" rIns="91419" bIns="45709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B54AE74-F528-4762-A960-3F4744F5A3D0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10" name="Picture 9" descr="images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590412" y="142876"/>
            <a:ext cx="1160843" cy="107154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9969" indent="-319969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938" indent="-274258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indent="-228548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indent="-228548" algn="l" rtl="0" eaLnBrk="1" latinLnBrk="0" hangingPunct="1">
        <a:spcBef>
          <a:spcPts val="401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indent="-228548" algn="l" rtl="0" eaLnBrk="1" latinLnBrk="0" hangingPunct="1">
        <a:spcBef>
          <a:spcPts val="401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2653" indent="-228548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6911" indent="-228548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171" indent="-228548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5429" indent="-228548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-15552" y="-23"/>
            <a:ext cx="9921552" cy="1057275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marL="406400"/>
            <a:r>
              <a:rPr lang="en-US" b="1" dirty="0" smtClean="0"/>
              <a:t>SINGLE Linked List (</a:t>
            </a:r>
            <a:r>
              <a:rPr lang="en-US" b="1" dirty="0" err="1" smtClean="0"/>
              <a:t>lanjutan</a:t>
            </a:r>
            <a:r>
              <a:rPr lang="en-US" b="1" dirty="0" smtClean="0"/>
              <a:t>) </a:t>
            </a:r>
            <a:endParaRPr lang="id-ID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84550" y="2890391"/>
            <a:ext cx="6521450" cy="1569638"/>
          </a:xfrm>
          <a:prstGeom prst="rect">
            <a:avLst/>
          </a:prstGeom>
          <a:noFill/>
        </p:spPr>
        <p:txBody>
          <a:bodyPr wrap="square" lIns="91419" tIns="45709" rIns="91419" bIns="45709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Oleh</a:t>
            </a:r>
            <a:r>
              <a:rPr lang="en-US" sz="3200" b="1" dirty="0" smtClean="0">
                <a:solidFill>
                  <a:schemeClr val="bg1"/>
                </a:solidFill>
              </a:rPr>
              <a:t>: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Tim </a:t>
            </a:r>
            <a:r>
              <a:rPr lang="en-US" sz="3200" b="1" dirty="0" err="1" smtClean="0">
                <a:solidFill>
                  <a:schemeClr val="bg1"/>
                </a:solidFill>
              </a:rPr>
              <a:t>Struktur</a:t>
            </a:r>
            <a:r>
              <a:rPr lang="en-US" sz="3200" b="1" dirty="0" smtClean="0">
                <a:solidFill>
                  <a:schemeClr val="bg1"/>
                </a:solidFill>
              </a:rPr>
              <a:t> Data</a:t>
            </a:r>
          </a:p>
          <a:p>
            <a:pPr algn="ctr"/>
            <a:r>
              <a:rPr lang="en-US" sz="3200" b="1" dirty="0" smtClean="0">
                <a:solidFill>
                  <a:schemeClr val="bg1"/>
                </a:solidFill>
              </a:rPr>
              <a:t>IF - UNIKOM</a:t>
            </a:r>
            <a:endParaRPr lang="id-ID" sz="2000" b="1" dirty="0">
              <a:solidFill>
                <a:schemeClr val="bg1"/>
              </a:solidFill>
            </a:endParaRPr>
          </a:p>
        </p:txBody>
      </p:sp>
      <p:pic>
        <p:nvPicPr>
          <p:cNvPr id="102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7653" y="1928802"/>
            <a:ext cx="3157539" cy="3048000"/>
          </a:xfrm>
          <a:prstGeom prst="rect">
            <a:avLst/>
          </a:prstGeom>
          <a:noFill/>
        </p:spPr>
      </p:pic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2960" y="-71462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Adam Baru\Modul Adam\Pemrograman Berorientasi Objek\Gambar\childrens_question_23604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906000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2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0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585200" cy="990600"/>
          </a:xfrm>
        </p:spPr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i="1" dirty="0" smtClean="0"/>
              <a:t>Traversal</a:t>
            </a:r>
            <a:endParaRPr lang="id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63702" y="1600200"/>
            <a:ext cx="8832850" cy="15407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de-DE" sz="3200" dirty="0" smtClean="0">
                <a:sym typeface="Wingdings" pitchFamily="2" charset="2"/>
              </a:rPr>
              <a:t>Operasi </a:t>
            </a:r>
            <a:r>
              <a:rPr lang="de-DE" sz="3200" i="1" dirty="0" smtClean="0">
                <a:sym typeface="Wingdings" pitchFamily="2" charset="2"/>
              </a:rPr>
              <a:t>traversal</a:t>
            </a:r>
            <a:r>
              <a:rPr lang="de-DE" sz="3200" dirty="0" smtClean="0">
                <a:sym typeface="Wingdings" pitchFamily="2" charset="2"/>
              </a:rPr>
              <a:t> pada list dilakukan dengan menelusuri setiap simpul satu persatu, dari simpul pertama sampai simpul terakhir.</a:t>
            </a: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60" y="0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7" name="Shape 68"/>
          <p:cNvCxnSpPr>
            <a:stCxn id="61" idx="1"/>
          </p:cNvCxnSpPr>
          <p:nvPr/>
        </p:nvCxnSpPr>
        <p:spPr>
          <a:xfrm rot="10800000" flipV="1">
            <a:off x="1564334" y="3370059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319769" y="3077671"/>
            <a:ext cx="8527369" cy="1477602"/>
            <a:chOff x="319769" y="3933056"/>
            <a:chExt cx="8527369" cy="1477602"/>
          </a:xfrm>
        </p:grpSpPr>
        <p:grpSp>
          <p:nvGrpSpPr>
            <p:cNvPr id="39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40" name="TextBox 39"/>
            <p:cNvSpPr txBox="1"/>
            <p:nvPr/>
          </p:nvSpPr>
          <p:spPr>
            <a:xfrm>
              <a:off x="319769" y="3933056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awal</a:t>
              </a:r>
              <a:endParaRPr lang="en-US" sz="3200" b="1" dirty="0"/>
            </a:p>
          </p:txBody>
        </p:sp>
        <p:grpSp>
          <p:nvGrpSpPr>
            <p:cNvPr id="41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5" name="Straight Connector 54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6" name="Rectangle 55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2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Box 42"/>
            <p:cNvSpPr txBox="1"/>
            <p:nvPr/>
          </p:nvSpPr>
          <p:spPr>
            <a:xfrm>
              <a:off x="529748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2</a:t>
              </a:r>
              <a:endParaRPr lang="en-US" sz="2800" b="1" dirty="0"/>
            </a:p>
          </p:txBody>
        </p:sp>
        <p:sp>
          <p:nvSpPr>
            <p:cNvPr id="44" name="TextBox 16"/>
            <p:cNvSpPr txBox="1"/>
            <p:nvPr/>
          </p:nvSpPr>
          <p:spPr>
            <a:xfrm>
              <a:off x="752633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5</a:t>
              </a:r>
              <a:endParaRPr lang="en-US" sz="2800" b="1" dirty="0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98608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4</a:t>
              </a:r>
              <a:endParaRPr lang="en-US" sz="2800" b="1" dirty="0"/>
            </a:p>
          </p:txBody>
        </p:sp>
        <p:sp>
          <p:nvSpPr>
            <p:cNvPr id="46" name="TextBox 9"/>
            <p:cNvSpPr txBox="1"/>
            <p:nvPr/>
          </p:nvSpPr>
          <p:spPr>
            <a:xfrm>
              <a:off x="7473280" y="3933056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akhir</a:t>
              </a:r>
              <a:endParaRPr lang="en-US" sz="3200" b="1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48" name="Group 43"/>
            <p:cNvGrpSpPr/>
            <p:nvPr/>
          </p:nvGrpSpPr>
          <p:grpSpPr>
            <a:xfrm>
              <a:off x="344488" y="4826712"/>
              <a:ext cx="1568450" cy="583942"/>
              <a:chOff x="304800" y="4114800"/>
              <a:chExt cx="1447800" cy="732785"/>
            </a:xfrm>
          </p:grpSpPr>
          <p:sp>
            <p:nvSpPr>
              <p:cNvPr id="51" name="Rectangle 50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3" name="TextBox 52"/>
              <p:cNvSpPr txBox="1"/>
              <p:nvPr/>
            </p:nvSpPr>
            <p:spPr>
              <a:xfrm>
                <a:off x="609600" y="4191000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3</a:t>
                </a:r>
                <a:endParaRPr lang="en-US" sz="2800" b="1" dirty="0"/>
              </a:p>
            </p:txBody>
          </p:sp>
        </p:grpSp>
        <p:cxnSp>
          <p:nvCxnSpPr>
            <p:cNvPr id="49" name="Straight Arrow Connector 48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stCxn id="40" idx="2"/>
            </p:cNvCxnSpPr>
            <p:nvPr/>
          </p:nvCxnSpPr>
          <p:spPr>
            <a:xfrm>
              <a:off x="897619" y="4517831"/>
              <a:ext cx="0" cy="3096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1" name="TextBox 60"/>
          <p:cNvSpPr txBox="1"/>
          <p:nvPr/>
        </p:nvSpPr>
        <p:spPr>
          <a:xfrm>
            <a:off x="1853084" y="307767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62" name="Shape 65"/>
          <p:cNvCxnSpPr>
            <a:stCxn id="61" idx="3"/>
          </p:cNvCxnSpPr>
          <p:nvPr/>
        </p:nvCxnSpPr>
        <p:spPr>
          <a:xfrm>
            <a:off x="3008784" y="3370059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4085332" y="3070417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64" name="Shape 65"/>
          <p:cNvCxnSpPr>
            <a:stCxn id="63" idx="3"/>
          </p:cNvCxnSpPr>
          <p:nvPr/>
        </p:nvCxnSpPr>
        <p:spPr>
          <a:xfrm>
            <a:off x="5241032" y="3362805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961112" y="3077671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66" name="Shape 65"/>
          <p:cNvCxnSpPr/>
          <p:nvPr/>
        </p:nvCxnSpPr>
        <p:spPr>
          <a:xfrm>
            <a:off x="7041232" y="3370059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>
            <a:off x="8049344" y="3543667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TextBox 67"/>
          <p:cNvSpPr txBox="1"/>
          <p:nvPr/>
        </p:nvSpPr>
        <p:spPr>
          <a:xfrm>
            <a:off x="8693844" y="3068960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grpSp>
        <p:nvGrpSpPr>
          <p:cNvPr id="69" name="Group 68"/>
          <p:cNvGrpSpPr/>
          <p:nvPr/>
        </p:nvGrpSpPr>
        <p:grpSpPr>
          <a:xfrm>
            <a:off x="9071371" y="3970795"/>
            <a:ext cx="490141" cy="545689"/>
            <a:chOff x="8840562" y="5524804"/>
            <a:chExt cx="490141" cy="545689"/>
          </a:xfrm>
        </p:grpSpPr>
        <p:cxnSp>
          <p:nvCxnSpPr>
            <p:cNvPr id="70" name="Straight Connector 69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Rectangle 70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72" name="Straight Arrow Connector 71"/>
          <p:cNvCxnSpPr/>
          <p:nvPr/>
        </p:nvCxnSpPr>
        <p:spPr>
          <a:xfrm>
            <a:off x="9317022" y="3553261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168552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1" grpId="0"/>
      <p:bldP spid="61" grpId="1"/>
      <p:bldP spid="63" grpId="0"/>
      <p:bldP spid="63" grpId="1"/>
      <p:bldP spid="65" grpId="0"/>
      <p:bldP spid="65" grpId="1"/>
      <p:bldP spid="6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585200" cy="990600"/>
          </a:xfrm>
        </p:spPr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id-ID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de-DE" sz="3200" b="1" dirty="0" smtClean="0">
                <a:sym typeface="Wingdings" pitchFamily="2" charset="2"/>
              </a:rPr>
              <a:t>Operasi pencarian pada list bisa dilakukan terhadap </a:t>
            </a:r>
            <a:r>
              <a:rPr lang="de-DE" sz="3200" b="1" dirty="0" smtClean="0">
                <a:solidFill>
                  <a:srgbClr val="FF0000"/>
                </a:solidFill>
                <a:sym typeface="Wingdings" pitchFamily="2" charset="2"/>
              </a:rPr>
              <a:t>medan datanya </a:t>
            </a:r>
            <a:r>
              <a:rPr lang="de-DE" sz="3200" b="1" dirty="0" smtClean="0">
                <a:sym typeface="Wingdings" pitchFamily="2" charset="2"/>
              </a:rPr>
              <a:t>atau terhadap </a:t>
            </a:r>
            <a:r>
              <a:rPr lang="de-DE" sz="3200" b="1" dirty="0" smtClean="0">
                <a:solidFill>
                  <a:srgbClr val="FF0000"/>
                </a:solidFill>
                <a:sym typeface="Wingdings" pitchFamily="2" charset="2"/>
              </a:rPr>
              <a:t>simpulnya</a:t>
            </a:r>
            <a:r>
              <a:rPr lang="de-DE" sz="3200" b="1" dirty="0" smtClean="0">
                <a:sym typeface="Wingdings" pitchFamily="2" charset="2"/>
              </a:rPr>
              <a:t>.</a:t>
            </a:r>
          </a:p>
          <a:p>
            <a:pPr marL="0" indent="0" algn="just">
              <a:buNone/>
            </a:pPr>
            <a:r>
              <a:rPr lang="de-DE" sz="3200" b="1" dirty="0" smtClean="0">
                <a:sym typeface="Wingdings" pitchFamily="2" charset="2"/>
              </a:rPr>
              <a:t>Metode yang digunakan untuk pencarian pada list yaitu metode </a:t>
            </a:r>
            <a:r>
              <a:rPr lang="de-DE" sz="3200" b="1" i="1" dirty="0" smtClean="0">
                <a:solidFill>
                  <a:srgbClr val="FF0000"/>
                </a:solidFill>
                <a:sym typeface="Wingdings" pitchFamily="2" charset="2"/>
              </a:rPr>
              <a:t>sequential search</a:t>
            </a:r>
            <a:r>
              <a:rPr lang="de-DE" sz="3200" b="1" i="1" dirty="0" smtClean="0">
                <a:sym typeface="Wingdings" pitchFamily="2" charset="2"/>
              </a:rPr>
              <a:t>.</a:t>
            </a:r>
            <a:endParaRPr lang="en-US" b="1" i="1" dirty="0" smtClean="0">
              <a:sym typeface="Wingdings" pitchFamily="2" charset="2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960" y="0"/>
            <a:ext cx="1393041" cy="12858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4" y="2"/>
            <a:ext cx="184688" cy="36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19" tIns="45709" rIns="91419" bIns="45709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7"/>
            <a:ext cx="9328150" cy="1251888"/>
            <a:chOff x="412751" y="5000635"/>
            <a:chExt cx="9328150" cy="1251888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5"/>
              <a:ext cx="9328150" cy="1251888"/>
              <a:chOff x="381000" y="3657600"/>
              <a:chExt cx="8610600" cy="1570986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70986"/>
                <a:chOff x="304800" y="3276600"/>
                <a:chExt cx="8610600" cy="1570986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70986"/>
                  <a:chOff x="-838200" y="3276600"/>
                  <a:chExt cx="7315200" cy="1570986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70986"/>
                    <a:chOff x="304800" y="1828800"/>
                    <a:chExt cx="7315200" cy="1570986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70986"/>
                      <a:chOff x="304800" y="1371600"/>
                      <a:chExt cx="6553200" cy="1570986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73383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b="1" dirty="0" err="1" smtClean="0"/>
                          <a:t>awal</a:t>
                        </a:r>
                        <a:endParaRPr lang="en-US" sz="3200" b="1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1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2</a:t>
                        </a:r>
                        <a:endParaRPr lang="en-US" sz="2800" b="1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5999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5</a:t>
                        </a:r>
                        <a:endParaRPr lang="en-US" sz="2800" b="1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5999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4</a:t>
                        </a:r>
                        <a:endParaRPr lang="en-US" sz="2800" b="1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7338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b="1" dirty="0" err="1" smtClean="0"/>
                        <a:t>akhir</a:t>
                      </a:r>
                      <a:endParaRPr lang="en-US" sz="3200" b="1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732785"/>
                  <a:chOff x="304800" y="4114800"/>
                  <a:chExt cx="1447800" cy="732785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6565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b="1" dirty="0" smtClean="0"/>
                      <a:t>3</a:t>
                    </a:r>
                    <a:endParaRPr lang="en-US" sz="2800" b="1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93023"/>
              <a:ext cx="619125" cy="37555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Data yang </a:t>
            </a:r>
            <a:r>
              <a:rPr lang="en-US" sz="3200" b="1" dirty="0" err="1" smtClean="0"/>
              <a:t>dicari</a:t>
            </a:r>
            <a:r>
              <a:rPr lang="en-US" sz="3200" b="1" dirty="0" smtClean="0"/>
              <a:t> :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225444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19769" y="3933056"/>
            <a:ext cx="9352869" cy="1477602"/>
            <a:chOff x="319769" y="3933056"/>
            <a:chExt cx="9352869" cy="1477602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3933056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awal</a:t>
              </a:r>
              <a:endParaRPr lang="en-US" sz="3200" b="1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2</a:t>
              </a:r>
              <a:endParaRPr lang="en-US" sz="2800" b="1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5</a:t>
              </a:r>
              <a:endParaRPr lang="en-US" sz="28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4</a:t>
              </a:r>
              <a:endParaRPr lang="en-US" sz="2800" b="1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8516938" y="4158770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akhir</a:t>
              </a:r>
              <a:endParaRPr lang="en-US" sz="3200" b="1" dirty="0"/>
            </a:p>
          </p:txBody>
        </p:sp>
        <p:cxnSp>
          <p:nvCxnSpPr>
            <p:cNvPr id="67" name="Shape 31"/>
            <p:cNvCxnSpPr>
              <a:endCxn id="79" idx="0"/>
            </p:cNvCxnSpPr>
            <p:nvPr/>
          </p:nvCxnSpPr>
          <p:spPr>
            <a:xfrm rot="10800000" flipV="1">
              <a:off x="8062913" y="4391768"/>
              <a:ext cx="4540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826712"/>
              <a:ext cx="1568450" cy="583942"/>
              <a:chOff x="304800" y="4114800"/>
              <a:chExt cx="1447800" cy="73278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3</a:t>
                </a:r>
                <a:endParaRPr lang="en-US" sz="2800" b="1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517831"/>
              <a:ext cx="0" cy="3096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39258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21819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44488" y="54365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Angka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ditemukan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9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7"/>
            <a:ext cx="9328150" cy="1251888"/>
            <a:chOff x="412751" y="5000635"/>
            <a:chExt cx="9328150" cy="1251888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5"/>
              <a:ext cx="9328150" cy="1251888"/>
              <a:chOff x="381000" y="3657600"/>
              <a:chExt cx="8610600" cy="1570986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70986"/>
                <a:chOff x="304800" y="3276600"/>
                <a:chExt cx="8610600" cy="1570986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70986"/>
                  <a:chOff x="-838200" y="3276600"/>
                  <a:chExt cx="7315200" cy="1570986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70986"/>
                    <a:chOff x="304800" y="1828800"/>
                    <a:chExt cx="7315200" cy="1570986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70986"/>
                      <a:chOff x="304800" y="1371600"/>
                      <a:chExt cx="6553200" cy="1570986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73383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b="1" dirty="0" err="1" smtClean="0"/>
                          <a:t>awal</a:t>
                        </a:r>
                        <a:endParaRPr lang="en-US" sz="3200" b="1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1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2</a:t>
                        </a:r>
                        <a:endParaRPr lang="en-US" sz="2800" b="1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5999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5</a:t>
                        </a:r>
                        <a:endParaRPr lang="en-US" sz="2800" b="1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5999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4</a:t>
                        </a:r>
                        <a:endParaRPr lang="en-US" sz="2800" b="1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7338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b="1" dirty="0" err="1" smtClean="0"/>
                        <a:t>akhir</a:t>
                      </a:r>
                      <a:endParaRPr lang="en-US" sz="3200" b="1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732785"/>
                  <a:chOff x="304800" y="4114800"/>
                  <a:chExt cx="1447800" cy="732785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6565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b="1" dirty="0" smtClean="0"/>
                      <a:t>3</a:t>
                    </a:r>
                    <a:endParaRPr lang="en-US" sz="2800" b="1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93023"/>
              <a:ext cx="619125" cy="37555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Angka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dicari</a:t>
            </a:r>
            <a:r>
              <a:rPr lang="en-US" sz="3200" b="1" dirty="0" smtClean="0"/>
              <a:t> : </a:t>
            </a:r>
            <a:r>
              <a:rPr lang="en-US" sz="3200" b="1" dirty="0" smtClean="0">
                <a:solidFill>
                  <a:srgbClr val="FF0000"/>
                </a:solidFill>
              </a:rPr>
              <a:t>8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225444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2" name="Group 91"/>
          <p:cNvGrpSpPr/>
          <p:nvPr/>
        </p:nvGrpSpPr>
        <p:grpSpPr>
          <a:xfrm>
            <a:off x="319769" y="3933056"/>
            <a:ext cx="8527369" cy="1477602"/>
            <a:chOff x="319769" y="3933056"/>
            <a:chExt cx="8527369" cy="1477602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826715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3933056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awal</a:t>
              </a:r>
              <a:endParaRPr lang="en-US" sz="3200" b="1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826715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2</a:t>
              </a:r>
              <a:endParaRPr lang="en-US" sz="2800" b="1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5</a:t>
              </a:r>
              <a:endParaRPr lang="en-US" sz="28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4887438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4</a:t>
              </a:r>
              <a:endParaRPr lang="en-US" sz="2800" b="1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7473280" y="3933056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akhir</a:t>
              </a:r>
              <a:endParaRPr lang="en-US" sz="3200" b="1" dirty="0"/>
            </a:p>
          </p:txBody>
        </p:sp>
        <p:cxnSp>
          <p:nvCxnSpPr>
            <p:cNvPr id="64" name="Straight Arrow Connector 63"/>
            <p:cNvCxnSpPr/>
            <p:nvPr/>
          </p:nvCxnSpPr>
          <p:spPr>
            <a:xfrm>
              <a:off x="39766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826712"/>
              <a:ext cx="1568450" cy="583942"/>
              <a:chOff x="304800" y="4114800"/>
              <a:chExt cx="1447800" cy="73278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3</a:t>
                </a:r>
                <a:endParaRPr lang="en-US" sz="2800" b="1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069605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517831"/>
              <a:ext cx="0" cy="3096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392580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21819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961112" y="3933056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2" name="Shape 65"/>
          <p:cNvCxnSpPr/>
          <p:nvPr/>
        </p:nvCxnSpPr>
        <p:spPr>
          <a:xfrm>
            <a:off x="7041232" y="4225444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049344" y="4399052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8693844" y="3924345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grpSp>
        <p:nvGrpSpPr>
          <p:cNvPr id="14" name="Group 13"/>
          <p:cNvGrpSpPr/>
          <p:nvPr/>
        </p:nvGrpSpPr>
        <p:grpSpPr>
          <a:xfrm>
            <a:off x="9071371" y="4826180"/>
            <a:ext cx="490141" cy="545689"/>
            <a:chOff x="8840562" y="5524804"/>
            <a:chExt cx="490141" cy="545689"/>
          </a:xfrm>
        </p:grpSpPr>
        <p:cxnSp>
          <p:nvCxnSpPr>
            <p:cNvPr id="87" name="Straight Connector 86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9317022" y="4408646"/>
            <a:ext cx="0" cy="42766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90"/>
          <p:cNvSpPr txBox="1"/>
          <p:nvPr/>
        </p:nvSpPr>
        <p:spPr>
          <a:xfrm>
            <a:off x="344488" y="5436513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Angka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8 </a:t>
            </a:r>
            <a:r>
              <a:rPr lang="en-US" sz="3200" b="1" dirty="0" err="1"/>
              <a:t>t</a:t>
            </a:r>
            <a:r>
              <a:rPr lang="en-US" sz="3200" b="1" dirty="0" err="1" smtClean="0"/>
              <a:t>idak</a:t>
            </a:r>
            <a:r>
              <a:rPr lang="en-US" sz="3200" b="1" dirty="0" smtClean="0"/>
              <a:t> </a:t>
            </a:r>
            <a:r>
              <a:rPr lang="en-US" sz="3200" b="1" dirty="0" err="1"/>
              <a:t>d</a:t>
            </a:r>
            <a:r>
              <a:rPr lang="en-US" sz="3200" b="1" dirty="0" err="1" smtClean="0"/>
              <a:t>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518894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88" grpId="1"/>
      <p:bldP spid="65" grpId="0"/>
      <p:bldP spid="65" grpId="1"/>
      <p:bldP spid="85" grpId="0"/>
      <p:bldP spid="9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Illustrasi</a:t>
            </a:r>
            <a:r>
              <a:rPr lang="en-US" b="1" dirty="0" smtClean="0"/>
              <a:t> </a:t>
            </a:r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Pencarian</a:t>
            </a:r>
            <a:endParaRPr lang="en-US" b="1" dirty="0"/>
          </a:p>
        </p:txBody>
      </p:sp>
      <p:grpSp>
        <p:nvGrpSpPr>
          <p:cNvPr id="22" name="Group 21"/>
          <p:cNvGrpSpPr/>
          <p:nvPr/>
        </p:nvGrpSpPr>
        <p:grpSpPr>
          <a:xfrm>
            <a:off x="344488" y="1700807"/>
            <a:ext cx="9328150" cy="1251888"/>
            <a:chOff x="412751" y="5000635"/>
            <a:chExt cx="9328150" cy="1251888"/>
          </a:xfrm>
        </p:grpSpPr>
        <p:grpSp>
          <p:nvGrpSpPr>
            <p:cNvPr id="25" name="Group 24"/>
            <p:cNvGrpSpPr/>
            <p:nvPr/>
          </p:nvGrpSpPr>
          <p:grpSpPr>
            <a:xfrm>
              <a:off x="412751" y="5000635"/>
              <a:ext cx="9328150" cy="1251888"/>
              <a:chOff x="381000" y="3657600"/>
              <a:chExt cx="8610600" cy="1570986"/>
            </a:xfrm>
          </p:grpSpPr>
          <p:grpSp>
            <p:nvGrpSpPr>
              <p:cNvPr id="27" name="Group 44"/>
              <p:cNvGrpSpPr/>
              <p:nvPr/>
            </p:nvGrpSpPr>
            <p:grpSpPr>
              <a:xfrm>
                <a:off x="381000" y="3657600"/>
                <a:ext cx="8610600" cy="1570986"/>
                <a:chOff x="304800" y="3276600"/>
                <a:chExt cx="8610600" cy="1570986"/>
              </a:xfrm>
            </p:grpSpPr>
            <p:grpSp>
              <p:nvGrpSpPr>
                <p:cNvPr id="29" name="Group 38"/>
                <p:cNvGrpSpPr/>
                <p:nvPr/>
              </p:nvGrpSpPr>
              <p:grpSpPr>
                <a:xfrm>
                  <a:off x="1600200" y="3276600"/>
                  <a:ext cx="7315200" cy="1570986"/>
                  <a:chOff x="-838200" y="3276600"/>
                  <a:chExt cx="7315200" cy="1570986"/>
                </a:xfrm>
              </p:grpSpPr>
              <p:grpSp>
                <p:nvGrpSpPr>
                  <p:cNvPr id="34" name="Group 7"/>
                  <p:cNvGrpSpPr/>
                  <p:nvPr/>
                </p:nvGrpSpPr>
                <p:grpSpPr>
                  <a:xfrm>
                    <a:off x="-838200" y="3276600"/>
                    <a:ext cx="7315200" cy="1570986"/>
                    <a:chOff x="304800" y="1828800"/>
                    <a:chExt cx="7315200" cy="1570986"/>
                  </a:xfrm>
                </p:grpSpPr>
                <p:grpSp>
                  <p:nvGrpSpPr>
                    <p:cNvPr id="36" name="Group 60"/>
                    <p:cNvGrpSpPr/>
                    <p:nvPr/>
                  </p:nvGrpSpPr>
                  <p:grpSpPr>
                    <a:xfrm>
                      <a:off x="304800" y="1828800"/>
                      <a:ext cx="6553200" cy="1570986"/>
                      <a:chOff x="304800" y="1371600"/>
                      <a:chExt cx="6553200" cy="1570986"/>
                    </a:xfrm>
                  </p:grpSpPr>
                  <p:grpSp>
                    <p:nvGrpSpPr>
                      <p:cNvPr id="3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50" name="Rectangle 49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51" name="Straight Connector 50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52" name="Straight Connector 51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40" name="TextBox 39"/>
                      <p:cNvSpPr txBox="1"/>
                      <p:nvPr/>
                    </p:nvSpPr>
                    <p:spPr>
                      <a:xfrm>
                        <a:off x="304800" y="1371600"/>
                        <a:ext cx="1066800" cy="733830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3200" b="1" dirty="0" err="1" smtClean="0"/>
                          <a:t>awal</a:t>
                        </a:r>
                        <a:endParaRPr lang="en-US" sz="3200" b="1" dirty="0"/>
                      </a:p>
                    </p:txBody>
                  </p:sp>
                  <p:grpSp>
                    <p:nvGrpSpPr>
                      <p:cNvPr id="4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46" name="Rectangle 4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47" name="Straight Connector 4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48" name="Rectangle 47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49" name="Straight Connector 48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4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43" name="TextBox 42"/>
                      <p:cNvSpPr txBox="1"/>
                      <p:nvPr/>
                    </p:nvSpPr>
                    <p:spPr>
                      <a:xfrm>
                        <a:off x="3581400" y="2286001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2</a:t>
                        </a:r>
                        <a:endParaRPr lang="en-US" sz="2800" b="1" dirty="0"/>
                      </a:p>
                    </p:txBody>
                  </p:sp>
                  <p:sp>
                    <p:nvSpPr>
                      <p:cNvPr id="44" name="TextBox 16"/>
                      <p:cNvSpPr txBox="1"/>
                      <p:nvPr/>
                    </p:nvSpPr>
                    <p:spPr>
                      <a:xfrm>
                        <a:off x="5638800" y="2285999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5</a:t>
                        </a:r>
                        <a:endParaRPr lang="en-US" sz="2800" b="1" dirty="0"/>
                      </a:p>
                    </p:txBody>
                  </p:sp>
                  <p:sp>
                    <p:nvSpPr>
                      <p:cNvPr id="45" name="TextBox 44"/>
                      <p:cNvSpPr txBox="1"/>
                      <p:nvPr/>
                    </p:nvSpPr>
                    <p:spPr>
                      <a:xfrm>
                        <a:off x="1447800" y="2285999"/>
                        <a:ext cx="533400" cy="65658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smtClean="0"/>
                          <a:t>4</a:t>
                        </a:r>
                        <a:endParaRPr lang="en-US" sz="2800" b="1" dirty="0"/>
                      </a:p>
                    </p:txBody>
                  </p:sp>
                </p:grpSp>
                <p:sp>
                  <p:nvSpPr>
                    <p:cNvPr id="37" name="TextBox 9"/>
                    <p:cNvSpPr txBox="1"/>
                    <p:nvPr/>
                  </p:nvSpPr>
                  <p:spPr>
                    <a:xfrm>
                      <a:off x="6553200" y="1828800"/>
                      <a:ext cx="1066800" cy="7338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3200" b="1" dirty="0" err="1" smtClean="0"/>
                        <a:t>akhir</a:t>
                      </a:r>
                      <a:endParaRPr lang="en-US" sz="3200" b="1" dirty="0"/>
                    </a:p>
                  </p:txBody>
                </p:sp>
                <p:cxnSp>
                  <p:nvCxnSpPr>
                    <p:cNvPr id="38" name="Shape 31"/>
                    <p:cNvCxnSpPr>
                      <a:endCxn id="50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5" name="Straight Arrow Connector 3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Group 43"/>
                <p:cNvGrpSpPr/>
                <p:nvPr/>
              </p:nvGrpSpPr>
              <p:grpSpPr>
                <a:xfrm>
                  <a:off x="304800" y="4114800"/>
                  <a:ext cx="1447800" cy="732785"/>
                  <a:chOff x="304800" y="4114800"/>
                  <a:chExt cx="1447800" cy="732785"/>
                </a:xfrm>
              </p:grpSpPr>
              <p:sp>
                <p:nvSpPr>
                  <p:cNvPr id="31" name="Rectangle 3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609600" y="4191000"/>
                    <a:ext cx="533400" cy="65658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800" b="1" dirty="0" smtClean="0"/>
                      <a:t>3</a:t>
                    </a:r>
                    <a:endParaRPr lang="en-US" sz="2800" b="1" dirty="0"/>
                  </a:p>
                </p:txBody>
              </p:sp>
            </p:grpSp>
          </p:grpSp>
          <p:cxnSp>
            <p:nvCxnSpPr>
              <p:cNvPr id="28" name="Straight Arrow Connector 2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6" name="Shape 68"/>
            <p:cNvCxnSpPr>
              <a:stCxn id="40" idx="1"/>
              <a:endCxn id="31" idx="0"/>
            </p:cNvCxnSpPr>
            <p:nvPr/>
          </p:nvCxnSpPr>
          <p:spPr>
            <a:xfrm rot="10800000" flipV="1">
              <a:off x="1196977" y="5293023"/>
              <a:ext cx="619125" cy="37555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344488" y="2996952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Simpul</a:t>
            </a:r>
            <a:r>
              <a:rPr lang="en-US" sz="3200" b="1" dirty="0" smtClean="0"/>
              <a:t> yang </a:t>
            </a:r>
            <a:r>
              <a:rPr lang="en-US" sz="3200" b="1" dirty="0" err="1" smtClean="0"/>
              <a:t>dicari</a:t>
            </a:r>
            <a:r>
              <a:rPr lang="en-US" sz="3200" b="1" dirty="0" smtClean="0"/>
              <a:t> : </a:t>
            </a:r>
            <a:r>
              <a:rPr lang="en-US" sz="3200" b="1" dirty="0" err="1" smtClean="0"/>
              <a:t>Simpul</a:t>
            </a:r>
            <a:r>
              <a:rPr lang="en-US" sz="3200" b="1" dirty="0" smtClean="0"/>
              <a:t> ke-</a:t>
            </a:r>
            <a:r>
              <a:rPr lang="en-US" sz="3200" b="1" dirty="0" smtClean="0">
                <a:solidFill>
                  <a:srgbClr val="FF0000"/>
                </a:solidFill>
              </a:rPr>
              <a:t>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55" name="Shape 68"/>
          <p:cNvCxnSpPr>
            <a:stCxn id="84" idx="1"/>
          </p:cNvCxnSpPr>
          <p:nvPr/>
        </p:nvCxnSpPr>
        <p:spPr>
          <a:xfrm rot="10800000" flipV="1">
            <a:off x="1564334" y="4369460"/>
            <a:ext cx="288750" cy="60127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319769" y="4077072"/>
            <a:ext cx="9352869" cy="1477602"/>
            <a:chOff x="319769" y="4077072"/>
            <a:chExt cx="9352869" cy="1477602"/>
          </a:xfrm>
        </p:grpSpPr>
        <p:grpSp>
          <p:nvGrpSpPr>
            <p:cNvPr id="68" name="Group 3"/>
            <p:cNvGrpSpPr/>
            <p:nvPr/>
          </p:nvGrpSpPr>
          <p:grpSpPr>
            <a:xfrm>
              <a:off x="7278688" y="4970731"/>
              <a:ext cx="1568450" cy="546501"/>
              <a:chOff x="1752600" y="3352800"/>
              <a:chExt cx="1219200" cy="534194"/>
            </a:xfrm>
          </p:grpSpPr>
          <p:sp>
            <p:nvSpPr>
              <p:cNvPr id="79" name="Rectangle 7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80" name="Straight Connector 7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68"/>
            <p:cNvSpPr txBox="1"/>
            <p:nvPr/>
          </p:nvSpPr>
          <p:spPr>
            <a:xfrm>
              <a:off x="319769" y="4077072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awal</a:t>
              </a:r>
              <a:endParaRPr lang="en-US" sz="3200" b="1" dirty="0"/>
            </a:p>
          </p:txBody>
        </p:sp>
        <p:grpSp>
          <p:nvGrpSpPr>
            <p:cNvPr id="70" name="Group 46"/>
            <p:cNvGrpSpPr/>
            <p:nvPr/>
          </p:nvGrpSpPr>
          <p:grpSpPr>
            <a:xfrm>
              <a:off x="2655888" y="4970731"/>
              <a:ext cx="3879850" cy="545689"/>
              <a:chOff x="3505200" y="2362200"/>
              <a:chExt cx="3581400" cy="684781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56388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62879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Rectangle 76"/>
              <p:cNvSpPr/>
              <p:nvPr/>
            </p:nvSpPr>
            <p:spPr>
              <a:xfrm>
                <a:off x="3505200" y="23622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8" name="Straight Connector 77"/>
              <p:cNvCxnSpPr/>
              <p:nvPr/>
            </p:nvCxnSpPr>
            <p:spPr>
              <a:xfrm rot="5400000">
                <a:off x="4154352" y="27036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Arrow Connector 14"/>
            <p:cNvCxnSpPr/>
            <p:nvPr/>
          </p:nvCxnSpPr>
          <p:spPr>
            <a:xfrm>
              <a:off x="62880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2" name="TextBox 71"/>
            <p:cNvSpPr txBox="1"/>
            <p:nvPr/>
          </p:nvSpPr>
          <p:spPr>
            <a:xfrm>
              <a:off x="5297488" y="5031454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2</a:t>
              </a:r>
              <a:endParaRPr lang="en-US" sz="2800" b="1" dirty="0"/>
            </a:p>
          </p:txBody>
        </p:sp>
        <p:sp>
          <p:nvSpPr>
            <p:cNvPr id="73" name="TextBox 16"/>
            <p:cNvSpPr txBox="1"/>
            <p:nvPr/>
          </p:nvSpPr>
          <p:spPr>
            <a:xfrm>
              <a:off x="7526338" y="5031454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5</a:t>
              </a:r>
              <a:endParaRPr lang="en-US" sz="2800" b="1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986088" y="5031454"/>
              <a:ext cx="5778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4</a:t>
              </a:r>
              <a:endParaRPr lang="en-US" sz="2800" b="1" dirty="0"/>
            </a:p>
          </p:txBody>
        </p:sp>
        <p:sp>
          <p:nvSpPr>
            <p:cNvPr id="66" name="TextBox 9"/>
            <p:cNvSpPr txBox="1"/>
            <p:nvPr/>
          </p:nvSpPr>
          <p:spPr>
            <a:xfrm>
              <a:off x="8516938" y="4302786"/>
              <a:ext cx="11557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err="1" smtClean="0"/>
                <a:t>akhir</a:t>
              </a:r>
              <a:endParaRPr lang="en-US" sz="3200" b="1" dirty="0"/>
            </a:p>
          </p:txBody>
        </p:sp>
        <p:cxnSp>
          <p:nvCxnSpPr>
            <p:cNvPr id="67" name="Shape 31"/>
            <p:cNvCxnSpPr>
              <a:endCxn id="79" idx="0"/>
            </p:cNvCxnSpPr>
            <p:nvPr/>
          </p:nvCxnSpPr>
          <p:spPr>
            <a:xfrm rot="10800000" flipV="1">
              <a:off x="8062913" y="4535784"/>
              <a:ext cx="454025" cy="4349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>
              <a:off x="39766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59" name="Group 43"/>
            <p:cNvGrpSpPr/>
            <p:nvPr/>
          </p:nvGrpSpPr>
          <p:grpSpPr>
            <a:xfrm>
              <a:off x="344488" y="4970728"/>
              <a:ext cx="1568450" cy="583942"/>
              <a:chOff x="304800" y="4114800"/>
              <a:chExt cx="1447800" cy="732785"/>
            </a:xfrm>
          </p:grpSpPr>
          <p:sp>
            <p:nvSpPr>
              <p:cNvPr id="60" name="Rectangle 59"/>
              <p:cNvSpPr/>
              <p:nvPr/>
            </p:nvSpPr>
            <p:spPr>
              <a:xfrm>
                <a:off x="304800" y="4114800"/>
                <a:ext cx="1447800" cy="68478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61" name="Straight Connector 60"/>
              <p:cNvCxnSpPr/>
              <p:nvPr/>
            </p:nvCxnSpPr>
            <p:spPr>
              <a:xfrm rot="5400000">
                <a:off x="953952" y="4456248"/>
                <a:ext cx="684781" cy="188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2" name="TextBox 61"/>
              <p:cNvSpPr txBox="1"/>
              <p:nvPr/>
            </p:nvSpPr>
            <p:spPr>
              <a:xfrm>
                <a:off x="609600" y="4191000"/>
                <a:ext cx="533400" cy="65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/>
                  <a:t>3</a:t>
                </a:r>
                <a:endParaRPr lang="en-US" sz="2800" b="1" dirty="0"/>
              </a:p>
            </p:txBody>
          </p:sp>
        </p:grpSp>
        <p:cxnSp>
          <p:nvCxnSpPr>
            <p:cNvPr id="57" name="Straight Arrow Connector 56"/>
            <p:cNvCxnSpPr/>
            <p:nvPr/>
          </p:nvCxnSpPr>
          <p:spPr>
            <a:xfrm>
              <a:off x="1665288" y="5213621"/>
              <a:ext cx="990600" cy="126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69" idx="2"/>
            </p:cNvCxnSpPr>
            <p:nvPr/>
          </p:nvCxnSpPr>
          <p:spPr>
            <a:xfrm>
              <a:off x="897619" y="4661847"/>
              <a:ext cx="0" cy="309696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TextBox 83"/>
          <p:cNvSpPr txBox="1"/>
          <p:nvPr/>
        </p:nvSpPr>
        <p:spPr>
          <a:xfrm>
            <a:off x="1853084" y="4077072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6" name="Shape 65"/>
          <p:cNvCxnSpPr>
            <a:stCxn id="84" idx="3"/>
          </p:cNvCxnSpPr>
          <p:nvPr/>
        </p:nvCxnSpPr>
        <p:spPr>
          <a:xfrm>
            <a:off x="3008784" y="4369460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4085332" y="4069818"/>
            <a:ext cx="11557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bantu</a:t>
            </a:r>
            <a:endParaRPr lang="en-US" sz="3200" b="1" dirty="0"/>
          </a:p>
        </p:txBody>
      </p:sp>
      <p:cxnSp>
        <p:nvCxnSpPr>
          <p:cNvPr id="89" name="Shape 65"/>
          <p:cNvCxnSpPr>
            <a:stCxn id="88" idx="3"/>
          </p:cNvCxnSpPr>
          <p:nvPr/>
        </p:nvCxnSpPr>
        <p:spPr>
          <a:xfrm>
            <a:off x="5241032" y="4362206"/>
            <a:ext cx="432048" cy="6152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856655" y="3717032"/>
            <a:ext cx="1583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p</a:t>
            </a:r>
            <a:r>
              <a:rPr lang="en-US" sz="3200" b="1" dirty="0" err="1" smtClean="0"/>
              <a:t>osisi</a:t>
            </a:r>
            <a:r>
              <a:rPr lang="en-US" sz="3200" b="1" dirty="0" smtClean="0"/>
              <a:t> =</a:t>
            </a:r>
            <a:endParaRPr lang="en-US" sz="32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3152800" y="3711516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</a:t>
            </a:r>
            <a:endParaRPr lang="en-US" sz="3200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3152800" y="3710315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</a:t>
            </a:r>
            <a:endParaRPr lang="en-US" sz="3200" b="1" dirty="0"/>
          </a:p>
        </p:txBody>
      </p:sp>
      <p:sp>
        <p:nvSpPr>
          <p:cNvPr id="85" name="TextBox 84"/>
          <p:cNvSpPr txBox="1"/>
          <p:nvPr/>
        </p:nvSpPr>
        <p:spPr>
          <a:xfrm>
            <a:off x="5391076" y="3708873"/>
            <a:ext cx="3540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</a:t>
            </a:r>
            <a:endParaRPr lang="en-US" sz="32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4089623" y="3717032"/>
            <a:ext cx="15834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/>
              <a:t>p</a:t>
            </a:r>
            <a:r>
              <a:rPr lang="en-US" sz="3200" b="1" dirty="0" err="1" smtClean="0"/>
              <a:t>osisi</a:t>
            </a:r>
            <a:r>
              <a:rPr lang="en-US" sz="3200" b="1" dirty="0" smtClean="0"/>
              <a:t> =</a:t>
            </a:r>
            <a:endParaRPr lang="en-US" sz="3200" b="1" dirty="0"/>
          </a:p>
        </p:txBody>
      </p:sp>
      <p:sp>
        <p:nvSpPr>
          <p:cNvPr id="92" name="TextBox 91"/>
          <p:cNvSpPr txBox="1"/>
          <p:nvPr/>
        </p:nvSpPr>
        <p:spPr>
          <a:xfrm>
            <a:off x="344488" y="5508521"/>
            <a:ext cx="9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/>
              <a:t>Simpul</a:t>
            </a:r>
            <a:r>
              <a:rPr lang="en-US" sz="3200" b="1" dirty="0" smtClean="0"/>
              <a:t> ke-</a:t>
            </a:r>
            <a:r>
              <a:rPr lang="en-US" sz="3200" b="1" dirty="0" smtClean="0">
                <a:solidFill>
                  <a:srgbClr val="FF0000"/>
                </a:solidFill>
              </a:rPr>
              <a:t>3 </a:t>
            </a:r>
            <a:r>
              <a:rPr lang="en-US" sz="3200" b="1" dirty="0" err="1" smtClean="0"/>
              <a:t>ditemukan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38007"/>
      </p:ext>
    </p:extLst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4" grpId="0"/>
      <p:bldP spid="84" grpId="1"/>
      <p:bldP spid="88" grpId="0"/>
      <p:bldP spid="63" grpId="0"/>
      <p:bldP spid="63" grpId="1"/>
      <p:bldP spid="65" grpId="0"/>
      <p:bldP spid="65" grpId="1"/>
      <p:bldP spid="82" grpId="0"/>
      <p:bldP spid="82" grpId="1"/>
      <p:bldP spid="85" grpId="0"/>
      <p:bldP spid="87" grpId="0"/>
      <p:bldP spid="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Pengurutan</a:t>
            </a:r>
            <a:endParaRPr lang="en-US" b="1" dirty="0"/>
          </a:p>
        </p:txBody>
      </p:sp>
      <p:grpSp>
        <p:nvGrpSpPr>
          <p:cNvPr id="44" name="Group 43"/>
          <p:cNvGrpSpPr/>
          <p:nvPr/>
        </p:nvGrpSpPr>
        <p:grpSpPr>
          <a:xfrm>
            <a:off x="1496616" y="1412776"/>
            <a:ext cx="7920880" cy="1152689"/>
            <a:chOff x="412751" y="4919713"/>
            <a:chExt cx="9270427" cy="1295369"/>
          </a:xfrm>
        </p:grpSpPr>
        <p:grpSp>
          <p:nvGrpSpPr>
            <p:cNvPr id="45" name="Group 44"/>
            <p:cNvGrpSpPr/>
            <p:nvPr/>
          </p:nvGrpSpPr>
          <p:grpSpPr>
            <a:xfrm>
              <a:off x="412751" y="4919713"/>
              <a:ext cx="9270427" cy="1295369"/>
              <a:chOff x="381000" y="3556050"/>
              <a:chExt cx="8557318" cy="1625550"/>
            </a:xfrm>
          </p:grpSpPr>
          <p:grpSp>
            <p:nvGrpSpPr>
              <p:cNvPr id="47" name="Group 44"/>
              <p:cNvGrpSpPr/>
              <p:nvPr/>
            </p:nvGrpSpPr>
            <p:grpSpPr>
              <a:xfrm>
                <a:off x="381000" y="3556050"/>
                <a:ext cx="8557318" cy="1625550"/>
                <a:chOff x="304800" y="3175050"/>
                <a:chExt cx="8557318" cy="1625550"/>
              </a:xfrm>
            </p:grpSpPr>
            <p:grpSp>
              <p:nvGrpSpPr>
                <p:cNvPr id="49" name="Group 38"/>
                <p:cNvGrpSpPr/>
                <p:nvPr/>
              </p:nvGrpSpPr>
              <p:grpSpPr>
                <a:xfrm>
                  <a:off x="1393913" y="3175050"/>
                  <a:ext cx="7468205" cy="1625550"/>
                  <a:chOff x="-1044487" y="3175050"/>
                  <a:chExt cx="7468205" cy="1625550"/>
                </a:xfrm>
              </p:grpSpPr>
              <p:grpSp>
                <p:nvGrpSpPr>
                  <p:cNvPr id="54" name="Group 7"/>
                  <p:cNvGrpSpPr/>
                  <p:nvPr/>
                </p:nvGrpSpPr>
                <p:grpSpPr>
                  <a:xfrm>
                    <a:off x="-1044487" y="3175050"/>
                    <a:ext cx="7468205" cy="1625550"/>
                    <a:chOff x="98513" y="1727250"/>
                    <a:chExt cx="7468205" cy="1625550"/>
                  </a:xfrm>
                </p:grpSpPr>
                <p:grpSp>
                  <p:nvGrpSpPr>
                    <p:cNvPr id="56" name="Group 60"/>
                    <p:cNvGrpSpPr/>
                    <p:nvPr/>
                  </p:nvGrpSpPr>
                  <p:grpSpPr>
                    <a:xfrm>
                      <a:off x="98513" y="1727253"/>
                      <a:ext cx="6759487" cy="1625547"/>
                      <a:chOff x="98513" y="1270053"/>
                      <a:chExt cx="6759487" cy="1625547"/>
                    </a:xfrm>
                  </p:grpSpPr>
                  <p:grpSp>
                    <p:nvGrpSpPr>
                      <p:cNvPr id="59" name="Group 3"/>
                      <p:cNvGrpSpPr/>
                      <p:nvPr/>
                    </p:nvGrpSpPr>
                    <p:grpSpPr>
                      <a:xfrm>
                        <a:off x="5410200" y="2209800"/>
                        <a:ext cx="1447800" cy="685800"/>
                        <a:chOff x="1752600" y="3352800"/>
                        <a:chExt cx="1219200" cy="534194"/>
                      </a:xfrm>
                    </p:grpSpPr>
                    <p:sp>
                      <p:nvSpPr>
                        <p:cNvPr id="71" name="Rectangle 70"/>
                        <p:cNvSpPr/>
                        <p:nvPr/>
                      </p:nvSpPr>
                      <p:spPr>
                        <a:xfrm>
                          <a:off x="1752600" y="3352800"/>
                          <a:ext cx="1219200" cy="53340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72" name="Straight Connector 71"/>
                        <p:cNvCxnSpPr/>
                        <p:nvPr/>
                      </p:nvCxnSpPr>
                      <p:spPr>
                        <a:xfrm rot="5400000">
                          <a:off x="2324100" y="3619500"/>
                          <a:ext cx="533400" cy="1588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73" name="Straight Connector 72"/>
                        <p:cNvCxnSpPr/>
                        <p:nvPr/>
                      </p:nvCxnSpPr>
                      <p:spPr>
                        <a:xfrm rot="5400000">
                          <a:off x="2514600" y="3429000"/>
                          <a:ext cx="533400" cy="38100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sp>
                    <p:nvSpPr>
                      <p:cNvPr id="60" name="TextBox 59"/>
                      <p:cNvSpPr txBox="1"/>
                      <p:nvPr/>
                    </p:nvSpPr>
                    <p:spPr>
                      <a:xfrm>
                        <a:off x="98513" y="1270053"/>
                        <a:ext cx="1066801" cy="737857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800" b="1" dirty="0" err="1" smtClean="0"/>
                          <a:t>awal</a:t>
                        </a:r>
                        <a:endParaRPr lang="en-US" sz="2800" b="1" dirty="0"/>
                      </a:p>
                    </p:txBody>
                  </p:sp>
                  <p:grpSp>
                    <p:nvGrpSpPr>
                      <p:cNvPr id="61" name="Group 46"/>
                      <p:cNvGrpSpPr/>
                      <p:nvPr/>
                    </p:nvGrpSpPr>
                    <p:grpSpPr>
                      <a:xfrm>
                        <a:off x="1143000" y="2209800"/>
                        <a:ext cx="3581400" cy="684781"/>
                        <a:chOff x="3505200" y="2362200"/>
                        <a:chExt cx="3581400" cy="684781"/>
                      </a:xfrm>
                    </p:grpSpPr>
                    <p:sp>
                      <p:nvSpPr>
                        <p:cNvPr id="66" name="Rectangle 65"/>
                        <p:cNvSpPr/>
                        <p:nvPr/>
                      </p:nvSpPr>
                      <p:spPr>
                        <a:xfrm>
                          <a:off x="56388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67" name="Straight Connector 66"/>
                        <p:cNvCxnSpPr/>
                        <p:nvPr/>
                      </p:nvCxnSpPr>
                      <p:spPr>
                        <a:xfrm rot="5400000">
                          <a:off x="62879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9" name="Rectangle 68"/>
                        <p:cNvSpPr/>
                        <p:nvPr/>
                      </p:nvSpPr>
                      <p:spPr>
                        <a:xfrm>
                          <a:off x="3505200" y="2362200"/>
                          <a:ext cx="1447800" cy="684781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6"/>
                        </a:lnRef>
                        <a:fillRef idx="1">
                          <a:schemeClr val="lt1"/>
                        </a:fillRef>
                        <a:effectRef idx="0">
                          <a:schemeClr val="accent6"/>
                        </a:effectRef>
                        <a:fontRef idx="minor">
                          <a:schemeClr val="dk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en-US" b="1"/>
                        </a:p>
                      </p:txBody>
                    </p:sp>
                    <p:cxnSp>
                      <p:nvCxnSpPr>
                        <p:cNvPr id="70" name="Straight Connector 69"/>
                        <p:cNvCxnSpPr/>
                        <p:nvPr/>
                      </p:nvCxnSpPr>
                      <p:spPr>
                        <a:xfrm rot="5400000">
                          <a:off x="4154352" y="2703648"/>
                          <a:ext cx="684781" cy="1886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dk1"/>
                        </a:lnRef>
                        <a:fillRef idx="0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62" name="Straight Arrow Connector 14"/>
                      <p:cNvCxnSpPr/>
                      <p:nvPr/>
                    </p:nvCxnSpPr>
                    <p:spPr>
                      <a:xfrm>
                        <a:off x="4495800" y="2514600"/>
                        <a:ext cx="914400" cy="1588"/>
                      </a:xfrm>
                      <a:prstGeom prst="straightConnector1">
                        <a:avLst/>
                      </a:prstGeom>
                      <a:ln>
                        <a:tailEnd type="arrow"/>
                      </a:ln>
                    </p:spPr>
                    <p:style>
                      <a:lnRef idx="1">
                        <a:schemeClr val="dk1"/>
                      </a:lnRef>
                      <a:fillRef idx="0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63" name="TextBox 62"/>
                      <p:cNvSpPr txBox="1"/>
                      <p:nvPr/>
                    </p:nvSpPr>
                    <p:spPr>
                      <a:xfrm>
                        <a:off x="35814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2</a:t>
                        </a:r>
                        <a:endParaRPr lang="en-US" sz="2000" b="1" dirty="0"/>
                      </a:p>
                    </p:txBody>
                  </p:sp>
                  <p:sp>
                    <p:nvSpPr>
                      <p:cNvPr id="64" name="TextBox 16"/>
                      <p:cNvSpPr txBox="1"/>
                      <p:nvPr/>
                    </p:nvSpPr>
                    <p:spPr>
                      <a:xfrm>
                        <a:off x="56388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5</a:t>
                        </a:r>
                        <a:endParaRPr lang="en-US" sz="2000" b="1" dirty="0"/>
                      </a:p>
                    </p:txBody>
                  </p:sp>
                  <p:sp>
                    <p:nvSpPr>
                      <p:cNvPr id="65" name="TextBox 64"/>
                      <p:cNvSpPr txBox="1"/>
                      <p:nvPr/>
                    </p:nvSpPr>
                    <p:spPr>
                      <a:xfrm>
                        <a:off x="1447800" y="2285999"/>
                        <a:ext cx="533400" cy="56424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en-US" sz="2000" b="1" dirty="0" smtClean="0"/>
                          <a:t>4</a:t>
                        </a:r>
                        <a:endParaRPr lang="en-US" sz="2000" b="1" dirty="0"/>
                      </a:p>
                    </p:txBody>
                  </p:sp>
                </p:grpSp>
                <p:sp>
                  <p:nvSpPr>
                    <p:cNvPr id="57" name="TextBox 9"/>
                    <p:cNvSpPr txBox="1"/>
                    <p:nvPr/>
                  </p:nvSpPr>
                  <p:spPr>
                    <a:xfrm>
                      <a:off x="6499918" y="1727250"/>
                      <a:ext cx="1066800" cy="737858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sz="2800" b="1" dirty="0" err="1" smtClean="0"/>
                        <a:t>akhir</a:t>
                      </a:r>
                      <a:endParaRPr lang="en-US" sz="2800" b="1" dirty="0"/>
                    </a:p>
                  </p:txBody>
                </p:sp>
                <p:cxnSp>
                  <p:nvCxnSpPr>
                    <p:cNvPr id="58" name="Shape 31"/>
                    <p:cNvCxnSpPr>
                      <a:endCxn id="71" idx="0"/>
                    </p:cNvCxnSpPr>
                    <p:nvPr/>
                  </p:nvCxnSpPr>
                  <p:spPr>
                    <a:xfrm rot="10800000" flipV="1">
                      <a:off x="6134100" y="2121188"/>
                      <a:ext cx="419100" cy="545812"/>
                    </a:xfrm>
                    <a:prstGeom prst="bentConnector2">
                      <a:avLst/>
                    </a:prstGeom>
                    <a:ln>
                      <a:tailEnd type="arrow"/>
                    </a:ln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55" name="Straight Arrow Connector 54"/>
                  <p:cNvCxnSpPr/>
                  <p:nvPr/>
                </p:nvCxnSpPr>
                <p:spPr>
                  <a:xfrm>
                    <a:off x="1219200" y="4419600"/>
                    <a:ext cx="914400" cy="1588"/>
                  </a:xfrm>
                  <a:prstGeom prst="straightConnector1">
                    <a:avLst/>
                  </a:prstGeom>
                  <a:ln>
                    <a:tailEnd type="arrow"/>
                  </a:ln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" name="Group 43"/>
                <p:cNvGrpSpPr/>
                <p:nvPr/>
              </p:nvGrpSpPr>
              <p:grpSpPr>
                <a:xfrm>
                  <a:off x="304800" y="4114800"/>
                  <a:ext cx="1447800" cy="684781"/>
                  <a:chOff x="304800" y="4114800"/>
                  <a:chExt cx="1447800" cy="684781"/>
                </a:xfrm>
              </p:grpSpPr>
              <p:sp>
                <p:nvSpPr>
                  <p:cNvPr id="51" name="Rectangle 50"/>
                  <p:cNvSpPr/>
                  <p:nvPr/>
                </p:nvSpPr>
                <p:spPr>
                  <a:xfrm>
                    <a:off x="304800" y="4114800"/>
                    <a:ext cx="1447800" cy="684781"/>
                  </a:xfrm>
                  <a:prstGeom prst="rect">
                    <a:avLst/>
                  </a:prstGeom>
                </p:spPr>
                <p:style>
                  <a:lnRef idx="2">
                    <a:schemeClr val="accent6"/>
                  </a:lnRef>
                  <a:fillRef idx="1">
                    <a:schemeClr val="lt1"/>
                  </a:fillRef>
                  <a:effectRef idx="0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b="1"/>
                  </a:p>
                </p:txBody>
              </p:sp>
              <p:cxnSp>
                <p:nvCxnSpPr>
                  <p:cNvPr id="52" name="Straight Connector 51"/>
                  <p:cNvCxnSpPr/>
                  <p:nvPr/>
                </p:nvCxnSpPr>
                <p:spPr>
                  <a:xfrm rot="5400000">
                    <a:off x="953952" y="4456248"/>
                    <a:ext cx="684781" cy="1886"/>
                  </a:xfrm>
                  <a:prstGeom prst="line">
                    <a:avLst/>
                  </a:prstGeom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" name="TextBox 52"/>
                  <p:cNvSpPr txBox="1"/>
                  <p:nvPr/>
                </p:nvSpPr>
                <p:spPr>
                  <a:xfrm>
                    <a:off x="609600" y="4191000"/>
                    <a:ext cx="533400" cy="56424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000" b="1" dirty="0" smtClean="0"/>
                      <a:t>3</a:t>
                    </a:r>
                    <a:endParaRPr lang="en-US" sz="2000" b="1" dirty="0"/>
                  </a:p>
                </p:txBody>
              </p:sp>
            </p:grpSp>
          </p:grpSp>
          <p:cxnSp>
            <p:nvCxnSpPr>
              <p:cNvPr id="48" name="Straight Arrow Connector 47"/>
              <p:cNvCxnSpPr/>
              <p:nvPr/>
            </p:nvCxnSpPr>
            <p:spPr>
              <a:xfrm>
                <a:off x="1600200" y="4800600"/>
                <a:ext cx="91440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6" name="Shape 68"/>
            <p:cNvCxnSpPr>
              <a:stCxn id="60" idx="1"/>
              <a:endCxn id="51" idx="0"/>
            </p:cNvCxnSpPr>
            <p:nvPr/>
          </p:nvCxnSpPr>
          <p:spPr>
            <a:xfrm rot="10800000" flipV="1">
              <a:off x="1196977" y="5213707"/>
              <a:ext cx="395648" cy="45487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344488" y="3460938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1:</a:t>
            </a:r>
            <a:endParaRPr lang="en-US" sz="2000" b="1" dirty="0"/>
          </a:p>
        </p:txBody>
      </p:sp>
      <p:sp>
        <p:nvSpPr>
          <p:cNvPr id="90" name="TextBox 89"/>
          <p:cNvSpPr txBox="1"/>
          <p:nvPr/>
        </p:nvSpPr>
        <p:spPr>
          <a:xfrm>
            <a:off x="2453375" y="2668852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min</a:t>
            </a:r>
            <a:endParaRPr lang="en-US" sz="2800" b="1" dirty="0"/>
          </a:p>
        </p:txBody>
      </p:sp>
      <p:cxnSp>
        <p:nvCxnSpPr>
          <p:cNvPr id="76" name="Shape 68"/>
          <p:cNvCxnSpPr>
            <a:stCxn id="90" idx="1"/>
          </p:cNvCxnSpPr>
          <p:nvPr/>
        </p:nvCxnSpPr>
        <p:spPr>
          <a:xfrm rot="10800000" flipV="1">
            <a:off x="2288705" y="2930461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9" name="Group 3"/>
          <p:cNvGrpSpPr/>
          <p:nvPr/>
        </p:nvGrpSpPr>
        <p:grpSpPr>
          <a:xfrm>
            <a:off x="7421367" y="3263225"/>
            <a:ext cx="1340122" cy="486306"/>
            <a:chOff x="1752600" y="3352800"/>
            <a:chExt cx="1219200" cy="534194"/>
          </a:xfrm>
        </p:grpSpPr>
        <p:sp>
          <p:nvSpPr>
            <p:cNvPr id="100" name="Rectangle 99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1" name="Group 46"/>
          <p:cNvGrpSpPr/>
          <p:nvPr/>
        </p:nvGrpSpPr>
        <p:grpSpPr>
          <a:xfrm>
            <a:off x="3471533" y="3263225"/>
            <a:ext cx="3315039" cy="485583"/>
            <a:chOff x="3505200" y="2362200"/>
            <a:chExt cx="3581400" cy="684781"/>
          </a:xfrm>
        </p:grpSpPr>
        <p:sp>
          <p:nvSpPr>
            <p:cNvPr id="96" name="Rectangle 95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97" name="Straight Connector 96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Rectangle 97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2" name="Straight Arrow Connector 14"/>
          <p:cNvCxnSpPr/>
          <p:nvPr/>
        </p:nvCxnSpPr>
        <p:spPr>
          <a:xfrm>
            <a:off x="6574974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5728581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94" name="TextBox 16"/>
          <p:cNvSpPr txBox="1"/>
          <p:nvPr/>
        </p:nvSpPr>
        <p:spPr>
          <a:xfrm>
            <a:off x="7632965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3753664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87" name="TextBox 9"/>
          <p:cNvSpPr txBox="1"/>
          <p:nvPr/>
        </p:nvSpPr>
        <p:spPr>
          <a:xfrm>
            <a:off x="8142007" y="2596844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akhir</a:t>
            </a:r>
            <a:endParaRPr lang="en-US" sz="2800" b="1" dirty="0"/>
          </a:p>
        </p:txBody>
      </p:sp>
      <p:cxnSp>
        <p:nvCxnSpPr>
          <p:cNvPr id="88" name="Shape 31"/>
          <p:cNvCxnSpPr/>
          <p:nvPr/>
        </p:nvCxnSpPr>
        <p:spPr>
          <a:xfrm rot="10800000" flipV="1">
            <a:off x="7977336" y="2858453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600057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ectangle 80"/>
          <p:cNvSpPr/>
          <p:nvPr/>
        </p:nvSpPr>
        <p:spPr>
          <a:xfrm>
            <a:off x="1496616" y="3263225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82" name="Straight Connector 81"/>
          <p:cNvCxnSpPr/>
          <p:nvPr/>
        </p:nvCxnSpPr>
        <p:spPr>
          <a:xfrm rot="5400000">
            <a:off x="2171622" y="3505144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1778747" y="3317259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2625140" y="3479361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" name="TextBox 102"/>
          <p:cNvSpPr txBox="1"/>
          <p:nvPr/>
        </p:nvSpPr>
        <p:spPr>
          <a:xfrm>
            <a:off x="488504" y="2665940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32" name="Elbow Connector 31"/>
          <p:cNvCxnSpPr>
            <a:stCxn id="103" idx="3"/>
          </p:cNvCxnSpPr>
          <p:nvPr/>
        </p:nvCxnSpPr>
        <p:spPr>
          <a:xfrm>
            <a:off x="1475962" y="2927550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Elbow Connector 111"/>
          <p:cNvCxnSpPr/>
          <p:nvPr/>
        </p:nvCxnSpPr>
        <p:spPr>
          <a:xfrm>
            <a:off x="5601072" y="2924944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3" name="TextBox 112"/>
          <p:cNvSpPr txBox="1"/>
          <p:nvPr/>
        </p:nvSpPr>
        <p:spPr>
          <a:xfrm>
            <a:off x="5385048" y="2675242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1745518" y="3317984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sp>
        <p:nvSpPr>
          <p:cNvPr id="174" name="TextBox 173"/>
          <p:cNvSpPr txBox="1"/>
          <p:nvPr/>
        </p:nvSpPr>
        <p:spPr>
          <a:xfrm>
            <a:off x="5728525" y="3305961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76" name="TextBox 175"/>
          <p:cNvSpPr txBox="1"/>
          <p:nvPr/>
        </p:nvSpPr>
        <p:spPr>
          <a:xfrm>
            <a:off x="344488" y="458112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2:</a:t>
            </a:r>
            <a:endParaRPr lang="en-US" sz="2000" b="1" dirty="0"/>
          </a:p>
        </p:txBody>
      </p:sp>
      <p:sp>
        <p:nvSpPr>
          <p:cNvPr id="177" name="TextBox 176"/>
          <p:cNvSpPr txBox="1"/>
          <p:nvPr/>
        </p:nvSpPr>
        <p:spPr>
          <a:xfrm>
            <a:off x="4130211" y="3789040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min</a:t>
            </a:r>
            <a:endParaRPr lang="en-US" sz="2800" b="1" dirty="0"/>
          </a:p>
        </p:txBody>
      </p:sp>
      <p:cxnSp>
        <p:nvCxnSpPr>
          <p:cNvPr id="178" name="Shape 68"/>
          <p:cNvCxnSpPr>
            <a:stCxn id="177" idx="1"/>
          </p:cNvCxnSpPr>
          <p:nvPr/>
        </p:nvCxnSpPr>
        <p:spPr>
          <a:xfrm rot="10800000" flipV="1">
            <a:off x="3965541" y="4050649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9" name="Group 3"/>
          <p:cNvGrpSpPr/>
          <p:nvPr/>
        </p:nvGrpSpPr>
        <p:grpSpPr>
          <a:xfrm>
            <a:off x="7421367" y="4383413"/>
            <a:ext cx="1340122" cy="486306"/>
            <a:chOff x="1752600" y="3352800"/>
            <a:chExt cx="1219200" cy="534194"/>
          </a:xfrm>
        </p:grpSpPr>
        <p:sp>
          <p:nvSpPr>
            <p:cNvPr id="180" name="Rectangle 179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81" name="Straight Connector 180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83" name="Group 46"/>
          <p:cNvGrpSpPr/>
          <p:nvPr/>
        </p:nvGrpSpPr>
        <p:grpSpPr>
          <a:xfrm>
            <a:off x="3471533" y="4383413"/>
            <a:ext cx="3315039" cy="485583"/>
            <a:chOff x="3505200" y="2362200"/>
            <a:chExt cx="3581400" cy="684781"/>
          </a:xfrm>
        </p:grpSpPr>
        <p:sp>
          <p:nvSpPr>
            <p:cNvPr id="184" name="Rectangle 183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85" name="Straight Connector 184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6" name="Rectangle 185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87" name="Straight Connector 186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188" name="Straight Arrow Connector 14"/>
          <p:cNvCxnSpPr/>
          <p:nvPr/>
        </p:nvCxnSpPr>
        <p:spPr>
          <a:xfrm>
            <a:off x="6574974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9" name="TextBox 188"/>
          <p:cNvSpPr txBox="1"/>
          <p:nvPr/>
        </p:nvSpPr>
        <p:spPr>
          <a:xfrm>
            <a:off x="5728581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190" name="TextBox 16"/>
          <p:cNvSpPr txBox="1"/>
          <p:nvPr/>
        </p:nvSpPr>
        <p:spPr>
          <a:xfrm>
            <a:off x="7632965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191" name="TextBox 190"/>
          <p:cNvSpPr txBox="1"/>
          <p:nvPr/>
        </p:nvSpPr>
        <p:spPr>
          <a:xfrm>
            <a:off x="3753664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192" name="TextBox 9"/>
          <p:cNvSpPr txBox="1"/>
          <p:nvPr/>
        </p:nvSpPr>
        <p:spPr>
          <a:xfrm>
            <a:off x="8142007" y="3717032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akhir</a:t>
            </a:r>
            <a:endParaRPr lang="en-US" sz="2800" b="1" dirty="0"/>
          </a:p>
        </p:txBody>
      </p:sp>
      <p:cxnSp>
        <p:nvCxnSpPr>
          <p:cNvPr id="193" name="Shape 31"/>
          <p:cNvCxnSpPr/>
          <p:nvPr/>
        </p:nvCxnSpPr>
        <p:spPr>
          <a:xfrm rot="10800000" flipV="1">
            <a:off x="7977336" y="3978641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Arrow Connector 193"/>
          <p:cNvCxnSpPr/>
          <p:nvPr/>
        </p:nvCxnSpPr>
        <p:spPr>
          <a:xfrm>
            <a:off x="4600057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5" name="Rectangle 194"/>
          <p:cNvSpPr/>
          <p:nvPr/>
        </p:nvSpPr>
        <p:spPr>
          <a:xfrm>
            <a:off x="1496616" y="4383413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196" name="Straight Connector 195"/>
          <p:cNvCxnSpPr/>
          <p:nvPr/>
        </p:nvCxnSpPr>
        <p:spPr>
          <a:xfrm rot="5400000">
            <a:off x="2171622" y="4625332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1778747" y="443744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198" name="Straight Arrow Connector 197"/>
          <p:cNvCxnSpPr/>
          <p:nvPr/>
        </p:nvCxnSpPr>
        <p:spPr>
          <a:xfrm>
            <a:off x="2625140" y="459954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9" name="TextBox 198"/>
          <p:cNvSpPr txBox="1"/>
          <p:nvPr/>
        </p:nvSpPr>
        <p:spPr>
          <a:xfrm>
            <a:off x="920552" y="3786128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200" name="Elbow Connector 199"/>
          <p:cNvCxnSpPr>
            <a:stCxn id="199" idx="3"/>
          </p:cNvCxnSpPr>
          <p:nvPr/>
        </p:nvCxnSpPr>
        <p:spPr>
          <a:xfrm>
            <a:off x="1908010" y="404773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1" name="Elbow Connector 200"/>
          <p:cNvCxnSpPr/>
          <p:nvPr/>
        </p:nvCxnSpPr>
        <p:spPr>
          <a:xfrm>
            <a:off x="5446450" y="404513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2" name="TextBox 201"/>
          <p:cNvSpPr txBox="1"/>
          <p:nvPr/>
        </p:nvSpPr>
        <p:spPr>
          <a:xfrm>
            <a:off x="6410444" y="3750725"/>
            <a:ext cx="82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min</a:t>
            </a:r>
            <a:endParaRPr lang="en-US" sz="2800" b="1" dirty="0"/>
          </a:p>
        </p:txBody>
      </p:sp>
      <p:sp>
        <p:nvSpPr>
          <p:cNvPr id="203" name="TextBox 202"/>
          <p:cNvSpPr txBox="1"/>
          <p:nvPr/>
        </p:nvSpPr>
        <p:spPr>
          <a:xfrm>
            <a:off x="5730432" y="4431996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204" name="TextBox 203"/>
          <p:cNvSpPr txBox="1"/>
          <p:nvPr/>
        </p:nvSpPr>
        <p:spPr>
          <a:xfrm>
            <a:off x="3751244" y="443912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205" name="TextBox 204"/>
          <p:cNvSpPr txBox="1"/>
          <p:nvPr/>
        </p:nvSpPr>
        <p:spPr>
          <a:xfrm>
            <a:off x="344488" y="5693186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Tahap</a:t>
            </a:r>
            <a:r>
              <a:rPr lang="en-US" sz="2000" b="1" dirty="0" smtClean="0"/>
              <a:t> 3:</a:t>
            </a:r>
            <a:endParaRPr lang="en-US" sz="2000" b="1" dirty="0"/>
          </a:p>
        </p:txBody>
      </p:sp>
      <p:grpSp>
        <p:nvGrpSpPr>
          <p:cNvPr id="208" name="Group 3"/>
          <p:cNvGrpSpPr/>
          <p:nvPr/>
        </p:nvGrpSpPr>
        <p:grpSpPr>
          <a:xfrm>
            <a:off x="7421367" y="5495473"/>
            <a:ext cx="1340122" cy="486306"/>
            <a:chOff x="1752600" y="3352800"/>
            <a:chExt cx="1219200" cy="534194"/>
          </a:xfrm>
        </p:grpSpPr>
        <p:sp>
          <p:nvSpPr>
            <p:cNvPr id="209" name="Rectangle 208"/>
            <p:cNvSpPr/>
            <p:nvPr/>
          </p:nvSpPr>
          <p:spPr>
            <a:xfrm>
              <a:off x="1752600" y="3352800"/>
              <a:ext cx="1219200" cy="53340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210" name="Straight Connector 209"/>
            <p:cNvCxnSpPr/>
            <p:nvPr/>
          </p:nvCxnSpPr>
          <p:spPr>
            <a:xfrm rot="5400000">
              <a:off x="2324100" y="3619500"/>
              <a:ext cx="533400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5400000">
              <a:off x="2514600" y="3429000"/>
              <a:ext cx="533400" cy="38100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2" name="Group 46"/>
          <p:cNvGrpSpPr/>
          <p:nvPr/>
        </p:nvGrpSpPr>
        <p:grpSpPr>
          <a:xfrm>
            <a:off x="3471533" y="5495473"/>
            <a:ext cx="3315039" cy="485583"/>
            <a:chOff x="3505200" y="2362200"/>
            <a:chExt cx="3581400" cy="684781"/>
          </a:xfrm>
        </p:grpSpPr>
        <p:sp>
          <p:nvSpPr>
            <p:cNvPr id="213" name="Rectangle 212"/>
            <p:cNvSpPr/>
            <p:nvPr/>
          </p:nvSpPr>
          <p:spPr>
            <a:xfrm>
              <a:off x="56388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214" name="Straight Connector 213"/>
            <p:cNvCxnSpPr/>
            <p:nvPr/>
          </p:nvCxnSpPr>
          <p:spPr>
            <a:xfrm rot="5400000">
              <a:off x="62879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5" name="Rectangle 214"/>
            <p:cNvSpPr/>
            <p:nvPr/>
          </p:nvSpPr>
          <p:spPr>
            <a:xfrm>
              <a:off x="3505200" y="2362200"/>
              <a:ext cx="1447800" cy="684781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216" name="Straight Connector 215"/>
            <p:cNvCxnSpPr/>
            <p:nvPr/>
          </p:nvCxnSpPr>
          <p:spPr>
            <a:xfrm rot="5400000">
              <a:off x="4154352" y="2703648"/>
              <a:ext cx="684781" cy="1886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217" name="Straight Arrow Connector 14"/>
          <p:cNvCxnSpPr/>
          <p:nvPr/>
        </p:nvCxnSpPr>
        <p:spPr>
          <a:xfrm>
            <a:off x="6574974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8" name="TextBox 217"/>
          <p:cNvSpPr txBox="1"/>
          <p:nvPr/>
        </p:nvSpPr>
        <p:spPr>
          <a:xfrm>
            <a:off x="5728581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sp>
        <p:nvSpPr>
          <p:cNvPr id="219" name="TextBox 16"/>
          <p:cNvSpPr txBox="1"/>
          <p:nvPr/>
        </p:nvSpPr>
        <p:spPr>
          <a:xfrm>
            <a:off x="7632965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220" name="TextBox 219"/>
          <p:cNvSpPr txBox="1"/>
          <p:nvPr/>
        </p:nvSpPr>
        <p:spPr>
          <a:xfrm>
            <a:off x="3753664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3</a:t>
            </a:r>
            <a:endParaRPr lang="en-US" sz="2000" b="1" dirty="0"/>
          </a:p>
        </p:txBody>
      </p:sp>
      <p:sp>
        <p:nvSpPr>
          <p:cNvPr id="221" name="TextBox 9"/>
          <p:cNvSpPr txBox="1"/>
          <p:nvPr/>
        </p:nvSpPr>
        <p:spPr>
          <a:xfrm>
            <a:off x="8142007" y="4829092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akhir</a:t>
            </a:r>
            <a:endParaRPr lang="en-US" sz="2800" b="1" dirty="0"/>
          </a:p>
        </p:txBody>
      </p:sp>
      <p:cxnSp>
        <p:nvCxnSpPr>
          <p:cNvPr id="222" name="Shape 31"/>
          <p:cNvCxnSpPr/>
          <p:nvPr/>
        </p:nvCxnSpPr>
        <p:spPr>
          <a:xfrm rot="10800000" flipV="1">
            <a:off x="7977336" y="5090701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3" name="Straight Arrow Connector 222"/>
          <p:cNvCxnSpPr/>
          <p:nvPr/>
        </p:nvCxnSpPr>
        <p:spPr>
          <a:xfrm>
            <a:off x="4600057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1496616" y="5495473"/>
            <a:ext cx="1340122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225" name="Straight Connector 224"/>
          <p:cNvCxnSpPr/>
          <p:nvPr/>
        </p:nvCxnSpPr>
        <p:spPr>
          <a:xfrm rot="5400000">
            <a:off x="2171622" y="5737392"/>
            <a:ext cx="485583" cy="17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6" name="TextBox 225"/>
          <p:cNvSpPr txBox="1"/>
          <p:nvPr/>
        </p:nvSpPr>
        <p:spPr>
          <a:xfrm>
            <a:off x="1778747" y="5549507"/>
            <a:ext cx="4937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2</a:t>
            </a:r>
            <a:endParaRPr lang="en-US" sz="2000" b="1" dirty="0"/>
          </a:p>
        </p:txBody>
      </p:sp>
      <p:cxnSp>
        <p:nvCxnSpPr>
          <p:cNvPr id="227" name="Straight Arrow Connector 226"/>
          <p:cNvCxnSpPr/>
          <p:nvPr/>
        </p:nvCxnSpPr>
        <p:spPr>
          <a:xfrm>
            <a:off x="2625140" y="5711609"/>
            <a:ext cx="846393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8" name="TextBox 227"/>
          <p:cNvSpPr txBox="1"/>
          <p:nvPr/>
        </p:nvSpPr>
        <p:spPr>
          <a:xfrm>
            <a:off x="920552" y="4898188"/>
            <a:ext cx="98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229" name="Elbow Connector 228"/>
          <p:cNvCxnSpPr>
            <a:stCxn id="228" idx="3"/>
            <a:endCxn id="224" idx="0"/>
          </p:cNvCxnSpPr>
          <p:nvPr/>
        </p:nvCxnSpPr>
        <p:spPr>
          <a:xfrm>
            <a:off x="1908010" y="515979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1" name="TextBox 230"/>
          <p:cNvSpPr txBox="1"/>
          <p:nvPr/>
        </p:nvSpPr>
        <p:spPr>
          <a:xfrm>
            <a:off x="6218444" y="4907490"/>
            <a:ext cx="822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min</a:t>
            </a:r>
            <a:endParaRPr lang="en-US" sz="28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1901973" y="2533303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2017449" y="2936852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TextBox 125"/>
          <p:cNvSpPr txBox="1"/>
          <p:nvPr/>
        </p:nvSpPr>
        <p:spPr>
          <a:xfrm>
            <a:off x="3596302" y="3657806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27" name="Straight Arrow Connector 126"/>
          <p:cNvCxnSpPr/>
          <p:nvPr/>
        </p:nvCxnSpPr>
        <p:spPr>
          <a:xfrm>
            <a:off x="3711778" y="4061355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5502373" y="4781181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29" name="Straight Arrow Connector 128"/>
          <p:cNvCxnSpPr/>
          <p:nvPr/>
        </p:nvCxnSpPr>
        <p:spPr>
          <a:xfrm>
            <a:off x="5617849" y="5170216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hape 68"/>
          <p:cNvCxnSpPr/>
          <p:nvPr/>
        </p:nvCxnSpPr>
        <p:spPr>
          <a:xfrm rot="10800000" flipV="1">
            <a:off x="6094800" y="5161253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1" name="TextBox 130"/>
          <p:cNvSpPr txBox="1"/>
          <p:nvPr/>
        </p:nvSpPr>
        <p:spPr>
          <a:xfrm>
            <a:off x="3296816" y="2679303"/>
            <a:ext cx="3147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Arial Narrow" pitchFamily="34" charset="0"/>
              </a:rPr>
              <a:t>j</a:t>
            </a:r>
          </a:p>
        </p:txBody>
      </p:sp>
      <p:cxnSp>
        <p:nvCxnSpPr>
          <p:cNvPr id="133" name="Elbow Connector 132"/>
          <p:cNvCxnSpPr/>
          <p:nvPr/>
        </p:nvCxnSpPr>
        <p:spPr>
          <a:xfrm>
            <a:off x="3500898" y="293771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4" name="TextBox 133"/>
          <p:cNvSpPr txBox="1"/>
          <p:nvPr/>
        </p:nvSpPr>
        <p:spPr>
          <a:xfrm>
            <a:off x="6363374" y="2690616"/>
            <a:ext cx="822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min</a:t>
            </a:r>
            <a:endParaRPr lang="en-US" sz="2800" b="1" dirty="0"/>
          </a:p>
        </p:txBody>
      </p:sp>
      <p:cxnSp>
        <p:nvCxnSpPr>
          <p:cNvPr id="135" name="Shape 68"/>
          <p:cNvCxnSpPr/>
          <p:nvPr/>
        </p:nvCxnSpPr>
        <p:spPr>
          <a:xfrm rot="10800000" flipV="1">
            <a:off x="6198704" y="2937711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135"/>
          <p:cNvCxnSpPr/>
          <p:nvPr/>
        </p:nvCxnSpPr>
        <p:spPr>
          <a:xfrm>
            <a:off x="7374298" y="2920285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TextBox 136"/>
          <p:cNvSpPr txBox="1"/>
          <p:nvPr/>
        </p:nvSpPr>
        <p:spPr>
          <a:xfrm>
            <a:off x="7158274" y="2699611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grpSp>
        <p:nvGrpSpPr>
          <p:cNvPr id="138" name="Group 137"/>
          <p:cNvGrpSpPr/>
          <p:nvPr/>
        </p:nvGrpSpPr>
        <p:grpSpPr>
          <a:xfrm>
            <a:off x="9175044" y="3265285"/>
            <a:ext cx="330012" cy="485439"/>
            <a:chOff x="8840562" y="5524804"/>
            <a:chExt cx="490141" cy="545689"/>
          </a:xfrm>
        </p:grpSpPr>
        <p:cxnSp>
          <p:nvCxnSpPr>
            <p:cNvPr id="139" name="Straight Connector 138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0" name="Rectangle 139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141" name="Straight Arrow Connector 140"/>
          <p:cNvCxnSpPr/>
          <p:nvPr/>
        </p:nvCxnSpPr>
        <p:spPr>
          <a:xfrm flipH="1">
            <a:off x="9332313" y="2937712"/>
            <a:ext cx="7737" cy="318545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2" name="TextBox 141"/>
          <p:cNvSpPr txBox="1"/>
          <p:nvPr/>
        </p:nvSpPr>
        <p:spPr>
          <a:xfrm>
            <a:off x="9175044" y="2463279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grpSp>
        <p:nvGrpSpPr>
          <p:cNvPr id="143" name="Group 142"/>
          <p:cNvGrpSpPr/>
          <p:nvPr/>
        </p:nvGrpSpPr>
        <p:grpSpPr>
          <a:xfrm>
            <a:off x="9201472" y="4383721"/>
            <a:ext cx="330012" cy="485439"/>
            <a:chOff x="8840562" y="5524804"/>
            <a:chExt cx="490141" cy="545689"/>
          </a:xfrm>
        </p:grpSpPr>
        <p:cxnSp>
          <p:nvCxnSpPr>
            <p:cNvPr id="144" name="Straight Connector 143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45" name="Rectangle 144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146" name="Straight Arrow Connector 145"/>
          <p:cNvCxnSpPr/>
          <p:nvPr/>
        </p:nvCxnSpPr>
        <p:spPr>
          <a:xfrm flipH="1">
            <a:off x="9358741" y="4061355"/>
            <a:ext cx="7737" cy="3278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7" name="TextBox 146"/>
          <p:cNvSpPr txBox="1"/>
          <p:nvPr/>
        </p:nvSpPr>
        <p:spPr>
          <a:xfrm>
            <a:off x="9201472" y="3645024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grpSp>
        <p:nvGrpSpPr>
          <p:cNvPr id="151" name="Group 150"/>
          <p:cNvGrpSpPr/>
          <p:nvPr/>
        </p:nvGrpSpPr>
        <p:grpSpPr>
          <a:xfrm>
            <a:off x="9231500" y="5492307"/>
            <a:ext cx="330012" cy="485439"/>
            <a:chOff x="8840562" y="5524804"/>
            <a:chExt cx="490141" cy="545689"/>
          </a:xfrm>
        </p:grpSpPr>
        <p:cxnSp>
          <p:nvCxnSpPr>
            <p:cNvPr id="152" name="Straight Connector 151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53" name="Rectangle 152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154" name="Straight Arrow Connector 153"/>
          <p:cNvCxnSpPr/>
          <p:nvPr/>
        </p:nvCxnSpPr>
        <p:spPr>
          <a:xfrm flipH="1">
            <a:off x="9388769" y="5169941"/>
            <a:ext cx="7737" cy="32785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9231500" y="4753610"/>
            <a:ext cx="3300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cxnSp>
        <p:nvCxnSpPr>
          <p:cNvPr id="156" name="Elbow Connector 155"/>
          <p:cNvCxnSpPr/>
          <p:nvPr/>
        </p:nvCxnSpPr>
        <p:spPr>
          <a:xfrm>
            <a:off x="7458947" y="4049192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7" name="TextBox 156"/>
          <p:cNvSpPr txBox="1"/>
          <p:nvPr/>
        </p:nvSpPr>
        <p:spPr>
          <a:xfrm>
            <a:off x="7242923" y="3799490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cxnSp>
        <p:nvCxnSpPr>
          <p:cNvPr id="158" name="Elbow Connector 157"/>
          <p:cNvCxnSpPr/>
          <p:nvPr/>
        </p:nvCxnSpPr>
        <p:spPr>
          <a:xfrm>
            <a:off x="7358629" y="516602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>
            <a:off x="7142605" y="4916327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cxnSp>
        <p:nvCxnSpPr>
          <p:cNvPr id="160" name="Shape 68"/>
          <p:cNvCxnSpPr/>
          <p:nvPr/>
        </p:nvCxnSpPr>
        <p:spPr>
          <a:xfrm rot="10800000" flipV="1">
            <a:off x="6219743" y="4048633"/>
            <a:ext cx="164671" cy="33276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1" name="TextBox 160"/>
          <p:cNvSpPr txBox="1"/>
          <p:nvPr/>
        </p:nvSpPr>
        <p:spPr>
          <a:xfrm>
            <a:off x="5169024" y="3830522"/>
            <a:ext cx="27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 Narrow" pitchFamily="34" charset="0"/>
              </a:rPr>
              <a:t>j</a:t>
            </a:r>
            <a:endParaRPr lang="en-US" sz="2400" b="1" dirty="0">
              <a:latin typeface="Arial Narrow" pitchFamily="34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4088904" y="2537618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63" name="Straight Arrow Connector 162"/>
          <p:cNvCxnSpPr/>
          <p:nvPr/>
        </p:nvCxnSpPr>
        <p:spPr>
          <a:xfrm>
            <a:off x="4204380" y="2941167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5862413" y="3628778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65" name="Straight Arrow Connector 164"/>
          <p:cNvCxnSpPr/>
          <p:nvPr/>
        </p:nvCxnSpPr>
        <p:spPr>
          <a:xfrm>
            <a:off x="5977889" y="4032327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6" name="TextBox 165"/>
          <p:cNvSpPr txBox="1"/>
          <p:nvPr/>
        </p:nvSpPr>
        <p:spPr>
          <a:xfrm>
            <a:off x="7689304" y="4761781"/>
            <a:ext cx="3147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i</a:t>
            </a:r>
            <a:endParaRPr lang="en-US" sz="2800" b="1" dirty="0"/>
          </a:p>
        </p:txBody>
      </p:sp>
      <p:cxnSp>
        <p:nvCxnSpPr>
          <p:cNvPr id="167" name="Straight Arrow Connector 166"/>
          <p:cNvCxnSpPr/>
          <p:nvPr/>
        </p:nvCxnSpPr>
        <p:spPr>
          <a:xfrm>
            <a:off x="7804780" y="5165330"/>
            <a:ext cx="0" cy="327096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4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6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9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6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4" fill="hold">
                      <p:stCondLst>
                        <p:cond delay="indefinite"/>
                      </p:stCondLst>
                      <p:childTnLst>
                        <p:par>
                          <p:cTn id="365" fill="hold">
                            <p:stCondLst>
                              <p:cond delay="0"/>
                            </p:stCondLst>
                            <p:childTnLst>
                              <p:par>
                                <p:cTn id="3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8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9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2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8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0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3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9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2" fill="hold">
                      <p:stCondLst>
                        <p:cond delay="indefinite"/>
                      </p:stCondLst>
                      <p:childTnLst>
                        <p:par>
                          <p:cTn id="433" fill="hold">
                            <p:stCondLst>
                              <p:cond delay="0"/>
                            </p:stCondLst>
                            <p:childTnLst>
                              <p:par>
                                <p:cTn id="4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0" fill="hold">
                      <p:stCondLst>
                        <p:cond delay="indefinite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1" fill="hold">
                      <p:stCondLst>
                        <p:cond delay="indefinite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4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1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0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>
                      <p:stCondLst>
                        <p:cond delay="indefinite"/>
                      </p:stCondLst>
                      <p:childTnLst>
                        <p:par>
                          <p:cTn id="480" fill="hold">
                            <p:stCondLst>
                              <p:cond delay="0"/>
                            </p:stCondLst>
                            <p:childTnLst>
                              <p:par>
                                <p:cTn id="4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8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0" grpId="0"/>
      <p:bldP spid="90" grpId="1"/>
      <p:bldP spid="93" grpId="0"/>
      <p:bldP spid="93" grpId="1"/>
      <p:bldP spid="94" grpId="0"/>
      <p:bldP spid="95" grpId="0"/>
      <p:bldP spid="87" grpId="0"/>
      <p:bldP spid="81" grpId="0" animBg="1"/>
      <p:bldP spid="83" grpId="0"/>
      <p:bldP spid="83" grpId="1"/>
      <p:bldP spid="103" grpId="0"/>
      <p:bldP spid="113" grpId="0"/>
      <p:bldP spid="113" grpId="1"/>
      <p:bldP spid="173" grpId="0"/>
      <p:bldP spid="174" grpId="0"/>
      <p:bldP spid="176" grpId="0"/>
      <p:bldP spid="177" grpId="0"/>
      <p:bldP spid="177" grpId="1"/>
      <p:bldP spid="189" grpId="0"/>
      <p:bldP spid="189" grpId="1"/>
      <p:bldP spid="190" grpId="0"/>
      <p:bldP spid="191" grpId="0"/>
      <p:bldP spid="191" grpId="1"/>
      <p:bldP spid="192" grpId="0"/>
      <p:bldP spid="195" grpId="0" animBg="1"/>
      <p:bldP spid="197" grpId="0"/>
      <p:bldP spid="199" grpId="0"/>
      <p:bldP spid="202" grpId="0"/>
      <p:bldP spid="203" grpId="0"/>
      <p:bldP spid="204" grpId="0"/>
      <p:bldP spid="205" grpId="0"/>
      <p:bldP spid="218" grpId="0"/>
      <p:bldP spid="218" grpId="1"/>
      <p:bldP spid="218" grpId="2"/>
      <p:bldP spid="219" grpId="0"/>
      <p:bldP spid="220" grpId="0"/>
      <p:bldP spid="221" grpId="0"/>
      <p:bldP spid="224" grpId="0" animBg="1"/>
      <p:bldP spid="226" grpId="0"/>
      <p:bldP spid="228" grpId="0"/>
      <p:bldP spid="231" grpId="0"/>
      <p:bldP spid="115" grpId="0"/>
      <p:bldP spid="115" grpId="1"/>
      <p:bldP spid="126" grpId="0"/>
      <p:bldP spid="126" grpId="1"/>
      <p:bldP spid="128" grpId="0"/>
      <p:bldP spid="128" grpId="1"/>
      <p:bldP spid="131" grpId="0"/>
      <p:bldP spid="131" grpId="1"/>
      <p:bldP spid="134" grpId="0"/>
      <p:bldP spid="137" grpId="0"/>
      <p:bldP spid="137" grpId="1"/>
      <p:bldP spid="142" grpId="0"/>
      <p:bldP spid="147" grpId="0"/>
      <p:bldP spid="155" grpId="0"/>
      <p:bldP spid="157" grpId="0"/>
      <p:bldP spid="157" grpId="1"/>
      <p:bldP spid="159" grpId="0"/>
      <p:bldP spid="159" grpId="1"/>
      <p:bldP spid="161" grpId="0"/>
      <p:bldP spid="161" grpId="1"/>
      <p:bldP spid="162" grpId="0"/>
      <p:bldP spid="164" grpId="0"/>
      <p:bldP spid="1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Operasi</a:t>
            </a:r>
            <a:r>
              <a:rPr lang="en-US" b="1" dirty="0" smtClean="0"/>
              <a:t> </a:t>
            </a:r>
            <a:r>
              <a:rPr lang="en-US" b="1" dirty="0" err="1" smtClean="0"/>
              <a:t>Penghancuran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8832850" cy="949732"/>
          </a:xfrm>
        </p:spPr>
        <p:txBody>
          <a:bodyPr>
            <a:normAutofit fontScale="92500" lnSpcReduction="10000"/>
          </a:bodyPr>
          <a:lstStyle/>
          <a:p>
            <a:pPr marL="0" lvl="2" indent="0">
              <a:spcBef>
                <a:spcPts val="700"/>
              </a:spcBef>
              <a:buSzPct val="60000"/>
              <a:buNone/>
            </a:pPr>
            <a:r>
              <a:rPr lang="en-US" sz="3200" dirty="0" err="1" smtClean="0"/>
              <a:t>Operasi</a:t>
            </a:r>
            <a:r>
              <a:rPr lang="en-US" sz="3200" dirty="0" smtClean="0"/>
              <a:t> </a:t>
            </a:r>
            <a:r>
              <a:rPr lang="en-US" sz="3200" dirty="0" err="1" smtClean="0"/>
              <a:t>membebaskan</a:t>
            </a:r>
            <a:r>
              <a:rPr lang="en-US" sz="3200" dirty="0" smtClean="0"/>
              <a:t> </a:t>
            </a:r>
            <a:r>
              <a:rPr lang="en-US" sz="3200" dirty="0" err="1" smtClean="0"/>
              <a:t>memori</a:t>
            </a:r>
            <a:r>
              <a:rPr lang="en-US" sz="3200" dirty="0" smtClean="0"/>
              <a:t>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cara</a:t>
            </a:r>
            <a:r>
              <a:rPr lang="en-US" sz="3200" dirty="0" smtClean="0"/>
              <a:t> </a:t>
            </a:r>
            <a:r>
              <a:rPr lang="en-US" sz="3200" dirty="0" err="1" smtClean="0"/>
              <a:t>menghapus</a:t>
            </a:r>
            <a:r>
              <a:rPr lang="en-US" sz="3200" dirty="0" smtClean="0"/>
              <a:t> </a:t>
            </a:r>
            <a:r>
              <a:rPr lang="en-US" sz="3200" dirty="0" err="1" smtClean="0"/>
              <a:t>simpul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</a:t>
            </a:r>
            <a:r>
              <a:rPr lang="en-US" sz="3200" dirty="0" err="1" smtClean="0"/>
              <a:t>terus</a:t>
            </a:r>
            <a:r>
              <a:rPr lang="en-US" sz="3200" dirty="0" smtClean="0"/>
              <a:t> </a:t>
            </a:r>
            <a:r>
              <a:rPr lang="en-US" sz="3200" dirty="0" err="1" smtClean="0"/>
              <a:t>menerus</a:t>
            </a:r>
            <a:r>
              <a:rPr lang="en-US" sz="3200" dirty="0" smtClean="0"/>
              <a:t> </a:t>
            </a:r>
            <a:r>
              <a:rPr lang="en-US" sz="3200" dirty="0" err="1" smtClean="0"/>
              <a:t>sampai</a:t>
            </a:r>
            <a:r>
              <a:rPr lang="en-US" sz="3200" dirty="0" smtClean="0"/>
              <a:t> </a:t>
            </a:r>
            <a:r>
              <a:rPr lang="en-US" sz="3200" i="1" dirty="0" smtClean="0"/>
              <a:t>list</a:t>
            </a:r>
            <a:r>
              <a:rPr lang="en-US" sz="3200" dirty="0" smtClean="0"/>
              <a:t> </a:t>
            </a:r>
            <a:r>
              <a:rPr lang="en-US" sz="3200" dirty="0" err="1" smtClean="0"/>
              <a:t>kosong</a:t>
            </a:r>
            <a:endParaRPr lang="en-US" sz="3200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84368" y="2348880"/>
            <a:ext cx="8401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Misalkan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mula-mula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keadaan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i="1" dirty="0" smtClean="0">
                <a:solidFill>
                  <a:srgbClr val="FF0000"/>
                </a:solidFill>
              </a:rPr>
              <a:t>List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memiliki</a:t>
            </a:r>
            <a:r>
              <a:rPr lang="en-US" sz="2800" dirty="0" smtClean="0">
                <a:solidFill>
                  <a:srgbClr val="FF0000"/>
                </a:solidFill>
              </a:rPr>
              <a:t> 4 </a:t>
            </a:r>
            <a:r>
              <a:rPr lang="en-US" sz="2800" dirty="0" err="1" smtClean="0">
                <a:solidFill>
                  <a:srgbClr val="FF0000"/>
                </a:solidFill>
              </a:rPr>
              <a:t>simpul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2432720" y="2977527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40" name="Shape 68"/>
          <p:cNvCxnSpPr>
            <a:stCxn id="38" idx="1"/>
          </p:cNvCxnSpPr>
          <p:nvPr/>
        </p:nvCxnSpPr>
        <p:spPr>
          <a:xfrm rot="10800000" flipV="1">
            <a:off x="2268070" y="3239137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7133335" y="3590504"/>
            <a:ext cx="1340122" cy="486306"/>
            <a:chOff x="6773295" y="3734781"/>
            <a:chExt cx="1340122" cy="486306"/>
          </a:xfrm>
        </p:grpSpPr>
        <p:grpSp>
          <p:nvGrpSpPr>
            <p:cNvPr id="44" name="Group 3"/>
            <p:cNvGrpSpPr/>
            <p:nvPr/>
          </p:nvGrpSpPr>
          <p:grpSpPr>
            <a:xfrm>
              <a:off x="6773295" y="3734781"/>
              <a:ext cx="1340122" cy="486306"/>
              <a:chOff x="1752600" y="3352800"/>
              <a:chExt cx="1219200" cy="534194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3" name="Straight Connector 52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63" name="TextBox 16"/>
            <p:cNvSpPr txBox="1"/>
            <p:nvPr/>
          </p:nvSpPr>
          <p:spPr>
            <a:xfrm>
              <a:off x="6984893" y="3788815"/>
              <a:ext cx="4937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sp>
        <p:nvSpPr>
          <p:cNvPr id="67" name="TextBox 9"/>
          <p:cNvSpPr txBox="1"/>
          <p:nvPr/>
        </p:nvSpPr>
        <p:spPr>
          <a:xfrm>
            <a:off x="7853975" y="2924123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akhir</a:t>
            </a:r>
            <a:endParaRPr lang="en-US" sz="2800" b="1" dirty="0"/>
          </a:p>
        </p:txBody>
      </p:sp>
      <p:cxnSp>
        <p:nvCxnSpPr>
          <p:cNvPr id="68" name="Shape 31"/>
          <p:cNvCxnSpPr/>
          <p:nvPr/>
        </p:nvCxnSpPr>
        <p:spPr>
          <a:xfrm rot="10800000" flipV="1">
            <a:off x="7689304" y="3185732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7" name="Group 16"/>
          <p:cNvGrpSpPr/>
          <p:nvPr/>
        </p:nvGrpSpPr>
        <p:grpSpPr>
          <a:xfrm>
            <a:off x="3183501" y="3590504"/>
            <a:ext cx="1974917" cy="485583"/>
            <a:chOff x="2823461" y="3734781"/>
            <a:chExt cx="1974917" cy="485583"/>
          </a:xfrm>
        </p:grpSpPr>
        <p:grpSp>
          <p:nvGrpSpPr>
            <p:cNvPr id="11" name="Group 10"/>
            <p:cNvGrpSpPr/>
            <p:nvPr/>
          </p:nvGrpSpPr>
          <p:grpSpPr>
            <a:xfrm>
              <a:off x="2823461" y="3734781"/>
              <a:ext cx="1340122" cy="485583"/>
              <a:chOff x="2823461" y="3734781"/>
              <a:chExt cx="1340122" cy="485583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2823461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9" name="Straight Connector 58"/>
              <p:cNvCxnSpPr/>
              <p:nvPr/>
            </p:nvCxnSpPr>
            <p:spPr>
              <a:xfrm rot="5400000">
                <a:off x="3498468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5" name="TextBox 64"/>
              <p:cNvSpPr txBox="1"/>
              <p:nvPr/>
            </p:nvSpPr>
            <p:spPr>
              <a:xfrm>
                <a:off x="3105592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4</a:t>
                </a:r>
                <a:endParaRPr lang="en-US" sz="2000" b="1" dirty="0"/>
              </a:p>
            </p:txBody>
          </p:sp>
        </p:grpSp>
        <p:cxnSp>
          <p:nvCxnSpPr>
            <p:cNvPr id="69" name="Straight Arrow Connector 68"/>
            <p:cNvCxnSpPr/>
            <p:nvPr/>
          </p:nvCxnSpPr>
          <p:spPr>
            <a:xfrm>
              <a:off x="3951985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1208584" y="3590504"/>
            <a:ext cx="1974917" cy="485583"/>
            <a:chOff x="848544" y="3734781"/>
            <a:chExt cx="1974917" cy="485583"/>
          </a:xfrm>
        </p:grpSpPr>
        <p:grpSp>
          <p:nvGrpSpPr>
            <p:cNvPr id="14" name="Group 13"/>
            <p:cNvGrpSpPr/>
            <p:nvPr/>
          </p:nvGrpSpPr>
          <p:grpSpPr>
            <a:xfrm>
              <a:off x="848544" y="3734781"/>
              <a:ext cx="1340122" cy="485583"/>
              <a:chOff x="848544" y="3734781"/>
              <a:chExt cx="1340122" cy="485583"/>
            </a:xfrm>
          </p:grpSpPr>
          <p:sp>
            <p:nvSpPr>
              <p:cNvPr id="70" name="Rectangle 69"/>
              <p:cNvSpPr/>
              <p:nvPr/>
            </p:nvSpPr>
            <p:spPr>
              <a:xfrm>
                <a:off x="848544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1" name="Straight Connector 70"/>
              <p:cNvCxnSpPr/>
              <p:nvPr/>
            </p:nvCxnSpPr>
            <p:spPr>
              <a:xfrm rot="5400000">
                <a:off x="1523550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2" name="TextBox 71"/>
              <p:cNvSpPr txBox="1"/>
              <p:nvPr/>
            </p:nvSpPr>
            <p:spPr>
              <a:xfrm>
                <a:off x="1130675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3</a:t>
                </a:r>
                <a:endParaRPr lang="en-US" sz="2000" b="1" dirty="0"/>
              </a:p>
            </p:txBody>
          </p:sp>
        </p:grpSp>
        <p:cxnSp>
          <p:nvCxnSpPr>
            <p:cNvPr id="73" name="Straight Arrow Connector 72"/>
            <p:cNvCxnSpPr/>
            <p:nvPr/>
          </p:nvCxnSpPr>
          <p:spPr>
            <a:xfrm>
              <a:off x="1977068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596717" y="2993219"/>
            <a:ext cx="13779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phapus</a:t>
            </a:r>
            <a:endParaRPr lang="en-US" sz="2800" b="1" dirty="0"/>
          </a:p>
        </p:txBody>
      </p:sp>
      <p:cxnSp>
        <p:nvCxnSpPr>
          <p:cNvPr id="75" name="Elbow Connector 74"/>
          <p:cNvCxnSpPr/>
          <p:nvPr/>
        </p:nvCxnSpPr>
        <p:spPr>
          <a:xfrm>
            <a:off x="1798461" y="3254829"/>
            <a:ext cx="202211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Elbow Connector 75"/>
          <p:cNvCxnSpPr/>
          <p:nvPr/>
        </p:nvCxnSpPr>
        <p:spPr>
          <a:xfrm>
            <a:off x="7041232" y="3252223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6105128" y="3002521"/>
            <a:ext cx="9361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80" name="Elbow Connector 79"/>
          <p:cNvCxnSpPr/>
          <p:nvPr/>
        </p:nvCxnSpPr>
        <p:spPr>
          <a:xfrm>
            <a:off x="3656856" y="325389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hape 68"/>
          <p:cNvCxnSpPr>
            <a:stCxn id="77" idx="1"/>
            <a:endCxn id="56" idx="0"/>
          </p:cNvCxnSpPr>
          <p:nvPr/>
        </p:nvCxnSpPr>
        <p:spPr>
          <a:xfrm rot="10800000" flipV="1">
            <a:off x="5828480" y="3264130"/>
            <a:ext cx="276649" cy="326373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3" name="Group 82"/>
          <p:cNvGrpSpPr/>
          <p:nvPr/>
        </p:nvGrpSpPr>
        <p:grpSpPr>
          <a:xfrm>
            <a:off x="3888628" y="4207520"/>
            <a:ext cx="427090" cy="485439"/>
            <a:chOff x="8840562" y="5524804"/>
            <a:chExt cx="490141" cy="545689"/>
          </a:xfrm>
        </p:grpSpPr>
        <p:cxnSp>
          <p:nvCxnSpPr>
            <p:cNvPr id="84" name="Straight Connector 83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>
            <a:off x="7502010" y="3185732"/>
            <a:ext cx="0" cy="4015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406698" y="2977527"/>
            <a:ext cx="12931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phapus</a:t>
            </a:r>
            <a:endParaRPr lang="en-US" sz="28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7055709" y="2708920"/>
            <a:ext cx="93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sp>
        <p:nvSpPr>
          <p:cNvPr id="43" name="TextBox 9"/>
          <p:cNvSpPr txBox="1"/>
          <p:nvPr/>
        </p:nvSpPr>
        <p:spPr>
          <a:xfrm>
            <a:off x="5189679" y="4149080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akhir</a:t>
            </a:r>
            <a:endParaRPr lang="en-US" sz="2800" b="1" dirty="0"/>
          </a:p>
        </p:txBody>
      </p:sp>
      <p:grpSp>
        <p:nvGrpSpPr>
          <p:cNvPr id="45" name="Group 44"/>
          <p:cNvGrpSpPr/>
          <p:nvPr/>
        </p:nvGrpSpPr>
        <p:grpSpPr>
          <a:xfrm>
            <a:off x="6614142" y="4207519"/>
            <a:ext cx="427090" cy="485439"/>
            <a:chOff x="8840562" y="5524804"/>
            <a:chExt cx="490141" cy="545689"/>
          </a:xfrm>
        </p:grpSpPr>
        <p:cxnSp>
          <p:nvCxnSpPr>
            <p:cNvPr id="46" name="Straight Connector 45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4208120" y="2996691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51" name="Shape 68"/>
          <p:cNvCxnSpPr>
            <a:stCxn id="50" idx="1"/>
          </p:cNvCxnSpPr>
          <p:nvPr/>
        </p:nvCxnSpPr>
        <p:spPr>
          <a:xfrm rot="10800000" flipV="1">
            <a:off x="4043470" y="3258301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158418" y="3590504"/>
            <a:ext cx="1974917" cy="485583"/>
            <a:chOff x="4798378" y="3734781"/>
            <a:chExt cx="1974917" cy="485583"/>
          </a:xfrm>
        </p:grpSpPr>
        <p:grpSp>
          <p:nvGrpSpPr>
            <p:cNvPr id="13" name="Group 12"/>
            <p:cNvGrpSpPr/>
            <p:nvPr/>
          </p:nvGrpSpPr>
          <p:grpSpPr>
            <a:xfrm>
              <a:off x="4798378" y="3734781"/>
              <a:ext cx="1340122" cy="485583"/>
              <a:chOff x="4798378" y="3734781"/>
              <a:chExt cx="1340122" cy="485583"/>
            </a:xfrm>
          </p:grpSpPr>
          <p:sp>
            <p:nvSpPr>
              <p:cNvPr id="56" name="Rectangle 55"/>
              <p:cNvSpPr/>
              <p:nvPr/>
            </p:nvSpPr>
            <p:spPr>
              <a:xfrm>
                <a:off x="4798378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57" name="Straight Connector 56"/>
              <p:cNvCxnSpPr/>
              <p:nvPr/>
            </p:nvCxnSpPr>
            <p:spPr>
              <a:xfrm rot="5400000">
                <a:off x="5473384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5080509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2</a:t>
                </a:r>
                <a:endParaRPr lang="en-US" sz="2000" b="1" dirty="0"/>
              </a:p>
            </p:txBody>
          </p:sp>
        </p:grpSp>
        <p:cxnSp>
          <p:nvCxnSpPr>
            <p:cNvPr id="60" name="Straight Arrow Connector 14"/>
            <p:cNvCxnSpPr/>
            <p:nvPr/>
          </p:nvCxnSpPr>
          <p:spPr>
            <a:xfrm>
              <a:off x="5926902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" name="TextBox 78"/>
          <p:cNvSpPr txBox="1"/>
          <p:nvPr/>
        </p:nvSpPr>
        <p:spPr>
          <a:xfrm>
            <a:off x="4142153" y="2996691"/>
            <a:ext cx="13149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phapus</a:t>
            </a:r>
            <a:endParaRPr lang="en-US" sz="2800" b="1" dirty="0"/>
          </a:p>
        </p:txBody>
      </p:sp>
      <p:cxnSp>
        <p:nvCxnSpPr>
          <p:cNvPr id="87" name="Elbow Connector 86"/>
          <p:cNvCxnSpPr/>
          <p:nvPr/>
        </p:nvCxnSpPr>
        <p:spPr>
          <a:xfrm>
            <a:off x="5385048" y="327020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8" name="TextBox 87"/>
          <p:cNvSpPr txBox="1"/>
          <p:nvPr/>
        </p:nvSpPr>
        <p:spPr>
          <a:xfrm>
            <a:off x="5855313" y="2996691"/>
            <a:ext cx="1293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phapus</a:t>
            </a:r>
            <a:endParaRPr lang="en-US" sz="2800" b="1" dirty="0"/>
          </a:p>
        </p:txBody>
      </p:sp>
      <p:sp>
        <p:nvSpPr>
          <p:cNvPr id="89" name="TextBox 88"/>
          <p:cNvSpPr txBox="1"/>
          <p:nvPr/>
        </p:nvSpPr>
        <p:spPr>
          <a:xfrm>
            <a:off x="2429813" y="4152794"/>
            <a:ext cx="9390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3296254" y="4440565"/>
            <a:ext cx="590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6018647" y="4450240"/>
            <a:ext cx="59053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1" grpId="0"/>
      <p:bldP spid="38" grpId="0"/>
      <p:bldP spid="38" grpId="1"/>
      <p:bldP spid="67" grpId="0"/>
      <p:bldP spid="67" grpId="1"/>
      <p:bldP spid="74" grpId="0"/>
      <p:bldP spid="74" grpId="1"/>
      <p:bldP spid="77" grpId="0"/>
      <p:bldP spid="77" grpId="1"/>
      <p:bldP spid="41" grpId="0"/>
      <p:bldP spid="41" grpId="1"/>
      <p:bldP spid="42" grpId="0"/>
      <p:bldP spid="42" grpId="1"/>
      <p:bldP spid="43" grpId="0"/>
      <p:bldP spid="50" grpId="0"/>
      <p:bldP spid="50" grpId="1"/>
      <p:bldP spid="79" grpId="0"/>
      <p:bldP spid="79" grpId="1"/>
      <p:bldP spid="88" grpId="0"/>
      <p:bldP spid="88" grpId="1"/>
      <p:bldP spid="8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Kuis</a:t>
            </a:r>
            <a:r>
              <a:rPr lang="en-US" dirty="0" smtClean="0"/>
              <a:t> Single Linked List (20 </a:t>
            </a:r>
            <a:r>
              <a:rPr lang="en-US" dirty="0" err="1" smtClean="0"/>
              <a:t>Menit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0472" y="1447799"/>
            <a:ext cx="9296080" cy="112658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200" b="1" dirty="0" err="1" smtClean="0"/>
              <a:t>Buat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sebuah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subrutin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untuk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menyusun</a:t>
            </a:r>
            <a:r>
              <a:rPr lang="en-US" sz="2200" b="1" dirty="0" smtClean="0"/>
              <a:t> data </a:t>
            </a:r>
            <a:r>
              <a:rPr lang="en-US" sz="2200" b="1" dirty="0" err="1" smtClean="0"/>
              <a:t>acak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dengan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cara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memindahkan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isi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simpul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dari</a:t>
            </a:r>
            <a:r>
              <a:rPr lang="en-US" sz="2200" b="1" dirty="0" smtClean="0"/>
              <a:t> </a:t>
            </a:r>
            <a:r>
              <a:rPr lang="en-US" sz="2200" b="1" i="1" dirty="0" smtClean="0"/>
              <a:t>list </a:t>
            </a:r>
            <a:r>
              <a:rPr lang="en-US" sz="2200" b="1" dirty="0" smtClean="0"/>
              <a:t>yang </a:t>
            </a:r>
            <a:r>
              <a:rPr lang="en-US" sz="2200" b="1" dirty="0" err="1" smtClean="0"/>
              <a:t>ada</a:t>
            </a:r>
            <a:r>
              <a:rPr lang="en-US" sz="2200" b="1" dirty="0" smtClean="0"/>
              <a:t> (List I) </a:t>
            </a:r>
            <a:r>
              <a:rPr lang="en-US" sz="2200" b="1" dirty="0" err="1" smtClean="0"/>
              <a:t>kesebuah</a:t>
            </a:r>
            <a:r>
              <a:rPr lang="en-US" sz="2200" b="1" dirty="0" smtClean="0"/>
              <a:t> </a:t>
            </a:r>
            <a:r>
              <a:rPr lang="en-US" sz="2200" b="1" i="1" dirty="0" smtClean="0"/>
              <a:t>list</a:t>
            </a:r>
            <a:r>
              <a:rPr lang="en-US" sz="2200" b="1" dirty="0" smtClean="0"/>
              <a:t> yang </a:t>
            </a:r>
            <a:r>
              <a:rPr lang="en-US" sz="2200" b="1" dirty="0" err="1" smtClean="0"/>
              <a:t>baru</a:t>
            </a:r>
            <a:r>
              <a:rPr lang="en-US" sz="2200" b="1" dirty="0" smtClean="0"/>
              <a:t> (List II). </a:t>
            </a:r>
            <a:endParaRPr lang="en-US" sz="2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8057" y="2568004"/>
            <a:ext cx="1032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bantu</a:t>
            </a:r>
            <a:endParaRPr lang="en-US" sz="2800" b="1" dirty="0"/>
          </a:p>
        </p:txBody>
      </p:sp>
      <p:cxnSp>
        <p:nvCxnSpPr>
          <p:cNvPr id="5" name="Shape 68"/>
          <p:cNvCxnSpPr/>
          <p:nvPr/>
        </p:nvCxnSpPr>
        <p:spPr>
          <a:xfrm rot="10800000" flipV="1">
            <a:off x="1654042" y="2829614"/>
            <a:ext cx="164651" cy="332762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9"/>
          <p:cNvSpPr txBox="1"/>
          <p:nvPr/>
        </p:nvSpPr>
        <p:spPr>
          <a:xfrm>
            <a:off x="7882935" y="2514600"/>
            <a:ext cx="987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akhir</a:t>
            </a:r>
            <a:endParaRPr lang="en-US" sz="2800" b="1" dirty="0"/>
          </a:p>
        </p:txBody>
      </p:sp>
      <p:cxnSp>
        <p:nvCxnSpPr>
          <p:cNvPr id="13" name="Shape 31"/>
          <p:cNvCxnSpPr/>
          <p:nvPr/>
        </p:nvCxnSpPr>
        <p:spPr>
          <a:xfrm rot="10800000" flipV="1">
            <a:off x="7738919" y="2776209"/>
            <a:ext cx="173941" cy="404771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2338319" y="3180981"/>
            <a:ext cx="1661689" cy="485583"/>
            <a:chOff x="2823461" y="3734781"/>
            <a:chExt cx="1974917" cy="485583"/>
          </a:xfrm>
        </p:grpSpPr>
        <p:grpSp>
          <p:nvGrpSpPr>
            <p:cNvPr id="15" name="Group 14"/>
            <p:cNvGrpSpPr/>
            <p:nvPr/>
          </p:nvGrpSpPr>
          <p:grpSpPr>
            <a:xfrm>
              <a:off x="2823461" y="3734781"/>
              <a:ext cx="1340122" cy="485583"/>
              <a:chOff x="2823461" y="3734781"/>
              <a:chExt cx="1340122" cy="485583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2823461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 rot="5400000">
                <a:off x="3498468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9" name="TextBox 18"/>
              <p:cNvSpPr txBox="1"/>
              <p:nvPr/>
            </p:nvSpPr>
            <p:spPr>
              <a:xfrm>
                <a:off x="3105592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4</a:t>
                </a:r>
                <a:endParaRPr lang="en-US" sz="2000" b="1" dirty="0"/>
              </a:p>
            </p:txBody>
          </p:sp>
        </p:grpSp>
        <p:cxnSp>
          <p:nvCxnSpPr>
            <p:cNvPr id="16" name="Straight Arrow Connector 15"/>
            <p:cNvCxnSpPr/>
            <p:nvPr/>
          </p:nvCxnSpPr>
          <p:spPr>
            <a:xfrm>
              <a:off x="3951985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645929" y="3180981"/>
            <a:ext cx="1692391" cy="485583"/>
            <a:chOff x="848544" y="3734781"/>
            <a:chExt cx="1974917" cy="485583"/>
          </a:xfrm>
        </p:grpSpPr>
        <p:grpSp>
          <p:nvGrpSpPr>
            <p:cNvPr id="21" name="Group 20"/>
            <p:cNvGrpSpPr/>
            <p:nvPr/>
          </p:nvGrpSpPr>
          <p:grpSpPr>
            <a:xfrm>
              <a:off x="848544" y="3734781"/>
              <a:ext cx="1340122" cy="485583"/>
              <a:chOff x="848544" y="3734781"/>
              <a:chExt cx="1340122" cy="485583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848544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 rot="5400000">
                <a:off x="1523550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5" name="TextBox 24"/>
              <p:cNvSpPr txBox="1"/>
              <p:nvPr/>
            </p:nvSpPr>
            <p:spPr>
              <a:xfrm>
                <a:off x="1079870" y="3788815"/>
                <a:ext cx="49373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3</a:t>
                </a:r>
                <a:endParaRPr lang="en-US" sz="2000" b="1" dirty="0"/>
              </a:p>
            </p:txBody>
          </p:sp>
        </p:grpSp>
        <p:cxnSp>
          <p:nvCxnSpPr>
            <p:cNvPr id="22" name="Straight Arrow Connector 21"/>
            <p:cNvCxnSpPr/>
            <p:nvPr/>
          </p:nvCxnSpPr>
          <p:spPr>
            <a:xfrm>
              <a:off x="1977068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200472" y="2583696"/>
            <a:ext cx="10577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/>
              <a:t>awal</a:t>
            </a:r>
            <a:endParaRPr lang="en-US" sz="2800" b="1" dirty="0"/>
          </a:p>
        </p:txBody>
      </p:sp>
      <p:cxnSp>
        <p:nvCxnSpPr>
          <p:cNvPr id="27" name="Elbow Connector 26"/>
          <p:cNvCxnSpPr/>
          <p:nvPr/>
        </p:nvCxnSpPr>
        <p:spPr>
          <a:xfrm>
            <a:off x="1091790" y="2845306"/>
            <a:ext cx="202211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>
            <a:off x="7336236" y="2842700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6334763" y="2592998"/>
            <a:ext cx="10441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bantu</a:t>
            </a:r>
            <a:endParaRPr lang="en-US" sz="2800" b="1" dirty="0"/>
          </a:p>
        </p:txBody>
      </p:sp>
      <p:cxnSp>
        <p:nvCxnSpPr>
          <p:cNvPr id="30" name="Elbow Connector 29"/>
          <p:cNvCxnSpPr/>
          <p:nvPr/>
        </p:nvCxnSpPr>
        <p:spPr>
          <a:xfrm>
            <a:off x="2799732" y="2846174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9"/>
          <p:cNvSpPr txBox="1"/>
          <p:nvPr/>
        </p:nvSpPr>
        <p:spPr>
          <a:xfrm>
            <a:off x="3408655" y="4222937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akhir2</a:t>
            </a:r>
            <a:endParaRPr lang="en-US" sz="28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4858599" y="2587168"/>
            <a:ext cx="1100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bantu</a:t>
            </a:r>
            <a:endParaRPr lang="en-US" sz="2800" b="1" dirty="0"/>
          </a:p>
        </p:txBody>
      </p:sp>
      <p:cxnSp>
        <p:nvCxnSpPr>
          <p:cNvPr id="42" name="Shape 68"/>
          <p:cNvCxnSpPr/>
          <p:nvPr/>
        </p:nvCxnSpPr>
        <p:spPr>
          <a:xfrm rot="10800000" flipV="1">
            <a:off x="4570567" y="2848777"/>
            <a:ext cx="308606" cy="313599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3" name="Group 42"/>
          <p:cNvGrpSpPr/>
          <p:nvPr/>
        </p:nvGrpSpPr>
        <p:grpSpPr>
          <a:xfrm>
            <a:off x="5650687" y="3180981"/>
            <a:ext cx="1620180" cy="485583"/>
            <a:chOff x="4798378" y="3734781"/>
            <a:chExt cx="1974917" cy="485583"/>
          </a:xfrm>
        </p:grpSpPr>
        <p:grpSp>
          <p:nvGrpSpPr>
            <p:cNvPr id="44" name="Group 43"/>
            <p:cNvGrpSpPr/>
            <p:nvPr/>
          </p:nvGrpSpPr>
          <p:grpSpPr>
            <a:xfrm>
              <a:off x="4798378" y="3734781"/>
              <a:ext cx="1340122" cy="485583"/>
              <a:chOff x="4798378" y="3734781"/>
              <a:chExt cx="1340122" cy="485583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4798378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47" name="Straight Connector 46"/>
              <p:cNvCxnSpPr/>
              <p:nvPr/>
            </p:nvCxnSpPr>
            <p:spPr>
              <a:xfrm rot="5400000">
                <a:off x="5473384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8" name="TextBox 47"/>
              <p:cNvSpPr txBox="1"/>
              <p:nvPr/>
            </p:nvSpPr>
            <p:spPr>
              <a:xfrm>
                <a:off x="5080509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2</a:t>
                </a:r>
                <a:endParaRPr lang="en-US" sz="2000" b="1" dirty="0"/>
              </a:p>
            </p:txBody>
          </p:sp>
        </p:grpSp>
        <p:cxnSp>
          <p:nvCxnSpPr>
            <p:cNvPr id="45" name="Straight Arrow Connector 14"/>
            <p:cNvCxnSpPr/>
            <p:nvPr/>
          </p:nvCxnSpPr>
          <p:spPr>
            <a:xfrm>
              <a:off x="5926902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50" name="Elbow Connector 49"/>
          <p:cNvCxnSpPr/>
          <p:nvPr/>
        </p:nvCxnSpPr>
        <p:spPr>
          <a:xfrm>
            <a:off x="5866711" y="2860686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752471" y="4227587"/>
            <a:ext cx="1137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awal2</a:t>
            </a:r>
            <a:endParaRPr lang="en-US" sz="2800" b="1" dirty="0"/>
          </a:p>
        </p:txBody>
      </p:sp>
      <p:cxnSp>
        <p:nvCxnSpPr>
          <p:cNvPr id="62" name="Shape 31"/>
          <p:cNvCxnSpPr>
            <a:stCxn id="37" idx="1"/>
          </p:cNvCxnSpPr>
          <p:nvPr/>
        </p:nvCxnSpPr>
        <p:spPr>
          <a:xfrm rot="10800000" flipV="1">
            <a:off x="3264641" y="4484547"/>
            <a:ext cx="144015" cy="39167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Elbow Connector 62"/>
          <p:cNvCxnSpPr>
            <a:stCxn id="52" idx="3"/>
          </p:cNvCxnSpPr>
          <p:nvPr/>
        </p:nvCxnSpPr>
        <p:spPr>
          <a:xfrm>
            <a:off x="2889917" y="4489197"/>
            <a:ext cx="129333" cy="384419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72" name="Group 71"/>
          <p:cNvGrpSpPr/>
          <p:nvPr/>
        </p:nvGrpSpPr>
        <p:grpSpPr>
          <a:xfrm>
            <a:off x="3994503" y="3178007"/>
            <a:ext cx="1656184" cy="485583"/>
            <a:chOff x="2823461" y="3734781"/>
            <a:chExt cx="1974917" cy="485583"/>
          </a:xfrm>
        </p:grpSpPr>
        <p:grpSp>
          <p:nvGrpSpPr>
            <p:cNvPr id="73" name="Group 72"/>
            <p:cNvGrpSpPr/>
            <p:nvPr/>
          </p:nvGrpSpPr>
          <p:grpSpPr>
            <a:xfrm>
              <a:off x="2823461" y="3734781"/>
              <a:ext cx="1340122" cy="485583"/>
              <a:chOff x="2823461" y="3734781"/>
              <a:chExt cx="1340122" cy="485583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2823461" y="3734781"/>
                <a:ext cx="1340122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 rot="5400000">
                <a:off x="3498468" y="3976700"/>
                <a:ext cx="485583" cy="1746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TextBox 76"/>
              <p:cNvSpPr txBox="1"/>
              <p:nvPr/>
            </p:nvSpPr>
            <p:spPr>
              <a:xfrm>
                <a:off x="3105592" y="3788815"/>
                <a:ext cx="49372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7</a:t>
                </a:r>
                <a:endParaRPr lang="en-US" sz="2000" b="1" dirty="0"/>
              </a:p>
            </p:txBody>
          </p:sp>
        </p:grpSp>
        <p:cxnSp>
          <p:nvCxnSpPr>
            <p:cNvPr id="74" name="Straight Arrow Connector 73"/>
            <p:cNvCxnSpPr/>
            <p:nvPr/>
          </p:nvCxnSpPr>
          <p:spPr>
            <a:xfrm>
              <a:off x="3951985" y="3950917"/>
              <a:ext cx="846393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6" name="Group 5"/>
          <p:cNvGrpSpPr/>
          <p:nvPr/>
        </p:nvGrpSpPr>
        <p:grpSpPr>
          <a:xfrm>
            <a:off x="7306871" y="3180981"/>
            <a:ext cx="1123839" cy="486306"/>
            <a:chOff x="6773295" y="3734781"/>
            <a:chExt cx="1340122" cy="486306"/>
          </a:xfrm>
        </p:grpSpPr>
        <p:grpSp>
          <p:nvGrpSpPr>
            <p:cNvPr id="7" name="Group 3"/>
            <p:cNvGrpSpPr/>
            <p:nvPr/>
          </p:nvGrpSpPr>
          <p:grpSpPr>
            <a:xfrm>
              <a:off x="6773295" y="3734781"/>
              <a:ext cx="1340122" cy="486306"/>
              <a:chOff x="1752600" y="3352800"/>
              <a:chExt cx="1219200" cy="534194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1752600" y="3352800"/>
                <a:ext cx="1219200" cy="533400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rot="5400000">
                <a:off x="2324100" y="3619500"/>
                <a:ext cx="533400" cy="1588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 rot="5400000">
                <a:off x="2514600" y="3429000"/>
                <a:ext cx="533400" cy="3810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sp>
          <p:nvSpPr>
            <p:cNvPr id="8" name="TextBox 16"/>
            <p:cNvSpPr txBox="1"/>
            <p:nvPr/>
          </p:nvSpPr>
          <p:spPr>
            <a:xfrm>
              <a:off x="6984893" y="3788815"/>
              <a:ext cx="49372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285964" y="4881908"/>
            <a:ext cx="1123839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95" name="Straight Connector 94"/>
          <p:cNvCxnSpPr/>
          <p:nvPr/>
        </p:nvCxnSpPr>
        <p:spPr>
          <a:xfrm rot="5400000">
            <a:off x="4815812" y="5124691"/>
            <a:ext cx="485583" cy="1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>
            <a:off x="4991412" y="4949100"/>
            <a:ext cx="485583" cy="35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3" name="TextBox 16"/>
          <p:cNvSpPr txBox="1"/>
          <p:nvPr/>
        </p:nvSpPr>
        <p:spPr>
          <a:xfrm>
            <a:off x="4463412" y="4935942"/>
            <a:ext cx="414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4</a:t>
            </a:r>
            <a:endParaRPr lang="en-US" sz="2000" b="1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2567912" y="4875659"/>
            <a:ext cx="1123839" cy="486306"/>
            <a:chOff x="1352600" y="5312709"/>
            <a:chExt cx="1123839" cy="486306"/>
          </a:xfrm>
        </p:grpSpPr>
        <p:sp>
          <p:nvSpPr>
            <p:cNvPr id="100" name="Rectangle 99"/>
            <p:cNvSpPr/>
            <p:nvPr/>
          </p:nvSpPr>
          <p:spPr>
            <a:xfrm>
              <a:off x="1352600" y="5312709"/>
              <a:ext cx="1123839" cy="48558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101" name="Straight Connector 100"/>
            <p:cNvCxnSpPr/>
            <p:nvPr/>
          </p:nvCxnSpPr>
          <p:spPr>
            <a:xfrm rot="5400000">
              <a:off x="1882448" y="5555492"/>
              <a:ext cx="485583" cy="1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9" name="TextBox 16"/>
            <p:cNvSpPr txBox="1"/>
            <p:nvPr/>
          </p:nvSpPr>
          <p:spPr>
            <a:xfrm>
              <a:off x="1530048" y="5366743"/>
              <a:ext cx="4140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3</a:t>
              </a:r>
              <a:endParaRPr lang="en-US" sz="2000" b="1" dirty="0"/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6000203" y="4878895"/>
            <a:ext cx="1123839" cy="48558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cxnSp>
        <p:nvCxnSpPr>
          <p:cNvPr id="107" name="Straight Connector 106"/>
          <p:cNvCxnSpPr/>
          <p:nvPr/>
        </p:nvCxnSpPr>
        <p:spPr>
          <a:xfrm rot="5400000">
            <a:off x="6530051" y="5121678"/>
            <a:ext cx="485583" cy="14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rot="5400000">
            <a:off x="6705651" y="4946087"/>
            <a:ext cx="485583" cy="35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TextBox 16"/>
          <p:cNvSpPr txBox="1"/>
          <p:nvPr/>
        </p:nvSpPr>
        <p:spPr>
          <a:xfrm>
            <a:off x="6177651" y="4932929"/>
            <a:ext cx="4140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7</a:t>
            </a:r>
            <a:endParaRPr lang="en-US" sz="2000" b="1" dirty="0"/>
          </a:p>
        </p:txBody>
      </p:sp>
      <p:grpSp>
        <p:nvGrpSpPr>
          <p:cNvPr id="114" name="Group 113"/>
          <p:cNvGrpSpPr/>
          <p:nvPr/>
        </p:nvGrpSpPr>
        <p:grpSpPr>
          <a:xfrm>
            <a:off x="8993083" y="3203480"/>
            <a:ext cx="330012" cy="485439"/>
            <a:chOff x="8840562" y="5524804"/>
            <a:chExt cx="490141" cy="545689"/>
          </a:xfrm>
        </p:grpSpPr>
        <p:cxnSp>
          <p:nvCxnSpPr>
            <p:cNvPr id="115" name="Straight Connector 114"/>
            <p:cNvCxnSpPr/>
            <p:nvPr/>
          </p:nvCxnSpPr>
          <p:spPr>
            <a:xfrm rot="5400000">
              <a:off x="8812788" y="5552578"/>
              <a:ext cx="545689" cy="490141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6" name="Rectangle 115"/>
            <p:cNvSpPr/>
            <p:nvPr/>
          </p:nvSpPr>
          <p:spPr>
            <a:xfrm>
              <a:off x="8840562" y="5524804"/>
              <a:ext cx="490141" cy="54568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</p:grpSp>
      <p:cxnSp>
        <p:nvCxnSpPr>
          <p:cNvPr id="117" name="Straight Arrow Connector 116"/>
          <p:cNvCxnSpPr/>
          <p:nvPr/>
        </p:nvCxnSpPr>
        <p:spPr>
          <a:xfrm>
            <a:off x="9150352" y="2807429"/>
            <a:ext cx="0" cy="401537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8704051" y="2552328"/>
            <a:ext cx="10355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bantu</a:t>
            </a:r>
            <a:endParaRPr lang="en-US" sz="2800" b="1" dirty="0"/>
          </a:p>
        </p:txBody>
      </p:sp>
      <p:cxnSp>
        <p:nvCxnSpPr>
          <p:cNvPr id="102" name="Straight Connector 101"/>
          <p:cNvCxnSpPr/>
          <p:nvPr/>
        </p:nvCxnSpPr>
        <p:spPr>
          <a:xfrm rot="5400000">
            <a:off x="3278295" y="4945864"/>
            <a:ext cx="485583" cy="351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/>
          <p:nvPr/>
        </p:nvCxnSpPr>
        <p:spPr>
          <a:xfrm>
            <a:off x="3560599" y="5121483"/>
            <a:ext cx="712152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Elbow Connector 122"/>
          <p:cNvCxnSpPr/>
          <p:nvPr/>
        </p:nvCxnSpPr>
        <p:spPr>
          <a:xfrm>
            <a:off x="4489112" y="4513568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>
            <a:off x="5288791" y="5123724"/>
            <a:ext cx="712152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5" name="TextBox 9"/>
          <p:cNvSpPr txBox="1"/>
          <p:nvPr/>
        </p:nvSpPr>
        <p:spPr>
          <a:xfrm>
            <a:off x="5107819" y="4223338"/>
            <a:ext cx="1152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akhir2</a:t>
            </a:r>
            <a:endParaRPr lang="en-US" sz="2800" b="1" dirty="0"/>
          </a:p>
        </p:txBody>
      </p:sp>
      <p:cxnSp>
        <p:nvCxnSpPr>
          <p:cNvPr id="126" name="Elbow Connector 125"/>
          <p:cNvCxnSpPr/>
          <p:nvPr/>
        </p:nvCxnSpPr>
        <p:spPr>
          <a:xfrm>
            <a:off x="6217304" y="4513969"/>
            <a:ext cx="258667" cy="335675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/>
        </p:nvGrpSpPr>
        <p:grpSpPr>
          <a:xfrm>
            <a:off x="888375" y="4867394"/>
            <a:ext cx="1123839" cy="486306"/>
            <a:chOff x="7238142" y="5183207"/>
            <a:chExt cx="1123839" cy="486306"/>
          </a:xfrm>
        </p:grpSpPr>
        <p:sp>
          <p:nvSpPr>
            <p:cNvPr id="80" name="Rectangle 79"/>
            <p:cNvSpPr/>
            <p:nvPr/>
          </p:nvSpPr>
          <p:spPr>
            <a:xfrm>
              <a:off x="7238142" y="5183207"/>
              <a:ext cx="1123839" cy="48558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5400000">
              <a:off x="7767990" y="5425990"/>
              <a:ext cx="485583" cy="1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" name="TextBox 16"/>
            <p:cNvSpPr txBox="1"/>
            <p:nvPr/>
          </p:nvSpPr>
          <p:spPr>
            <a:xfrm>
              <a:off x="7415590" y="5237241"/>
              <a:ext cx="4140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2</a:t>
              </a:r>
              <a:endParaRPr lang="en-US" sz="2000" b="1" dirty="0"/>
            </a:p>
          </p:txBody>
        </p:sp>
      </p:grpSp>
      <p:cxnSp>
        <p:nvCxnSpPr>
          <p:cNvPr id="83" name="Straight Arrow Connector 82"/>
          <p:cNvCxnSpPr/>
          <p:nvPr/>
        </p:nvCxnSpPr>
        <p:spPr>
          <a:xfrm>
            <a:off x="1853507" y="5123162"/>
            <a:ext cx="712152" cy="11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84" name="Group 83"/>
          <p:cNvGrpSpPr/>
          <p:nvPr/>
        </p:nvGrpSpPr>
        <p:grpSpPr>
          <a:xfrm>
            <a:off x="5136108" y="5656246"/>
            <a:ext cx="1123839" cy="486306"/>
            <a:chOff x="7238142" y="5183207"/>
            <a:chExt cx="1123839" cy="486306"/>
          </a:xfrm>
        </p:grpSpPr>
        <p:sp>
          <p:nvSpPr>
            <p:cNvPr id="85" name="Rectangle 84"/>
            <p:cNvSpPr/>
            <p:nvPr/>
          </p:nvSpPr>
          <p:spPr>
            <a:xfrm>
              <a:off x="7238142" y="5183207"/>
              <a:ext cx="1123839" cy="48558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86" name="Straight Connector 85"/>
            <p:cNvCxnSpPr/>
            <p:nvPr/>
          </p:nvCxnSpPr>
          <p:spPr>
            <a:xfrm rot="5400000">
              <a:off x="7767990" y="5425990"/>
              <a:ext cx="485583" cy="1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xtBox 16"/>
            <p:cNvSpPr txBox="1"/>
            <p:nvPr/>
          </p:nvSpPr>
          <p:spPr>
            <a:xfrm>
              <a:off x="7415590" y="5237241"/>
              <a:ext cx="4140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5</a:t>
              </a:r>
              <a:endParaRPr lang="en-US" sz="2000" b="1" dirty="0"/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V="1">
            <a:off x="6122566" y="5368215"/>
            <a:ext cx="0" cy="53082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hape 31"/>
          <p:cNvCxnSpPr>
            <a:stCxn id="52" idx="1"/>
          </p:cNvCxnSpPr>
          <p:nvPr/>
        </p:nvCxnSpPr>
        <p:spPr>
          <a:xfrm rot="10800000" flipV="1">
            <a:off x="1469531" y="4489197"/>
            <a:ext cx="282941" cy="393434"/>
          </a:xfrm>
          <a:prstGeom prst="bentConnector2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0" name="Group 89"/>
          <p:cNvGrpSpPr/>
          <p:nvPr/>
        </p:nvGrpSpPr>
        <p:grpSpPr>
          <a:xfrm>
            <a:off x="890222" y="4221088"/>
            <a:ext cx="7879202" cy="1144876"/>
            <a:chOff x="416496" y="4660388"/>
            <a:chExt cx="7879202" cy="1144876"/>
          </a:xfrm>
        </p:grpSpPr>
        <p:sp>
          <p:nvSpPr>
            <p:cNvPr id="91" name="TextBox 90"/>
            <p:cNvSpPr txBox="1"/>
            <p:nvPr/>
          </p:nvSpPr>
          <p:spPr>
            <a:xfrm>
              <a:off x="1280592" y="4664637"/>
              <a:ext cx="113744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awal2</a:t>
              </a:r>
              <a:endParaRPr lang="en-US" sz="2800" b="1" dirty="0"/>
            </a:p>
          </p:txBody>
        </p:sp>
        <p:sp>
          <p:nvSpPr>
            <p:cNvPr id="92" name="Rectangle 91"/>
            <p:cNvSpPr/>
            <p:nvPr/>
          </p:nvSpPr>
          <p:spPr>
            <a:xfrm>
              <a:off x="3814085" y="5318958"/>
              <a:ext cx="1123839" cy="485583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cxnSp>
          <p:nvCxnSpPr>
            <p:cNvPr id="97" name="Straight Connector 96"/>
            <p:cNvCxnSpPr/>
            <p:nvPr/>
          </p:nvCxnSpPr>
          <p:spPr>
            <a:xfrm rot="5400000">
              <a:off x="4343933" y="5561741"/>
              <a:ext cx="485583" cy="1464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8" name="TextBox 16"/>
            <p:cNvSpPr txBox="1"/>
            <p:nvPr/>
          </p:nvSpPr>
          <p:spPr>
            <a:xfrm>
              <a:off x="3991533" y="5372992"/>
              <a:ext cx="41404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/>
                <a:t>4</a:t>
              </a:r>
              <a:endParaRPr lang="en-US" sz="2000" b="1" dirty="0"/>
            </a:p>
          </p:txBody>
        </p:sp>
        <p:grpSp>
          <p:nvGrpSpPr>
            <p:cNvPr id="103" name="Group 102"/>
            <p:cNvGrpSpPr/>
            <p:nvPr/>
          </p:nvGrpSpPr>
          <p:grpSpPr>
            <a:xfrm>
              <a:off x="2096033" y="5312709"/>
              <a:ext cx="1123839" cy="486306"/>
              <a:chOff x="1352600" y="5312709"/>
              <a:chExt cx="1123839" cy="486306"/>
            </a:xfrm>
          </p:grpSpPr>
          <p:sp>
            <p:nvSpPr>
              <p:cNvPr id="139" name="Rectangle 138"/>
              <p:cNvSpPr/>
              <p:nvPr/>
            </p:nvSpPr>
            <p:spPr>
              <a:xfrm>
                <a:off x="1352600" y="5312709"/>
                <a:ext cx="1123839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40" name="Straight Connector 139"/>
              <p:cNvCxnSpPr/>
              <p:nvPr/>
            </p:nvCxnSpPr>
            <p:spPr>
              <a:xfrm rot="5400000">
                <a:off x="1882448" y="5555492"/>
                <a:ext cx="485583" cy="14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41" name="TextBox 16"/>
              <p:cNvSpPr txBox="1"/>
              <p:nvPr/>
            </p:nvSpPr>
            <p:spPr>
              <a:xfrm>
                <a:off x="1530048" y="5366743"/>
                <a:ext cx="4140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3</a:t>
                </a:r>
                <a:endParaRPr lang="en-US" sz="2000" b="1" dirty="0"/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7171858" y="5302144"/>
              <a:ext cx="1123840" cy="486306"/>
              <a:chOff x="5528324" y="5315945"/>
              <a:chExt cx="1123840" cy="486306"/>
            </a:xfrm>
          </p:grpSpPr>
          <p:sp>
            <p:nvSpPr>
              <p:cNvPr id="135" name="Rectangle 134"/>
              <p:cNvSpPr/>
              <p:nvPr/>
            </p:nvSpPr>
            <p:spPr>
              <a:xfrm>
                <a:off x="5528324" y="5315945"/>
                <a:ext cx="1123839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36" name="Straight Connector 135"/>
              <p:cNvCxnSpPr/>
              <p:nvPr/>
            </p:nvCxnSpPr>
            <p:spPr>
              <a:xfrm rot="5400000">
                <a:off x="6058172" y="5558728"/>
                <a:ext cx="485583" cy="14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 rot="5400000">
                <a:off x="6233772" y="5383137"/>
                <a:ext cx="485583" cy="351200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8" name="TextBox 16"/>
              <p:cNvSpPr txBox="1"/>
              <p:nvPr/>
            </p:nvSpPr>
            <p:spPr>
              <a:xfrm>
                <a:off x="5705772" y="5369979"/>
                <a:ext cx="4140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7</a:t>
                </a:r>
                <a:endParaRPr lang="en-US" sz="2000" b="1" dirty="0"/>
              </a:p>
            </p:txBody>
          </p:sp>
        </p:grpSp>
        <p:cxnSp>
          <p:nvCxnSpPr>
            <p:cNvPr id="109" name="Straight Arrow Connector 108"/>
            <p:cNvCxnSpPr/>
            <p:nvPr/>
          </p:nvCxnSpPr>
          <p:spPr>
            <a:xfrm>
              <a:off x="3088720" y="5558533"/>
              <a:ext cx="712152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11" name="TextBox 9"/>
            <p:cNvSpPr txBox="1"/>
            <p:nvPr/>
          </p:nvSpPr>
          <p:spPr>
            <a:xfrm>
              <a:off x="6364694" y="4660388"/>
              <a:ext cx="115212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 smtClean="0"/>
                <a:t>akhir2</a:t>
              </a:r>
              <a:endParaRPr lang="en-US" sz="2800" b="1" dirty="0"/>
            </a:p>
          </p:txBody>
        </p:sp>
        <p:cxnSp>
          <p:nvCxnSpPr>
            <p:cNvPr id="112" name="Elbow Connector 111"/>
            <p:cNvCxnSpPr/>
            <p:nvPr/>
          </p:nvCxnSpPr>
          <p:spPr>
            <a:xfrm>
              <a:off x="7474179" y="4951019"/>
              <a:ext cx="258667" cy="335675"/>
            </a:xfrm>
            <a:prstGeom prst="bentConnector2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/>
          </p:nvGrpSpPr>
          <p:grpSpPr>
            <a:xfrm>
              <a:off x="416496" y="5304444"/>
              <a:ext cx="1123839" cy="486306"/>
              <a:chOff x="7238142" y="5183207"/>
              <a:chExt cx="1123839" cy="486306"/>
            </a:xfrm>
          </p:grpSpPr>
          <p:sp>
            <p:nvSpPr>
              <p:cNvPr id="132" name="Rectangle 131"/>
              <p:cNvSpPr/>
              <p:nvPr/>
            </p:nvSpPr>
            <p:spPr>
              <a:xfrm>
                <a:off x="7238142" y="5183207"/>
                <a:ext cx="1123839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33" name="Straight Connector 132"/>
              <p:cNvCxnSpPr/>
              <p:nvPr/>
            </p:nvCxnSpPr>
            <p:spPr>
              <a:xfrm rot="5400000">
                <a:off x="7767990" y="5425990"/>
                <a:ext cx="485583" cy="14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4" name="TextBox 16"/>
              <p:cNvSpPr txBox="1"/>
              <p:nvPr/>
            </p:nvSpPr>
            <p:spPr>
              <a:xfrm>
                <a:off x="7415590" y="5237241"/>
                <a:ext cx="4140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2</a:t>
                </a:r>
                <a:endParaRPr lang="en-US" sz="2000" b="1" dirty="0"/>
              </a:p>
            </p:txBody>
          </p:sp>
        </p:grpSp>
        <p:cxnSp>
          <p:nvCxnSpPr>
            <p:cNvPr id="119" name="Straight Arrow Connector 118"/>
            <p:cNvCxnSpPr/>
            <p:nvPr/>
          </p:nvCxnSpPr>
          <p:spPr>
            <a:xfrm>
              <a:off x="1381628" y="5560212"/>
              <a:ext cx="712152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grpSp>
          <p:nvGrpSpPr>
            <p:cNvPr id="120" name="Group 119"/>
            <p:cNvGrpSpPr/>
            <p:nvPr/>
          </p:nvGrpSpPr>
          <p:grpSpPr>
            <a:xfrm>
              <a:off x="5486084" y="5314036"/>
              <a:ext cx="1123839" cy="486306"/>
              <a:chOff x="7238142" y="5183207"/>
              <a:chExt cx="1123839" cy="486306"/>
            </a:xfrm>
          </p:grpSpPr>
          <p:sp>
            <p:nvSpPr>
              <p:cNvPr id="129" name="Rectangle 128"/>
              <p:cNvSpPr/>
              <p:nvPr/>
            </p:nvSpPr>
            <p:spPr>
              <a:xfrm>
                <a:off x="7238142" y="5183207"/>
                <a:ext cx="1123839" cy="485583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cxnSp>
            <p:nvCxnSpPr>
              <p:cNvPr id="130" name="Straight Connector 129"/>
              <p:cNvCxnSpPr/>
              <p:nvPr/>
            </p:nvCxnSpPr>
            <p:spPr>
              <a:xfrm rot="5400000">
                <a:off x="7767990" y="5425990"/>
                <a:ext cx="485583" cy="1464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1" name="TextBox 16"/>
              <p:cNvSpPr txBox="1"/>
              <p:nvPr/>
            </p:nvSpPr>
            <p:spPr>
              <a:xfrm>
                <a:off x="7415590" y="5237241"/>
                <a:ext cx="414046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/>
                  <a:t>5</a:t>
                </a:r>
                <a:endParaRPr lang="en-US" sz="2000" b="1" dirty="0"/>
              </a:p>
            </p:txBody>
          </p:sp>
        </p:grpSp>
        <p:cxnSp>
          <p:nvCxnSpPr>
            <p:cNvPr id="127" name="Shape 31"/>
            <p:cNvCxnSpPr>
              <a:stCxn id="91" idx="1"/>
            </p:cNvCxnSpPr>
            <p:nvPr/>
          </p:nvCxnSpPr>
          <p:spPr>
            <a:xfrm rot="10800000" flipV="1">
              <a:off x="997652" y="4926247"/>
              <a:ext cx="282941" cy="393434"/>
            </a:xfrm>
            <a:prstGeom prst="bentConnector2">
              <a:avLst/>
            </a:prstGeom>
            <a:ln w="190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8" name="Straight Arrow Connector 127"/>
            <p:cNvCxnSpPr/>
            <p:nvPr/>
          </p:nvCxnSpPr>
          <p:spPr>
            <a:xfrm>
              <a:off x="6458582" y="5560212"/>
              <a:ext cx="712152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0" name="Straight Arrow Connector 109"/>
            <p:cNvCxnSpPr/>
            <p:nvPr/>
          </p:nvCxnSpPr>
          <p:spPr>
            <a:xfrm>
              <a:off x="4773370" y="5560774"/>
              <a:ext cx="712152" cy="112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/>
          <p:nvPr/>
        </p:nvSpPr>
        <p:spPr>
          <a:xfrm>
            <a:off x="708888" y="2286000"/>
            <a:ext cx="134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List I 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714376" y="3957935"/>
            <a:ext cx="1348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List II :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5236789" y="5122046"/>
            <a:ext cx="0" cy="53492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2524853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4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3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  <p:bldP spid="12" grpId="0"/>
      <p:bldP spid="26" grpId="0"/>
      <p:bldP spid="29" grpId="0"/>
      <p:bldP spid="29" grpId="1"/>
      <p:bldP spid="37" grpId="0"/>
      <p:bldP spid="37" grpId="1"/>
      <p:bldP spid="37" grpId="2"/>
      <p:bldP spid="41" grpId="0"/>
      <p:bldP spid="41" grpId="1"/>
      <p:bldP spid="52" grpId="0"/>
      <p:bldP spid="52" grpId="1"/>
      <p:bldP spid="94" grpId="0" animBg="1"/>
      <p:bldP spid="94" grpId="1" animBg="1"/>
      <p:bldP spid="93" grpId="0"/>
      <p:bldP spid="93" grpId="1"/>
      <p:bldP spid="106" grpId="0" animBg="1"/>
      <p:bldP spid="106" grpId="1" animBg="1"/>
      <p:bldP spid="105" grpId="0"/>
      <p:bldP spid="105" grpId="1"/>
      <p:bldP spid="118" grpId="0"/>
      <p:bldP spid="125" grpId="0"/>
      <p:bldP spid="125" grpId="1"/>
      <p:bldP spid="32" grpId="0"/>
      <p:bldP spid="14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3290</TotalTime>
  <Words>323</Words>
  <Application>Microsoft Office PowerPoint</Application>
  <PresentationFormat>A4 Paper (210x297 mm)</PresentationFormat>
  <Paragraphs>177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 Narrow</vt:lpstr>
      <vt:lpstr>Calibri</vt:lpstr>
      <vt:lpstr>Tw Cen MT</vt:lpstr>
      <vt:lpstr>Wingdings</vt:lpstr>
      <vt:lpstr>Wingdings 2</vt:lpstr>
      <vt:lpstr>Median</vt:lpstr>
      <vt:lpstr>SINGLE Linked List (lanjutan) </vt:lpstr>
      <vt:lpstr>Operasi Traversal</vt:lpstr>
      <vt:lpstr>Operasi Pencarian</vt:lpstr>
      <vt:lpstr>Illustrasi Operasi Pencarian</vt:lpstr>
      <vt:lpstr>Illustrasi Operasi Pencarian</vt:lpstr>
      <vt:lpstr>Illustrasi Operasi Pencarian</vt:lpstr>
      <vt:lpstr>Operasi Pengurutan</vt:lpstr>
      <vt:lpstr>Operasi Penghancuran</vt:lpstr>
      <vt:lpstr>Kuis Single Linked List (20 Menit)</vt:lpstr>
      <vt:lpstr>PowerPoint Presentation</vt:lpstr>
    </vt:vector>
  </TitlesOfParts>
  <Company>Teknik Informatika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Bab I - Konsep PBO</dc:title>
  <dc:creator>Adam Mukharil Bachtiar</dc:creator>
  <cp:lastModifiedBy>Tati Harihayati</cp:lastModifiedBy>
  <cp:revision>641</cp:revision>
  <dcterms:created xsi:type="dcterms:W3CDTF">2010-02-18T01:05:10Z</dcterms:created>
  <dcterms:modified xsi:type="dcterms:W3CDTF">2015-03-18T06:26:00Z</dcterms:modified>
</cp:coreProperties>
</file>