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0" r:id="rId4"/>
    <p:sldId id="259" r:id="rId5"/>
    <p:sldId id="261" r:id="rId6"/>
    <p:sldId id="284" r:id="rId7"/>
    <p:sldId id="285" r:id="rId8"/>
    <p:sldId id="265" r:id="rId9"/>
    <p:sldId id="264" r:id="rId10"/>
    <p:sldId id="287" r:id="rId11"/>
    <p:sldId id="289" r:id="rId12"/>
    <p:sldId id="286" r:id="rId13"/>
    <p:sldId id="290" r:id="rId14"/>
    <p:sldId id="266" r:id="rId15"/>
    <p:sldId id="291" r:id="rId16"/>
    <p:sldId id="276" r:id="rId17"/>
    <p:sldId id="277" r:id="rId18"/>
    <p:sldId id="295" r:id="rId19"/>
    <p:sldId id="296" r:id="rId20"/>
    <p:sldId id="297" r:id="rId21"/>
    <p:sldId id="298" r:id="rId22"/>
    <p:sldId id="288" r:id="rId23"/>
    <p:sldId id="292" r:id="rId24"/>
    <p:sldId id="293" r:id="rId25"/>
    <p:sldId id="294" r:id="rId26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9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" qsCatId="simple" csTypeId="urn:microsoft.com/office/officeart/2005/8/colors/colorful1#1" csCatId="colorful" phldr="1"/>
      <dgm:spPr/>
      <dgm:t>
        <a:bodyPr/>
        <a:lstStyle>
          <a:extLst/>
        </a:lstStyle>
        <a:p>
          <a:endParaRPr lang="en-US"/>
        </a:p>
      </dgm:t>
    </dgm:pt>
    <dgm:pt modelId="{787546C1-DD5C-4D6E-BFDD-D95A52E781AD}">
      <dgm:prSet phldrT="[Text]"/>
      <dgm:spPr/>
      <dgm:t>
        <a:bodyPr/>
        <a:lstStyle>
          <a:extLst/>
        </a:lstStyle>
        <a:p>
          <a:r>
            <a:rPr lang="en-US" dirty="0" smtClean="0"/>
            <a:t>PENGAMBILAN KEPUTUSAN</a:t>
          </a:r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ECBD6B98-1CBE-4BAA-AB77-4873C9DB1799}">
      <dgm:prSet phldrT="[Text]"/>
      <dgm:spPr/>
      <dgm:t>
        <a:bodyPr/>
        <a:lstStyle>
          <a:extLst/>
        </a:lstStyle>
        <a:p>
          <a:pPr algn="ctr"/>
          <a:r>
            <a:rPr lang="en-US" dirty="0" smtClean="0"/>
            <a:t>PENGULANGAN</a:t>
          </a:r>
          <a:endParaRPr lang="en-US" dirty="0"/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en-US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en-US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en-US"/>
        </a:p>
      </dgm:t>
    </dgm:pt>
    <dgm:pt modelId="{F4F466C7-208D-4B4A-A865-9D82D8E9F892}" type="pres">
      <dgm:prSet presAssocID="{787546C1-DD5C-4D6E-BFDD-D95A52E781AD}" presName="parentLeftMargin" presStyleLbl="node1" presStyleIdx="0" presStyleCnt="2"/>
      <dgm:spPr/>
      <dgm:t>
        <a:bodyPr/>
        <a:lstStyle>
          <a:extLst/>
        </a:lstStyle>
        <a:p>
          <a:endParaRPr lang="en-US"/>
        </a:p>
      </dgm:t>
    </dgm:pt>
    <dgm:pt modelId="{8BC4E78D-0D98-4ED2-B23A-71FEC19A6436}" type="pres">
      <dgm:prSet presAssocID="{787546C1-DD5C-4D6E-BFDD-D95A52E781AD}" presName="parentText" presStyleLbl="node1" presStyleIdx="0" presStyleCnt="2" custScaleX="115633" custScaleY="148100" custLinFactX="3337" custLinFactY="-20655" custLinFactNeighborX="100000" custLinFactNeighborY="-100000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EBA8CF1F-3B4A-4B6A-8877-CB03CDDAB1E9}" type="pres">
      <dgm:prSet presAssocID="{787546C1-DD5C-4D6E-BFDD-D95A52E781AD}" presName="childText" presStyleLbl="alignAcc1" presStyleIdx="0" presStyleCnt="2">
        <dgm:presLayoutVars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en-US"/>
        </a:p>
      </dgm:t>
    </dgm:pt>
    <dgm:pt modelId="{CA895514-6C23-43E3-A15C-728A9EC10843}" type="pres">
      <dgm:prSet presAssocID="{ECBD6B98-1CBE-4BAA-AB77-4873C9DB1799}" presName="parentLeftMargin" presStyleLbl="node1" presStyleIdx="0" presStyleCnt="2"/>
      <dgm:spPr/>
      <dgm:t>
        <a:bodyPr/>
        <a:lstStyle>
          <a:extLst/>
        </a:lstStyle>
        <a:p>
          <a:endParaRPr lang="en-US"/>
        </a:p>
      </dgm:t>
    </dgm:pt>
    <dgm:pt modelId="{D2A5797B-20EE-4298-BA50-C968CEE241D4}" type="pres">
      <dgm:prSet presAssocID="{ECBD6B98-1CBE-4BAA-AB77-4873C9DB1799}" presName="parentText" presStyleLbl="node1" presStyleIdx="1" presStyleCnt="2" custScaleX="116173" custScaleY="166199" custLinFactX="3275" custLinFactY="46179" custLinFactNeighborX="100000" custLinFactNeighborY="100000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56015E43-931D-4CAD-85C0-E9EB84437182}" type="pres">
      <dgm:prSet presAssocID="{ECBD6B98-1CBE-4BAA-AB77-4873C9DB1799}" presName="childText" presStyleLbl="alignAcc1" presStyleIdx="1" presStyleCnt="2">
        <dgm:presLayoutVars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</dgm:ptLst>
  <dgm:cxnLst>
    <dgm:cxn modelId="{EB840018-7C6C-436F-9A99-D7C18044C3B3}" type="presOf" srcId="{ECBD6B98-1CBE-4BAA-AB77-4873C9DB1799}" destId="{D2A5797B-20EE-4298-BA50-C968CEE241D4}" srcOrd="1" destOrd="0" presId="urn:microsoft.com/office/officeart/2005/8/layout/list1#1"/>
    <dgm:cxn modelId="{1BAF750E-C72C-4661-AABA-C41741AB03F3}" type="presOf" srcId="{ECBD6B98-1CBE-4BAA-AB77-4873C9DB1799}" destId="{CA895514-6C23-43E3-A15C-728A9EC10843}" srcOrd="0" destOrd="0" presId="urn:microsoft.com/office/officeart/2005/8/layout/list1#1"/>
    <dgm:cxn modelId="{1D9E4DA1-94F3-4E9A-8F94-D303A3E4954B}" type="presOf" srcId="{787546C1-DD5C-4D6E-BFDD-D95A52E781AD}" destId="{F4F466C7-208D-4B4A-A865-9D82D8E9F892}" srcOrd="0" destOrd="0" presId="urn:microsoft.com/office/officeart/2005/8/layout/list1#1"/>
    <dgm:cxn modelId="{A045104B-70CA-42EC-BE1F-933B20FE0C6C}" type="presOf" srcId="{8554BDF9-8515-4677-9942-0171F000F8EB}" destId="{9D58511D-D18C-46E6-ADFB-6CDE1389D37F}" srcOrd="0" destOrd="0" presId="urn:microsoft.com/office/officeart/2005/8/layout/list1#1"/>
    <dgm:cxn modelId="{7BE48F06-505A-4F51-BA61-409D1FF34502}" srcId="{8554BDF9-8515-4677-9942-0171F000F8EB}" destId="{ECBD6B98-1CBE-4BAA-AB77-4873C9DB1799}" srcOrd="1" destOrd="0" parTransId="{A8E7F406-AFD8-48D2-8D82-E8A1F17391BF}" sibTransId="{CF18F627-55D0-4D75-84BC-9F6776290819}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1F960D66-30BB-43A5-978D-4586E0D1EE4B}" type="presOf" srcId="{787546C1-DD5C-4D6E-BFDD-D95A52E781AD}" destId="{8BC4E78D-0D98-4ED2-B23A-71FEC19A6436}" srcOrd="1" destOrd="0" presId="urn:microsoft.com/office/officeart/2005/8/layout/list1#1"/>
    <dgm:cxn modelId="{58F38F21-C1AF-4887-BDD2-67C958EBE112}" type="presParOf" srcId="{9D58511D-D18C-46E6-ADFB-6CDE1389D37F}" destId="{29EC7F92-6143-4EC7-AD17-ECAF75C06DC8}" srcOrd="0" destOrd="0" presId="urn:microsoft.com/office/officeart/2005/8/layout/list1#1"/>
    <dgm:cxn modelId="{DADC3762-59A6-4495-AFB6-803C0EBF31CA}" type="presParOf" srcId="{29EC7F92-6143-4EC7-AD17-ECAF75C06DC8}" destId="{F4F466C7-208D-4B4A-A865-9D82D8E9F892}" srcOrd="0" destOrd="0" presId="urn:microsoft.com/office/officeart/2005/8/layout/list1#1"/>
    <dgm:cxn modelId="{E7F22966-B938-4F59-AB11-1D2F72D161F1}" type="presParOf" srcId="{29EC7F92-6143-4EC7-AD17-ECAF75C06DC8}" destId="{8BC4E78D-0D98-4ED2-B23A-71FEC19A6436}" srcOrd="1" destOrd="0" presId="urn:microsoft.com/office/officeart/2005/8/layout/list1#1"/>
    <dgm:cxn modelId="{0E1A0FFB-1EED-48FD-B1CB-377651126CF7}" type="presParOf" srcId="{9D58511D-D18C-46E6-ADFB-6CDE1389D37F}" destId="{129CDA7D-4C80-4698-AFD0-7208B5D9749E}" srcOrd="1" destOrd="0" presId="urn:microsoft.com/office/officeart/2005/8/layout/list1#1"/>
    <dgm:cxn modelId="{117F0026-306D-4897-A7AB-6DDC9E43155D}" type="presParOf" srcId="{9D58511D-D18C-46E6-ADFB-6CDE1389D37F}" destId="{EBA8CF1F-3B4A-4B6A-8877-CB03CDDAB1E9}" srcOrd="2" destOrd="0" presId="urn:microsoft.com/office/officeart/2005/8/layout/list1#1"/>
    <dgm:cxn modelId="{C4E8A731-E7BB-4636-9D5B-EAF648980059}" type="presParOf" srcId="{9D58511D-D18C-46E6-ADFB-6CDE1389D37F}" destId="{8BC0D01A-9D98-495C-93AA-A7D9631CDDAD}" srcOrd="3" destOrd="0" presId="urn:microsoft.com/office/officeart/2005/8/layout/list1#1"/>
    <dgm:cxn modelId="{CCDE5064-ACC1-4A08-AFD3-9E63FF6474D7}" type="presParOf" srcId="{9D58511D-D18C-46E6-ADFB-6CDE1389D37F}" destId="{3936D63D-3BB5-4099-A097-CE176EB2ABE2}" srcOrd="4" destOrd="0" presId="urn:microsoft.com/office/officeart/2005/8/layout/list1#1"/>
    <dgm:cxn modelId="{E576CB23-7F09-423D-99FE-DBF6A63CADD7}" type="presParOf" srcId="{3936D63D-3BB5-4099-A097-CE176EB2ABE2}" destId="{CA895514-6C23-43E3-A15C-728A9EC10843}" srcOrd="0" destOrd="0" presId="urn:microsoft.com/office/officeart/2005/8/layout/list1#1"/>
    <dgm:cxn modelId="{AE58AA66-CF5C-424D-8B98-EDB2F614DC7A}" type="presParOf" srcId="{3936D63D-3BB5-4099-A097-CE176EB2ABE2}" destId="{D2A5797B-20EE-4298-BA50-C968CEE241D4}" srcOrd="1" destOrd="0" presId="urn:microsoft.com/office/officeart/2005/8/layout/list1#1"/>
    <dgm:cxn modelId="{FBC3D618-2024-4257-B432-280BE2DE600E}" type="presParOf" srcId="{9D58511D-D18C-46E6-ADFB-6CDE1389D37F}" destId="{AEA9E5FD-8F48-4CA8-8487-C530B0C74333}" srcOrd="5" destOrd="0" presId="urn:microsoft.com/office/officeart/2005/8/layout/list1#1"/>
    <dgm:cxn modelId="{341024FC-9245-40AE-9171-0836E2F667E4}" type="presParOf" srcId="{9D58511D-D18C-46E6-ADFB-6CDE1389D37F}" destId="{56015E43-931D-4CAD-85C0-E9EB84437182}" srcOrd="6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8CF1F-3B4A-4B6A-8877-CB03CDDAB1E9}">
      <dsp:nvSpPr>
        <dsp:cNvPr id="0" name=""/>
        <dsp:cNvSpPr/>
      </dsp:nvSpPr>
      <dsp:spPr>
        <a:xfrm>
          <a:off x="0" y="1503529"/>
          <a:ext cx="407196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501823" y="276576"/>
          <a:ext cx="3292756" cy="8306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737" tIns="0" rIns="107737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PENGAMBILAN KEPUTUSAN</a:t>
          </a:r>
        </a:p>
      </dsp:txBody>
      <dsp:txXfrm>
        <a:off x="542373" y="317126"/>
        <a:ext cx="3211656" cy="749563"/>
      </dsp:txXfrm>
    </dsp:sp>
    <dsp:sp modelId="{56015E43-931D-4CAD-85C0-E9EB84437182}">
      <dsp:nvSpPr>
        <dsp:cNvPr id="0" name=""/>
        <dsp:cNvSpPr/>
      </dsp:nvSpPr>
      <dsp:spPr>
        <a:xfrm>
          <a:off x="0" y="2736666"/>
          <a:ext cx="407196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5797B-20EE-4298-BA50-C968CEE241D4}">
      <dsp:nvSpPr>
        <dsp:cNvPr id="0" name=""/>
        <dsp:cNvSpPr/>
      </dsp:nvSpPr>
      <dsp:spPr>
        <a:xfrm>
          <a:off x="500057" y="2904818"/>
          <a:ext cx="3308133" cy="93217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737" tIns="0" rIns="107737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PENGULANGAN</a:t>
          </a:r>
          <a:endParaRPr lang="en-US" sz="1900" kern="1200" dirty="0"/>
        </a:p>
      </dsp:txBody>
      <dsp:txXfrm>
        <a:off x="545562" y="2950323"/>
        <a:ext cx="3217123" cy="841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80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58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90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26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49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28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46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42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43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97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5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buNone/>
              <a:defRPr lang="en-US" sz="4000" b="1" cap="all" dirty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>
              <a:buNone/>
              <a:defRPr sz="2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3/30/2017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34188" y="3352800"/>
            <a:ext cx="8152654" cy="1974059"/>
          </a:xfrm>
        </p:spPr>
        <p:txBody>
          <a:bodyPr/>
          <a:lstStyle>
            <a:extLst/>
          </a:lstStyle>
          <a:p>
            <a:r>
              <a:rPr u="sng" dirty="0" err="1" smtClean="0"/>
              <a:t>Mengenal</a:t>
            </a:r>
            <a:r>
              <a:rPr u="sng" dirty="0" smtClean="0"/>
              <a:t> </a:t>
            </a:r>
            <a:r>
              <a:rPr u="sng" dirty="0" err="1" smtClean="0"/>
              <a:t>Pernyataan</a:t>
            </a:r>
            <a:r>
              <a:rPr u="sng" dirty="0" smtClean="0"/>
              <a:t> </a:t>
            </a:r>
            <a:r>
              <a:rPr u="sng" dirty="0" err="1" smtClean="0"/>
              <a:t>kontrol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9846" y="162896"/>
            <a:ext cx="8215370" cy="7143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Contoh</a:t>
            </a:r>
            <a:r>
              <a:rPr lang="en-US" dirty="0" smtClean="0">
                <a:solidFill>
                  <a:schemeClr val="bg1"/>
                </a:solidFill>
              </a:rPr>
              <a:t> 3 (diskon3.php)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961184"/>
            <a:ext cx="8640960" cy="55007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&lt;title&gt;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3&lt;/title&gt;</a:t>
            </a: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&lt;Form Method = "GET"&gt;</a:t>
            </a: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Besar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Pembelian</a:t>
            </a:r>
            <a:endParaRPr lang="en-US" sz="15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&lt;input type= "TEXT" NAME="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"&gt;&lt;BR&gt;&lt;BR&gt;</a:t>
            </a: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&lt;input Type=Submit VALUE="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Tentukan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&lt;/Form&gt;</a:t>
            </a: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&lt;?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php</a:t>
            </a:r>
            <a:endParaRPr lang="en-US" sz="15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$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= $_GET["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"];</a:t>
            </a: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$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intval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if ($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&gt;= 100000)</a:t>
            </a: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   $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intval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(0.1 * $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else</a:t>
            </a: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$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endParaRPr lang="en-US" sz="15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= %d &lt;BR&gt;", $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Pembayaran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= %d &lt;BR&gt;", $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- $</a:t>
            </a:r>
            <a:r>
              <a:rPr lang="en-US" sz="1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?&gt;</a:t>
            </a: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marL="0">
              <a:spcBef>
                <a:spcPts val="0"/>
              </a:spcBef>
              <a:buFont typeface="+mj-lt"/>
              <a:buAutoNum type="arabicPeriod"/>
            </a:pPr>
            <a:r>
              <a:rPr lang="en-US" sz="1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15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IF ELSEIF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fungsi</a:t>
            </a:r>
            <a:r>
              <a:rPr lang="en-US" dirty="0"/>
              <a:t> if...</a:t>
            </a:r>
            <a:r>
              <a:rPr lang="en-US" dirty="0" err="1"/>
              <a:t>elseif</a:t>
            </a:r>
            <a:r>
              <a:rPr lang="en-US" dirty="0"/>
              <a:t>...else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if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peringkat</a:t>
            </a:r>
            <a:r>
              <a:rPr lang="en-US" dirty="0"/>
              <a:t>,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,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lembur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428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4329114" cy="719120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If – else -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1680" y="1196752"/>
            <a:ext cx="5688632" cy="53601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Bentuk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umum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if-else-if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sebagai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berikut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If(ekspresi1){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Pernyataan_1;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…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Pernyataan_n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(ekspresi2){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Pernyataan_1;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…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Pernyataan_n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Else{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Pernyataan_1;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…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Pernyataan_n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37312"/>
          </a:xfrm>
        </p:spPr>
      </p:pic>
    </p:spTree>
    <p:extLst>
      <p:ext uri="{BB962C8B-B14F-4D97-AF65-F5344CB8AC3E}">
        <p14:creationId xmlns:p14="http://schemas.microsoft.com/office/powerpoint/2010/main" val="348638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dirty="0" err="1" smtClean="0"/>
              <a:t>Pernyataan</a:t>
            </a:r>
            <a:r>
              <a:rPr dirty="0" smtClean="0"/>
              <a:t> switch</a:t>
            </a:r>
            <a:r>
              <a:rPr lang="id-ID" dirty="0" smtClean="0"/>
              <a:t/>
            </a:r>
            <a:br>
              <a:rPr lang="id-ID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Pernyataan Switch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just">
              <a:buNone/>
            </a:pPr>
            <a:r>
              <a:rPr lang="en-US" dirty="0"/>
              <a:t>Switch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bulan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id-ID" dirty="0" smtClean="0"/>
              <a:t>e</a:t>
            </a:r>
            <a:r>
              <a:rPr lang="en-US" dirty="0" err="1" smtClean="0"/>
              <a:t>nggunakan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switch,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642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44042"/>
            <a:ext cx="7772400" cy="914400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 Switch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ekspresi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case ekspresi_case_1;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Pernyataan_1;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break;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case ekspresi_case_2;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Pernyataan_2;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break;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case ekspresi_case_3;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…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default: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Pernyataan_n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191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4 (Hari2.php)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4038600" cy="54726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400" dirty="0"/>
              <a:t>&lt;HTML&gt;</a:t>
            </a:r>
          </a:p>
          <a:p>
            <a:r>
              <a:rPr lang="en-US" sz="1400" dirty="0"/>
              <a:t>&lt;HEAD&gt;</a:t>
            </a:r>
          </a:p>
          <a:p>
            <a:r>
              <a:rPr lang="en-US" sz="1400" dirty="0"/>
              <a:t>&lt;TITLE&gt;</a:t>
            </a:r>
            <a:r>
              <a:rPr lang="en-US" sz="1400" dirty="0" err="1"/>
              <a:t>Latihan</a:t>
            </a:r>
            <a:r>
              <a:rPr lang="en-US" sz="1400" dirty="0"/>
              <a:t> </a:t>
            </a:r>
            <a:r>
              <a:rPr lang="en-US" sz="1400" dirty="0" err="1"/>
              <a:t>Menentukan</a:t>
            </a:r>
            <a:r>
              <a:rPr lang="en-US" sz="1400" dirty="0"/>
              <a:t> </a:t>
            </a:r>
            <a:r>
              <a:rPr lang="en-US" sz="1400" dirty="0" err="1"/>
              <a:t>Nama</a:t>
            </a:r>
            <a:r>
              <a:rPr lang="en-US" sz="1400" dirty="0"/>
              <a:t> </a:t>
            </a:r>
            <a:r>
              <a:rPr lang="en-US" sz="1400" dirty="0" err="1"/>
              <a:t>Hari</a:t>
            </a:r>
            <a:r>
              <a:rPr lang="en-US" sz="1400" dirty="0"/>
              <a:t>&lt;/TITLE&gt;</a:t>
            </a:r>
          </a:p>
          <a:p>
            <a:r>
              <a:rPr lang="en-US" sz="1400" dirty="0"/>
              <a:t>&lt;/HEAD&gt;</a:t>
            </a:r>
          </a:p>
          <a:p>
            <a:r>
              <a:rPr lang="en-US" sz="1400" dirty="0" err="1"/>
              <a:t>Hari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:</a:t>
            </a:r>
          </a:p>
          <a:p>
            <a:r>
              <a:rPr lang="en-US" sz="1400" dirty="0"/>
              <a:t>&lt;?</a:t>
            </a:r>
            <a:r>
              <a:rPr lang="en-US" sz="1400" dirty="0" err="1"/>
              <a:t>php</a:t>
            </a:r>
            <a:endParaRPr lang="en-US" sz="1400" dirty="0"/>
          </a:p>
          <a:p>
            <a:r>
              <a:rPr lang="en-US" sz="1400" dirty="0"/>
              <a:t>  $</a:t>
            </a:r>
            <a:r>
              <a:rPr lang="en-US" sz="1400" dirty="0" err="1"/>
              <a:t>nama_hari</a:t>
            </a:r>
            <a:r>
              <a:rPr lang="en-US" sz="1400" dirty="0"/>
              <a:t> = date</a:t>
            </a:r>
            <a:r>
              <a:rPr lang="en-US" sz="1400" dirty="0" smtClean="0"/>
              <a:t>(“</a:t>
            </a:r>
            <a:r>
              <a:rPr lang="id-ID" sz="1400" dirty="0"/>
              <a:t>I</a:t>
            </a:r>
            <a:r>
              <a:rPr lang="en-US" sz="1400" dirty="0" smtClean="0"/>
              <a:t>");</a:t>
            </a:r>
            <a:endParaRPr lang="en-US" sz="1400" dirty="0"/>
          </a:p>
          <a:p>
            <a:r>
              <a:rPr lang="en-US" sz="1400" dirty="0"/>
              <a:t>  switch ($</a:t>
            </a:r>
            <a:r>
              <a:rPr lang="en-US" sz="1400" dirty="0" err="1"/>
              <a:t>nama_hari</a:t>
            </a:r>
            <a:r>
              <a:rPr lang="en-US" sz="1400" dirty="0" smtClean="0"/>
              <a:t>)  </a:t>
            </a:r>
            <a:r>
              <a:rPr lang="en-US" sz="1400" dirty="0"/>
              <a:t>{</a:t>
            </a:r>
          </a:p>
          <a:p>
            <a:r>
              <a:rPr lang="en-US" sz="1400" dirty="0"/>
              <a:t>     case ($</a:t>
            </a:r>
            <a:r>
              <a:rPr lang="en-US" sz="1400" dirty="0" err="1"/>
              <a:t>nama_hari</a:t>
            </a:r>
            <a:r>
              <a:rPr lang="en-US" sz="1400" dirty="0"/>
              <a:t> == "Sunday") :</a:t>
            </a:r>
          </a:p>
          <a:p>
            <a:r>
              <a:rPr lang="en-US" sz="1400" dirty="0"/>
              <a:t>        print("</a:t>
            </a:r>
            <a:r>
              <a:rPr lang="en-US" sz="1400" dirty="0" err="1"/>
              <a:t>Minggu</a:t>
            </a:r>
            <a:r>
              <a:rPr lang="en-US" sz="1400" dirty="0"/>
              <a:t>");</a:t>
            </a:r>
          </a:p>
          <a:p>
            <a:r>
              <a:rPr lang="en-US" sz="1400" dirty="0"/>
              <a:t>        break;</a:t>
            </a:r>
          </a:p>
          <a:p>
            <a:r>
              <a:rPr lang="en-US" sz="1400" dirty="0"/>
              <a:t>     case ($</a:t>
            </a:r>
            <a:r>
              <a:rPr lang="en-US" sz="1400" dirty="0" err="1"/>
              <a:t>nama_hari</a:t>
            </a:r>
            <a:r>
              <a:rPr lang="en-US" sz="1400" dirty="0"/>
              <a:t> == "Monday") :</a:t>
            </a:r>
          </a:p>
          <a:p>
            <a:r>
              <a:rPr lang="en-US" sz="1400" dirty="0"/>
              <a:t>        print("</a:t>
            </a:r>
            <a:r>
              <a:rPr lang="en-US" sz="1400" dirty="0" err="1"/>
              <a:t>Senin</a:t>
            </a:r>
            <a:r>
              <a:rPr lang="en-US" sz="1400" dirty="0"/>
              <a:t>");</a:t>
            </a:r>
          </a:p>
          <a:p>
            <a:r>
              <a:rPr lang="en-US" sz="1400" dirty="0"/>
              <a:t>        break;</a:t>
            </a:r>
          </a:p>
          <a:p>
            <a:r>
              <a:rPr lang="en-US" sz="1400" dirty="0"/>
              <a:t>     case ($</a:t>
            </a:r>
            <a:r>
              <a:rPr lang="en-US" sz="1400" dirty="0" err="1"/>
              <a:t>nama_hari</a:t>
            </a:r>
            <a:r>
              <a:rPr lang="en-US" sz="1400" dirty="0"/>
              <a:t> == "Tuesday") :</a:t>
            </a:r>
          </a:p>
          <a:p>
            <a:r>
              <a:rPr lang="en-US" sz="1400" dirty="0"/>
              <a:t>        print("</a:t>
            </a:r>
            <a:r>
              <a:rPr lang="en-US" sz="1400" dirty="0" err="1"/>
              <a:t>Selasa</a:t>
            </a:r>
            <a:r>
              <a:rPr lang="en-US" sz="1400" dirty="0"/>
              <a:t>");</a:t>
            </a:r>
          </a:p>
          <a:p>
            <a:r>
              <a:rPr lang="en-US" sz="1400" dirty="0"/>
              <a:t>        break;</a:t>
            </a:r>
            <a:endParaRPr lang="en-US" sz="1400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655344" y="1052736"/>
            <a:ext cx="4093120" cy="491174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 case ($</a:t>
            </a:r>
            <a:r>
              <a:rPr lang="en-US" dirty="0" err="1"/>
              <a:t>nama_hari</a:t>
            </a:r>
            <a:r>
              <a:rPr lang="en-US" dirty="0"/>
              <a:t> == "Wednesday") :</a:t>
            </a:r>
          </a:p>
          <a:p>
            <a:pPr>
              <a:buNone/>
            </a:pPr>
            <a:r>
              <a:rPr lang="en-US" dirty="0"/>
              <a:t>        print("</a:t>
            </a:r>
            <a:r>
              <a:rPr lang="en-US" dirty="0" err="1"/>
              <a:t>Rabu</a:t>
            </a:r>
            <a:r>
              <a:rPr lang="en-US" dirty="0"/>
              <a:t>");</a:t>
            </a:r>
          </a:p>
          <a:p>
            <a:pPr>
              <a:buNone/>
            </a:pPr>
            <a:r>
              <a:rPr lang="en-US" dirty="0"/>
              <a:t>        break;</a:t>
            </a:r>
          </a:p>
          <a:p>
            <a:pPr>
              <a:buNone/>
            </a:pPr>
            <a:r>
              <a:rPr lang="en-US" dirty="0"/>
              <a:t>     case ($</a:t>
            </a:r>
            <a:r>
              <a:rPr lang="en-US" dirty="0" err="1"/>
              <a:t>nama_hari</a:t>
            </a:r>
            <a:r>
              <a:rPr lang="en-US" dirty="0"/>
              <a:t> == "Thursday") :</a:t>
            </a:r>
          </a:p>
          <a:p>
            <a:pPr>
              <a:buNone/>
            </a:pPr>
            <a:r>
              <a:rPr lang="en-US" dirty="0"/>
              <a:t>        print("</a:t>
            </a:r>
            <a:r>
              <a:rPr lang="en-US" dirty="0" err="1"/>
              <a:t>Kamis</a:t>
            </a:r>
            <a:r>
              <a:rPr lang="en-US" dirty="0"/>
              <a:t>");</a:t>
            </a:r>
          </a:p>
          <a:p>
            <a:pPr>
              <a:buNone/>
            </a:pPr>
            <a:r>
              <a:rPr lang="en-US" dirty="0"/>
              <a:t>        break;</a:t>
            </a:r>
          </a:p>
          <a:p>
            <a:pPr>
              <a:buNone/>
            </a:pPr>
            <a:r>
              <a:rPr lang="en-US" dirty="0"/>
              <a:t>     case ($</a:t>
            </a:r>
            <a:r>
              <a:rPr lang="en-US" dirty="0" err="1"/>
              <a:t>nama_hari</a:t>
            </a:r>
            <a:r>
              <a:rPr lang="en-US" dirty="0"/>
              <a:t> == "Friday") :</a:t>
            </a:r>
          </a:p>
          <a:p>
            <a:pPr>
              <a:buNone/>
            </a:pPr>
            <a:r>
              <a:rPr lang="en-US" dirty="0"/>
              <a:t>        print("</a:t>
            </a:r>
            <a:r>
              <a:rPr lang="en-US" dirty="0" err="1"/>
              <a:t>Jumat</a:t>
            </a:r>
            <a:r>
              <a:rPr lang="en-US" dirty="0"/>
              <a:t>");</a:t>
            </a:r>
          </a:p>
          <a:p>
            <a:pPr>
              <a:buNone/>
            </a:pPr>
            <a:r>
              <a:rPr lang="en-US" dirty="0"/>
              <a:t>        break;</a:t>
            </a:r>
          </a:p>
          <a:p>
            <a:pPr>
              <a:buNone/>
            </a:pPr>
            <a:r>
              <a:rPr lang="en-US" dirty="0"/>
              <a:t>     default :</a:t>
            </a:r>
          </a:p>
          <a:p>
            <a:pPr>
              <a:buNone/>
            </a:pPr>
            <a:r>
              <a:rPr lang="en-US" dirty="0"/>
              <a:t>        print("</a:t>
            </a:r>
            <a:r>
              <a:rPr lang="en-US" dirty="0" err="1"/>
              <a:t>Sabtu</a:t>
            </a:r>
            <a:r>
              <a:rPr lang="en-US" dirty="0"/>
              <a:t>");</a:t>
            </a:r>
          </a:p>
          <a:p>
            <a:pPr>
              <a:buNone/>
            </a:pPr>
            <a:r>
              <a:rPr lang="en-US" dirty="0"/>
              <a:t>  }</a:t>
            </a:r>
          </a:p>
          <a:p>
            <a:pPr>
              <a:buNone/>
            </a:pPr>
            <a:r>
              <a:rPr lang="en-US" dirty="0"/>
              <a:t>?&gt;</a:t>
            </a:r>
          </a:p>
          <a:p>
            <a:pPr>
              <a:buNone/>
            </a:pPr>
            <a:r>
              <a:rPr lang="en-US" dirty="0"/>
              <a:t>&lt;/BODY&gt;</a:t>
            </a:r>
          </a:p>
          <a:p>
            <a:pPr>
              <a:buNone/>
            </a:pPr>
            <a:r>
              <a:rPr lang="en-US" dirty="0"/>
              <a:t>&lt;/HTML&gt;</a:t>
            </a:r>
            <a:endParaRPr lang="en-US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Date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56792"/>
            <a:ext cx="6264696" cy="4968552"/>
          </a:xfrm>
        </p:spPr>
      </p:pic>
    </p:spTree>
    <p:extLst>
      <p:ext uri="{BB962C8B-B14F-4D97-AF65-F5344CB8AC3E}">
        <p14:creationId xmlns:p14="http://schemas.microsoft.com/office/powerpoint/2010/main" val="223957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836712"/>
            <a:ext cx="6840760" cy="5328592"/>
          </a:xfrm>
        </p:spPr>
      </p:pic>
    </p:spTree>
    <p:extLst>
      <p:ext uri="{BB962C8B-B14F-4D97-AF65-F5344CB8AC3E}">
        <p14:creationId xmlns:p14="http://schemas.microsoft.com/office/powerpoint/2010/main" val="879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942958"/>
          </a:xfrm>
        </p:spPr>
        <p:txBody>
          <a:bodyPr/>
          <a:lstStyle>
            <a:extLst/>
          </a:lstStyle>
          <a:p>
            <a:r>
              <a:rPr lang="en-US" u="sng" dirty="0" err="1" smtClean="0">
                <a:solidFill>
                  <a:schemeClr val="accent1"/>
                </a:solidFill>
              </a:rPr>
              <a:t>Pernyataan</a:t>
            </a:r>
            <a:r>
              <a:rPr lang="en-US" u="sng" dirty="0" smtClean="0">
                <a:solidFill>
                  <a:schemeClr val="accent1"/>
                </a:solidFill>
              </a:rPr>
              <a:t> </a:t>
            </a:r>
            <a:r>
              <a:rPr lang="en-US" u="sng" dirty="0" err="1" smtClean="0">
                <a:solidFill>
                  <a:schemeClr val="accent1"/>
                </a:solidFill>
              </a:rPr>
              <a:t>Kontrol</a:t>
            </a:r>
            <a:r>
              <a:rPr lang="en-US" u="sng" dirty="0" smtClean="0">
                <a:solidFill>
                  <a:schemeClr val="accent1"/>
                </a:solidFill>
              </a:rPr>
              <a:t> </a:t>
            </a:r>
            <a:r>
              <a:rPr lang="en-US" u="sng" dirty="0" err="1" smtClean="0">
                <a:solidFill>
                  <a:schemeClr val="accent1"/>
                </a:solidFill>
              </a:rPr>
              <a:t>Pada</a:t>
            </a:r>
            <a:r>
              <a:rPr lang="en-US" u="sng" dirty="0" smtClean="0">
                <a:solidFill>
                  <a:schemeClr val="accent1"/>
                </a:solidFill>
              </a:rPr>
              <a:t> Program PHP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816794" y="1358253"/>
            <a:ext cx="4038600" cy="2571768"/>
          </a:xfr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extLst/>
          </a:lstStyle>
          <a:p>
            <a:pPr>
              <a:lnSpc>
                <a:spcPct val="114000"/>
              </a:lnSpc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Pernyataan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IF</a:t>
            </a:r>
          </a:p>
          <a:p>
            <a:pPr>
              <a:lnSpc>
                <a:spcPct val="114000"/>
              </a:lnSpc>
            </a:pPr>
            <a:r>
              <a:rPr lang="en-US" sz="2400" dirty="0" smtClean="0"/>
              <a:t>	</a:t>
            </a:r>
            <a:r>
              <a:rPr lang="en-US" sz="2400" dirty="0" smtClean="0">
                <a:latin typeface="Berlin Sans FB" pitchFamily="34" charset="0"/>
              </a:rPr>
              <a:t>- If </a:t>
            </a:r>
            <a:r>
              <a:rPr lang="en-US" sz="2400" dirty="0" err="1" smtClean="0">
                <a:latin typeface="Berlin Sans FB" pitchFamily="34" charset="0"/>
              </a:rPr>
              <a:t>saja</a:t>
            </a:r>
            <a:endParaRPr lang="en-US" sz="2400" dirty="0" smtClean="0">
              <a:latin typeface="Berlin Sans FB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Berlin Sans FB" pitchFamily="34" charset="0"/>
              </a:rPr>
              <a:t>	- If – else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Berlin Sans FB" pitchFamily="34" charset="0"/>
              </a:rPr>
              <a:t>	- if – </a:t>
            </a:r>
            <a:r>
              <a:rPr lang="en-US" sz="2400" dirty="0" err="1" smtClean="0">
                <a:latin typeface="Berlin Sans FB" pitchFamily="34" charset="0"/>
              </a:rPr>
              <a:t>elseif</a:t>
            </a:r>
            <a:endParaRPr lang="en-US" sz="2400" dirty="0" smtClean="0">
              <a:latin typeface="Berlin Sans FB" pitchFamily="34" charset="0"/>
            </a:endParaRPr>
          </a:p>
          <a:p>
            <a:pPr>
              <a:lnSpc>
                <a:spcPct val="114000"/>
              </a:lnSpc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Pernyataan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Switch</a:t>
            </a:r>
          </a:p>
          <a:p>
            <a:pPr>
              <a:lnSpc>
                <a:spcPct val="114000"/>
              </a:lnSpc>
            </a:pPr>
            <a:endParaRPr lang="en-US" sz="2400" dirty="0" smtClean="0"/>
          </a:p>
          <a:p>
            <a:pPr>
              <a:lnSpc>
                <a:spcPct val="114000"/>
              </a:lnSpc>
            </a:pPr>
            <a:endParaRPr lang="en-US" sz="2400" dirty="0" smtClean="0"/>
          </a:p>
          <a:p>
            <a:pPr>
              <a:lnSpc>
                <a:spcPct val="114000"/>
              </a:lnSpc>
            </a:pP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00034" y="1428736"/>
          <a:ext cx="4071966" cy="4168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2"/>
          <p:cNvSpPr txBox="1">
            <a:spLocks/>
          </p:cNvSpPr>
          <p:nvPr/>
        </p:nvSpPr>
        <p:spPr>
          <a:xfrm>
            <a:off x="4816794" y="4103376"/>
            <a:ext cx="4038600" cy="175927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lin Sans FB" pitchFamily="34" charset="0"/>
              </a:rPr>
              <a:t>For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lin Sans FB" pitchFamily="34" charset="0"/>
              </a:rPr>
              <a:t>While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lang="en-US" sz="24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- Do-While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rlin Sans FB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764704"/>
            <a:ext cx="7056784" cy="5472608"/>
          </a:xfrm>
        </p:spPr>
      </p:pic>
    </p:spTree>
    <p:extLst>
      <p:ext uri="{BB962C8B-B14F-4D97-AF65-F5344CB8AC3E}">
        <p14:creationId xmlns:p14="http://schemas.microsoft.com/office/powerpoint/2010/main" val="262329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Fungsi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7464" y="1556792"/>
            <a:ext cx="8586536" cy="4495800"/>
          </a:xfrm>
        </p:spPr>
        <p:txBody>
          <a:bodyPr/>
          <a:lstStyle/>
          <a:p>
            <a:pPr marL="0" indent="0">
              <a:buNone/>
            </a:pPr>
            <a:r>
              <a:rPr lang="es-ES" sz="2800" dirty="0"/>
              <a:t>&lt;?</a:t>
            </a:r>
            <a:r>
              <a:rPr lang="es-ES" sz="2800" dirty="0" err="1"/>
              <a:t>php</a:t>
            </a:r>
            <a:r>
              <a:rPr lang="es-ES" sz="2800" dirty="0"/>
              <a:t>    </a:t>
            </a:r>
          </a:p>
          <a:p>
            <a:pPr marL="0" indent="0">
              <a:buNone/>
            </a:pPr>
            <a:r>
              <a:rPr lang="es-ES" sz="2800" dirty="0"/>
              <a:t>echo date("</a:t>
            </a:r>
            <a:r>
              <a:rPr lang="es-ES" sz="2800" dirty="0" smtClean="0"/>
              <a:t>Y-m-d</a:t>
            </a:r>
            <a:r>
              <a:rPr lang="es-ES" sz="2800" dirty="0"/>
              <a:t>")."&lt;</a:t>
            </a:r>
            <a:r>
              <a:rPr lang="es-ES" sz="2800" dirty="0" err="1"/>
              <a:t>br</a:t>
            </a:r>
            <a:r>
              <a:rPr lang="es-ES" sz="2800" dirty="0"/>
              <a:t>&gt;";  // </a:t>
            </a:r>
            <a:r>
              <a:rPr lang="es-ES" sz="2800" dirty="0" err="1"/>
              <a:t>contoh</a:t>
            </a:r>
            <a:r>
              <a:rPr lang="es-ES" sz="2800" dirty="0"/>
              <a:t> </a:t>
            </a:r>
            <a:r>
              <a:rPr lang="es-ES" sz="2800" dirty="0" err="1"/>
              <a:t>tampilan</a:t>
            </a:r>
            <a:r>
              <a:rPr lang="es-ES" sz="2800" dirty="0"/>
              <a:t> 2014-10-15  </a:t>
            </a:r>
          </a:p>
          <a:p>
            <a:pPr marL="0" indent="0">
              <a:buNone/>
            </a:pPr>
            <a:r>
              <a:rPr lang="es-ES" sz="2800" dirty="0"/>
              <a:t>echo date("h:i:sa"); // </a:t>
            </a:r>
            <a:r>
              <a:rPr lang="es-ES" sz="2800" dirty="0" err="1"/>
              <a:t>contoh</a:t>
            </a:r>
            <a:r>
              <a:rPr lang="es-ES" sz="2800" dirty="0"/>
              <a:t> </a:t>
            </a:r>
            <a:r>
              <a:rPr lang="es-ES" sz="2800" dirty="0" err="1"/>
              <a:t>tampilan</a:t>
            </a:r>
            <a:r>
              <a:rPr lang="es-ES" sz="2800" dirty="0"/>
              <a:t> 10:01:41am  </a:t>
            </a:r>
          </a:p>
          <a:p>
            <a:pPr marL="0" indent="0">
              <a:buNone/>
            </a:pPr>
            <a:r>
              <a:rPr lang="es-ES" sz="2800" dirty="0"/>
              <a:t>?&gt;   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0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76872"/>
            <a:ext cx="3600400" cy="2376264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420888"/>
            <a:ext cx="3240360" cy="1656184"/>
          </a:xfrm>
        </p:spPr>
      </p:pic>
    </p:spTree>
    <p:extLst>
      <p:ext uri="{BB962C8B-B14F-4D97-AF65-F5344CB8AC3E}">
        <p14:creationId xmlns:p14="http://schemas.microsoft.com/office/powerpoint/2010/main" val="278848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1428"/>
            <a:ext cx="9144001" cy="6858000"/>
          </a:xfrm>
        </p:spPr>
      </p:pic>
    </p:spTree>
    <p:extLst>
      <p:ext uri="{BB962C8B-B14F-4D97-AF65-F5344CB8AC3E}">
        <p14:creationId xmlns:p14="http://schemas.microsoft.com/office/powerpoint/2010/main" val="31987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966" y="99188"/>
            <a:ext cx="8472518" cy="7181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TUGAS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4970" y="952810"/>
            <a:ext cx="4254748" cy="564360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KETENTUAN</a:t>
            </a: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&gt;= 80</a:t>
            </a:r>
          </a:p>
          <a:p>
            <a:pPr lvl="1">
              <a:buFontTx/>
              <a:buChar char="-"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Indeks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A</a:t>
            </a:r>
          </a:p>
          <a:p>
            <a:pPr lvl="1">
              <a:buFontTx/>
              <a:buChar char="-"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Keterangan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Sangat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&gt;= 68</a:t>
            </a:r>
          </a:p>
          <a:p>
            <a:pPr lvl="1">
              <a:buFontTx/>
              <a:buChar char="-"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Indeks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B</a:t>
            </a:r>
          </a:p>
          <a:p>
            <a:pPr lvl="1">
              <a:buFontTx/>
              <a:buChar char="-"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Keterangan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&gt;= 56</a:t>
            </a:r>
          </a:p>
          <a:p>
            <a:pPr lvl="1">
              <a:buFontTx/>
              <a:buChar char="-"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Indeks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C</a:t>
            </a:r>
          </a:p>
          <a:p>
            <a:pPr lvl="1">
              <a:buFontTx/>
              <a:buChar char="-"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Keterangan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Cukup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&gt;= 45</a:t>
            </a:r>
          </a:p>
          <a:p>
            <a:pPr lvl="1">
              <a:buFontTx/>
              <a:buChar char="-"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Indeks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D</a:t>
            </a:r>
          </a:p>
          <a:p>
            <a:pPr lvl="1">
              <a:buFontTx/>
              <a:buChar char="-"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Keterangan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Kurang</a:t>
            </a:r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&lt; 45</a:t>
            </a:r>
          </a:p>
          <a:p>
            <a:pPr lvl="1">
              <a:buFontTx/>
              <a:buChar char="-"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Indeks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E</a:t>
            </a:r>
          </a:p>
          <a:p>
            <a:pPr lvl="1">
              <a:buFontTx/>
              <a:buChar char="-"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Keterangan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= 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Kurang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Sekali</a:t>
            </a:r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endParaRPr lang="en-US" sz="2000" dirty="0" smtClean="0"/>
          </a:p>
          <a:p>
            <a:pPr lvl="1">
              <a:buFontTx/>
              <a:buChar char="-"/>
            </a:pPr>
            <a:endParaRPr lang="en-US" sz="1600" dirty="0" smtClean="0"/>
          </a:p>
          <a:p>
            <a:pPr lvl="1"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268" y="960202"/>
            <a:ext cx="3968996" cy="56120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3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933434"/>
          </a:xfrm>
        </p:spPr>
        <p:txBody>
          <a:bodyPr/>
          <a:lstStyle/>
          <a:p>
            <a:pPr algn="ctr"/>
            <a:r>
              <a:rPr lang="en-US" u="sng" dirty="0" smtClean="0"/>
              <a:t>ATURAN  PENGERJAAN  TUGAS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302" y="1340768"/>
            <a:ext cx="4038600" cy="476886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err="1" smtClean="0"/>
              <a:t>Dikerjakan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Pengambilan</a:t>
            </a:r>
            <a:r>
              <a:rPr lang="en-US" sz="3200" dirty="0" smtClean="0"/>
              <a:t> </a:t>
            </a:r>
            <a:r>
              <a:rPr lang="en-US" sz="3200" dirty="0" err="1" smtClean="0"/>
              <a:t>keputusan</a:t>
            </a:r>
            <a:r>
              <a:rPr lang="en-US" sz="3200" dirty="0" smtClean="0"/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– Else – if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</a:t>
            </a:r>
            <a:r>
              <a:rPr lang="en-US" sz="3200" dirty="0" smtClean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1340769"/>
            <a:ext cx="4227076" cy="48245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smtClean="0"/>
              <a:t>DIKUMPULKAN MINGGU DEPAN MELALUI KULIAH ONLINE</a:t>
            </a:r>
          </a:p>
        </p:txBody>
      </p:sp>
    </p:spTree>
    <p:extLst>
      <p:ext uri="{BB962C8B-B14F-4D97-AF65-F5344CB8AC3E}">
        <p14:creationId xmlns:p14="http://schemas.microsoft.com/office/powerpoint/2010/main" val="125926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</a:t>
            </a:r>
            <a:r>
              <a:rPr smtClean="0"/>
              <a:t>ernyataan if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790558"/>
          </a:xfrm>
        </p:spPr>
        <p:txBody>
          <a:bodyPr/>
          <a:lstStyle>
            <a:extLst/>
          </a:lstStyle>
          <a:p>
            <a:r>
              <a:rPr lang="en-US" dirty="0" smtClean="0"/>
              <a:t>BENTUK UMUM PERNYATAAN IF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28596" y="1285860"/>
            <a:ext cx="4038600" cy="500066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>
            <a:extLst/>
          </a:lstStyle>
          <a:p>
            <a:pPr algn="just">
              <a:lnSpc>
                <a:spcPct val="114000"/>
              </a:lnSpc>
            </a:pPr>
            <a:r>
              <a:rPr lang="en-US" sz="2400" b="1" dirty="0" err="1" smtClean="0"/>
              <a:t>Bentuk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pernyataan</a:t>
            </a:r>
            <a:r>
              <a:rPr lang="en-US" sz="2400" b="1" dirty="0" smtClean="0"/>
              <a:t> if yang paling </a:t>
            </a:r>
            <a:r>
              <a:rPr lang="en-US" sz="2400" b="1" dirty="0" err="1" smtClean="0"/>
              <a:t>sederhana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berikut</a:t>
            </a:r>
            <a:r>
              <a:rPr lang="en-US" sz="2400" b="1" dirty="0" smtClean="0"/>
              <a:t> :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Pernyataan</a:t>
            </a:r>
            <a:endParaRPr lang="en-US" sz="24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4000"/>
              </a:lnSpc>
            </a:pPr>
            <a:endParaRPr lang="en-US" sz="2400" i="1" dirty="0" smtClean="0">
              <a:latin typeface="Courier New" pitchFamily="49" charset="0"/>
              <a:cs typeface="Courier New" pitchFamily="49" charset="0"/>
            </a:endParaRPr>
          </a:p>
          <a:p>
            <a:pPr algn="just">
              <a:lnSpc>
                <a:spcPct val="114000"/>
              </a:lnSpc>
            </a:pP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pernyataan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dijalankan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kalau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ekspresi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benar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Sekiranya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pernyataan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dijalankan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if </a:t>
            </a:r>
            <a:r>
              <a:rPr lang="en-US" sz="2400" b="1" dirty="0" err="1" smtClean="0"/>
              <a:t>lebih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bentuknya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: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pernyataan_1;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Pernyataan_2;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14876" y="1714488"/>
            <a:ext cx="4143404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extLst/>
          </a:lstStyle>
          <a:p>
            <a:pPr algn="ctr"/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Pernyataan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if </a:t>
            </a:r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pada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PHP </a:t>
            </a:r>
          </a:p>
          <a:p>
            <a:pPr algn="ctr"/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Berguna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Untuk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melakukan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pengambilan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Keputusan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terhadap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lebih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dari</a:t>
            </a:r>
            <a:endParaRPr lang="en-US" sz="2400" kern="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  <a:cs typeface="Arial" pitchFamily="34" charset="0"/>
            </a:endParaRPr>
          </a:p>
          <a:p>
            <a:pPr algn="ctr"/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Satu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alternatif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790558"/>
          </a:xfrm>
        </p:spPr>
        <p:txBody>
          <a:bodyPr/>
          <a:lstStyle>
            <a:extLst/>
          </a:lstStyle>
          <a:p>
            <a:r>
              <a:rPr lang="en-US" dirty="0" smtClean="0"/>
              <a:t>C </a:t>
            </a:r>
            <a:r>
              <a:rPr lang="en-US" dirty="0" err="1" smtClean="0"/>
              <a:t>ontoh</a:t>
            </a:r>
            <a:r>
              <a:rPr lang="en-US" dirty="0" smtClean="0"/>
              <a:t> 1 (diskon1.php)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00034" y="1071546"/>
            <a:ext cx="4286280" cy="5429288"/>
          </a:xfrm>
        </p:spPr>
        <p:txBody>
          <a:bodyPr>
            <a:noAutofit/>
          </a:bodyPr>
          <a:lstStyle>
            <a:extLst/>
          </a:lstStyle>
          <a:p>
            <a:r>
              <a:rPr lang="en-US" sz="1600" b="1" dirty="0" smtClean="0"/>
              <a:t>&lt;html&gt;</a:t>
            </a:r>
          </a:p>
          <a:p>
            <a:r>
              <a:rPr lang="en-US" sz="1600" b="1" dirty="0" smtClean="0"/>
              <a:t>&lt;head&gt;</a:t>
            </a:r>
          </a:p>
          <a:p>
            <a:r>
              <a:rPr lang="en-US" sz="1600" b="1" dirty="0" smtClean="0"/>
              <a:t>       &lt;title&gt;</a:t>
            </a:r>
            <a:r>
              <a:rPr lang="en-US" sz="1600" b="1" dirty="0" err="1" smtClean="0"/>
              <a:t>Contoh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Penentuan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Diskon</a:t>
            </a:r>
            <a:r>
              <a:rPr lang="en-US" sz="1600" b="1" dirty="0" smtClean="0"/>
              <a:t>&lt;/title&gt;</a:t>
            </a:r>
          </a:p>
          <a:p>
            <a:r>
              <a:rPr lang="en-US" sz="1600" b="1" dirty="0" smtClean="0"/>
              <a:t>&lt;/head&gt;</a:t>
            </a:r>
          </a:p>
          <a:p>
            <a:r>
              <a:rPr lang="en-US" sz="1600" b="1" dirty="0" smtClean="0"/>
              <a:t>&lt;body&gt;</a:t>
            </a:r>
          </a:p>
          <a:p>
            <a:r>
              <a:rPr lang="en-US" sz="1600" b="1" dirty="0" smtClean="0"/>
              <a:t>    &lt;?</a:t>
            </a:r>
            <a:r>
              <a:rPr lang="en-US" sz="1600" b="1" dirty="0" err="1" smtClean="0"/>
              <a:t>php</a:t>
            </a:r>
            <a:endParaRPr lang="en-US" sz="1600" b="1" dirty="0" smtClean="0"/>
          </a:p>
          <a:p>
            <a:r>
              <a:rPr lang="en-US" sz="1600" b="1" dirty="0" smtClean="0"/>
              <a:t>         $</a:t>
            </a:r>
            <a:r>
              <a:rPr lang="en-US" sz="1600" b="1" dirty="0" err="1" smtClean="0"/>
              <a:t>total_beli</a:t>
            </a:r>
            <a:r>
              <a:rPr lang="en-US" sz="1600" b="1" dirty="0" smtClean="0"/>
              <a:t> = 50000;</a:t>
            </a:r>
          </a:p>
          <a:p>
            <a:r>
              <a:rPr lang="en-US" sz="1600" b="1" dirty="0" smtClean="0"/>
              <a:t>         $</a:t>
            </a:r>
            <a:r>
              <a:rPr lang="en-US" sz="1600" b="1" dirty="0" err="1" smtClean="0"/>
              <a:t>keterangan</a:t>
            </a:r>
            <a:r>
              <a:rPr lang="en-US" sz="1600" b="1" dirty="0" smtClean="0"/>
              <a:t> = "</a:t>
            </a:r>
            <a:r>
              <a:rPr lang="en-US" sz="1600" b="1" dirty="0" err="1" smtClean="0"/>
              <a:t>Tak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dapat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diskon</a:t>
            </a:r>
            <a:r>
              <a:rPr lang="en-US" sz="1600" b="1" dirty="0" smtClean="0"/>
              <a:t>";</a:t>
            </a:r>
          </a:p>
          <a:p>
            <a:r>
              <a:rPr lang="en-US" sz="1600" b="1" dirty="0" smtClean="0"/>
              <a:t>         </a:t>
            </a:r>
          </a:p>
          <a:p>
            <a:r>
              <a:rPr lang="en-US" sz="1600" b="1" dirty="0" smtClean="0"/>
              <a:t>         if ($</a:t>
            </a:r>
            <a:r>
              <a:rPr lang="en-US" sz="1600" b="1" dirty="0" err="1" smtClean="0"/>
              <a:t>total_beli</a:t>
            </a:r>
            <a:r>
              <a:rPr lang="en-US" sz="1600" b="1" dirty="0" smtClean="0"/>
              <a:t> &gt;= 100000)</a:t>
            </a:r>
          </a:p>
          <a:p>
            <a:r>
              <a:rPr lang="en-US" sz="1600" b="1" dirty="0" smtClean="0"/>
              <a:t>         $</a:t>
            </a:r>
            <a:r>
              <a:rPr lang="en-US" sz="1600" b="1" dirty="0" err="1" smtClean="0"/>
              <a:t>keterangan</a:t>
            </a:r>
            <a:r>
              <a:rPr lang="en-US" sz="1600" b="1" dirty="0" smtClean="0"/>
              <a:t> = "</a:t>
            </a:r>
            <a:r>
              <a:rPr lang="en-US" sz="1600" b="1" dirty="0" err="1" smtClean="0"/>
              <a:t>Dapat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Diskon</a:t>
            </a:r>
            <a:r>
              <a:rPr lang="en-US" sz="1600" b="1" dirty="0" smtClean="0"/>
              <a:t>";</a:t>
            </a:r>
          </a:p>
          <a:p>
            <a:r>
              <a:rPr lang="en-US" sz="1600" b="1" dirty="0" smtClean="0"/>
              <a:t>       </a:t>
            </a:r>
          </a:p>
          <a:p>
            <a:r>
              <a:rPr lang="en-US" sz="1600" b="1" dirty="0" smtClean="0"/>
              <a:t>         print("$</a:t>
            </a:r>
            <a:r>
              <a:rPr lang="en-US" sz="1600" b="1" dirty="0" err="1" smtClean="0"/>
              <a:t>keterangan</a:t>
            </a:r>
            <a:r>
              <a:rPr lang="en-US" sz="1600" b="1" dirty="0" smtClean="0"/>
              <a:t> ");</a:t>
            </a:r>
          </a:p>
          <a:p>
            <a:r>
              <a:rPr lang="en-US" sz="1600" b="1" dirty="0" smtClean="0"/>
              <a:t>    ?&gt;</a:t>
            </a:r>
          </a:p>
          <a:p>
            <a:r>
              <a:rPr lang="en-US" sz="1600" b="1" dirty="0" smtClean="0"/>
              <a:t>&lt;/body&gt;</a:t>
            </a:r>
          </a:p>
          <a:p>
            <a:r>
              <a:rPr lang="en-US" sz="1600" b="1" dirty="0" smtClean="0"/>
              <a:t>&lt;/html&gt;</a:t>
            </a:r>
            <a:endParaRPr lang="en-US" sz="1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4786314" y="1643050"/>
            <a:ext cx="3929090" cy="4500594"/>
          </a:xfrm>
          <a:prstGeom prst="roundRect">
            <a:avLst>
              <a:gd name="adj" fmla="val 16667"/>
            </a:avLst>
          </a:prstGeom>
          <a:ln w="38100" cap="flat" cmpd="sng" algn="ctr">
            <a:noFill/>
            <a:prstDash val="solid"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r>
              <a:rPr lang="en-US" sz="2400" dirty="0" err="1" smtClean="0"/>
              <a:t>Simpan</a:t>
            </a:r>
            <a:r>
              <a:rPr lang="en-US" sz="2400" dirty="0" smtClean="0"/>
              <a:t> file di drive </a:t>
            </a:r>
            <a:r>
              <a:rPr lang="id-ID" sz="2400" dirty="0" smtClean="0"/>
              <a:t>E</a:t>
            </a:r>
            <a:r>
              <a:rPr lang="en-US" sz="2400" dirty="0" smtClean="0"/>
              <a:t>:</a:t>
            </a:r>
            <a:r>
              <a:rPr lang="en-US" sz="2400" dirty="0" err="1" smtClean="0"/>
              <a:t>Xampp</a:t>
            </a:r>
            <a:r>
              <a:rPr lang="en-US" sz="2400" dirty="0" smtClean="0"/>
              <a:t>/</a:t>
            </a:r>
            <a:r>
              <a:rPr lang="en-US" sz="2400" dirty="0" err="1" smtClean="0"/>
              <a:t>Htdocs</a:t>
            </a:r>
            <a:r>
              <a:rPr lang="en-US" sz="2400" dirty="0" smtClean="0"/>
              <a:t>/folder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/Diskon1.php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2910" y="162896"/>
            <a:ext cx="8215370" cy="7143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Contoh</a:t>
            </a:r>
            <a:r>
              <a:rPr lang="en-US" dirty="0" smtClean="0">
                <a:solidFill>
                  <a:schemeClr val="bg1"/>
                </a:solidFill>
              </a:rPr>
              <a:t> 2 (diskon2.php)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42910" y="924486"/>
            <a:ext cx="8215370" cy="55007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&lt;title&gt;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Menentukan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&lt;/title&gt;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3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&lt;Form Method = "GET"&gt;</a:t>
            </a:r>
          </a:p>
          <a:p>
            <a:r>
              <a:rPr lang="en-US" sz="3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3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Besar</a:t>
            </a:r>
            <a:r>
              <a:rPr lang="en-US" sz="3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Pembelian</a:t>
            </a:r>
            <a:endParaRPr lang="en-US" sz="35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3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&lt;input type= "TEXT" NAME="</a:t>
            </a:r>
            <a:r>
              <a:rPr lang="en-US" sz="3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3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"&gt;&lt;BR&gt;&lt;BR&gt;</a:t>
            </a:r>
          </a:p>
          <a:p>
            <a:r>
              <a:rPr lang="en-US" sz="3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&lt;input Type=Submit VALUE="</a:t>
            </a:r>
            <a:r>
              <a:rPr lang="en-US" sz="3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Tentukan</a:t>
            </a:r>
            <a:r>
              <a:rPr lang="en-US" sz="3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3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sz="3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&lt;/Form&gt;</a:t>
            </a:r>
          </a:p>
          <a:p>
            <a:r>
              <a:rPr lang="en-US" sz="3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&lt;?</a:t>
            </a:r>
            <a:r>
              <a:rPr lang="en-US" sz="35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php</a:t>
            </a:r>
            <a:endParaRPr lang="en-US" sz="35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3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3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3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3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$_GET["</a:t>
            </a:r>
            <a:r>
              <a:rPr lang="en-US" sz="3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3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"];</a:t>
            </a:r>
          </a:p>
          <a:p>
            <a:r>
              <a:rPr lang="en-US" sz="3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$</a:t>
            </a:r>
            <a:r>
              <a:rPr lang="en-US" sz="3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3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intval</a:t>
            </a:r>
            <a:r>
              <a:rPr lang="en-US" sz="3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3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3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3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$</a:t>
            </a:r>
            <a:r>
              <a:rPr lang="en-US" sz="3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3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3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if ($</a:t>
            </a:r>
            <a:r>
              <a:rPr lang="en-US" sz="3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3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&gt;= 100000)</a:t>
            </a:r>
          </a:p>
          <a:p>
            <a:r>
              <a:rPr lang="en-US" sz="3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$</a:t>
            </a:r>
            <a:r>
              <a:rPr lang="en-US" sz="3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3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intval</a:t>
            </a:r>
            <a:r>
              <a:rPr lang="en-US" sz="3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(0.1 * $</a:t>
            </a:r>
            <a:r>
              <a:rPr lang="en-US" sz="3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3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3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35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5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35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35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= %d &lt;BR&gt;", $</a:t>
            </a:r>
            <a:r>
              <a:rPr lang="en-US" sz="35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35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35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35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5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35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Pembayaran</a:t>
            </a:r>
            <a:r>
              <a:rPr lang="en-US" sz="35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= %d &lt;BR&gt;", $</a:t>
            </a:r>
            <a:r>
              <a:rPr lang="en-US" sz="35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35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- $</a:t>
            </a:r>
            <a:r>
              <a:rPr lang="en-US" sz="35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35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35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35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?&gt;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714380"/>
          </a:xfrm>
        </p:spPr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Skrip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71546"/>
            <a:ext cx="7772400" cy="5284014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= $_GET["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"];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HTML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total_beli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Superglobal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$_GET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Hasilnya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disimpan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total_beli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.</a:t>
            </a:r>
          </a:p>
          <a:p>
            <a:pPr algn="just"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intval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mengubah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total_beli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bertipe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integer.  </a:t>
            </a:r>
          </a:p>
          <a:p>
            <a:pPr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 ($</a:t>
            </a:r>
            <a:r>
              <a:rPr lang="en-US" sz="1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&gt;= 100000)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$</a:t>
            </a:r>
            <a:r>
              <a:rPr lang="en-US" sz="1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intval</a:t>
            </a:r>
            <a:r>
              <a:rPr lang="en-US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(0.1 * $</a:t>
            </a:r>
            <a:r>
              <a:rPr lang="en-US" sz="1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mengubah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diskon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sekiranya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$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total_beli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melebihi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100000.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diskon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adala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10% (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dikalikan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0.1).</a:t>
            </a:r>
          </a:p>
          <a:p>
            <a:pPr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</a:t>
            </a:r>
            <a:r>
              <a:rPr smtClean="0"/>
              <a:t>ernyataan  if-else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790558"/>
          </a:xfrm>
        </p:spPr>
        <p:txBody>
          <a:bodyPr/>
          <a:lstStyle>
            <a:extLst/>
          </a:lstStyle>
          <a:p>
            <a:r>
              <a:rPr lang="en-US" dirty="0" err="1" smtClean="0"/>
              <a:t>Bentuk</a:t>
            </a:r>
            <a:r>
              <a:rPr lang="en-US" dirty="0" smtClean="0"/>
              <a:t>  </a:t>
            </a:r>
            <a:r>
              <a:rPr lang="en-US" dirty="0" err="1" smtClean="0"/>
              <a:t>Umum</a:t>
            </a:r>
            <a:r>
              <a:rPr lang="en-US" dirty="0" smtClean="0"/>
              <a:t>   if-else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>
            <a:extLst/>
          </a:lstStyle>
          <a:p>
            <a:pPr>
              <a:lnSpc>
                <a:spcPct val="114000"/>
              </a:lnSpc>
            </a:pPr>
            <a:r>
              <a:rPr lang="en-US" sz="6200" dirty="0" err="1" smtClean="0"/>
              <a:t>Bentuk</a:t>
            </a:r>
            <a:r>
              <a:rPr lang="en-US" sz="6200" dirty="0" smtClean="0"/>
              <a:t> </a:t>
            </a:r>
            <a:r>
              <a:rPr lang="en-US" sz="6200" dirty="0" err="1" smtClean="0"/>
              <a:t>ini</a:t>
            </a:r>
            <a:r>
              <a:rPr lang="en-US" sz="6200" dirty="0" smtClean="0"/>
              <a:t> </a:t>
            </a:r>
            <a:r>
              <a:rPr lang="en-US" sz="6200" dirty="0" err="1" smtClean="0"/>
              <a:t>melibatkan</a:t>
            </a:r>
            <a:r>
              <a:rPr lang="en-US" sz="6200" dirty="0" smtClean="0"/>
              <a:t> </a:t>
            </a:r>
            <a:r>
              <a:rPr lang="en-US" sz="6200" dirty="0" err="1" smtClean="0"/>
              <a:t>bagian</a:t>
            </a:r>
            <a:r>
              <a:rPr lang="en-US" sz="6200" dirty="0" smtClean="0"/>
              <a:t> else, </a:t>
            </a:r>
            <a:r>
              <a:rPr lang="en-US" sz="6200" dirty="0" err="1" smtClean="0"/>
              <a:t>formatnya</a:t>
            </a:r>
            <a:r>
              <a:rPr lang="en-US" sz="6200" dirty="0" smtClean="0"/>
              <a:t> </a:t>
            </a:r>
            <a:r>
              <a:rPr lang="en-US" sz="6200" dirty="0" err="1" smtClean="0"/>
              <a:t>adalah</a:t>
            </a:r>
            <a:r>
              <a:rPr lang="en-US" sz="6200" dirty="0" smtClean="0"/>
              <a:t> </a:t>
            </a:r>
            <a:r>
              <a:rPr lang="en-US" sz="6200" dirty="0" err="1" smtClean="0"/>
              <a:t>sebagai</a:t>
            </a:r>
            <a:r>
              <a:rPr lang="en-US" sz="6200" dirty="0" smtClean="0"/>
              <a:t> </a:t>
            </a:r>
            <a:r>
              <a:rPr lang="en-US" sz="6200" dirty="0" err="1" smtClean="0"/>
              <a:t>berikut</a:t>
            </a:r>
            <a:r>
              <a:rPr lang="en-US" sz="6200" dirty="0" smtClean="0"/>
              <a:t> :</a:t>
            </a:r>
          </a:p>
          <a:p>
            <a:pPr>
              <a:lnSpc>
                <a:spcPct val="114000"/>
              </a:lnSpc>
            </a:pPr>
            <a:endParaRPr lang="en-US" sz="6200" dirty="0" smtClean="0"/>
          </a:p>
          <a:p>
            <a:pPr>
              <a:lnSpc>
                <a:spcPct val="114000"/>
              </a:lnSpc>
            </a:pPr>
            <a:r>
              <a:rPr lang="en-US" sz="6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6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6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14000"/>
              </a:lnSpc>
            </a:pPr>
            <a:r>
              <a:rPr lang="en-US" sz="6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Pernyataan_1</a:t>
            </a:r>
          </a:p>
          <a:p>
            <a:pPr>
              <a:lnSpc>
                <a:spcPct val="114000"/>
              </a:lnSpc>
            </a:pPr>
            <a:r>
              <a:rPr lang="en-US" sz="6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lnSpc>
                <a:spcPct val="114000"/>
              </a:lnSpc>
            </a:pPr>
            <a:r>
              <a:rPr lang="en-US" sz="6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Pernyataan_2</a:t>
            </a:r>
          </a:p>
          <a:p>
            <a:pPr>
              <a:lnSpc>
                <a:spcPct val="114000"/>
              </a:lnSpc>
            </a:pPr>
            <a:endParaRPr lang="en-US" sz="6200" dirty="0" smtClean="0">
              <a:latin typeface="Courier New" pitchFamily="49" charset="0"/>
              <a:cs typeface="Courier New" pitchFamily="49" charset="0"/>
            </a:endParaRPr>
          </a:p>
          <a:p>
            <a:pPr algn="just">
              <a:lnSpc>
                <a:spcPct val="114000"/>
              </a:lnSpc>
            </a:pPr>
            <a:r>
              <a:rPr lang="en-US" sz="6200" dirty="0" err="1" smtClean="0"/>
              <a:t>Bagian</a:t>
            </a:r>
            <a:r>
              <a:rPr lang="en-US" sz="6200" dirty="0" smtClean="0"/>
              <a:t> pernyataan_1 </a:t>
            </a:r>
            <a:r>
              <a:rPr lang="en-US" sz="6200" dirty="0" err="1" smtClean="0"/>
              <a:t>akan</a:t>
            </a:r>
            <a:r>
              <a:rPr lang="en-US" sz="6200" dirty="0" smtClean="0"/>
              <a:t> </a:t>
            </a:r>
            <a:r>
              <a:rPr lang="en-US" sz="6200" dirty="0" err="1" smtClean="0"/>
              <a:t>dijalankan</a:t>
            </a:r>
            <a:r>
              <a:rPr lang="en-US" sz="6200" dirty="0" smtClean="0"/>
              <a:t> </a:t>
            </a:r>
            <a:r>
              <a:rPr lang="en-US" sz="6200" dirty="0" err="1" smtClean="0"/>
              <a:t>jika</a:t>
            </a:r>
            <a:r>
              <a:rPr lang="en-US" sz="6200" dirty="0" smtClean="0"/>
              <a:t> </a:t>
            </a:r>
            <a:r>
              <a:rPr lang="en-US" sz="6200" dirty="0" err="1" smtClean="0"/>
              <a:t>ekspresi</a:t>
            </a:r>
            <a:r>
              <a:rPr lang="en-US" sz="6200" dirty="0" smtClean="0"/>
              <a:t> </a:t>
            </a:r>
            <a:r>
              <a:rPr lang="en-US" sz="6200" dirty="0" err="1" smtClean="0"/>
              <a:t>bernilai</a:t>
            </a:r>
            <a:r>
              <a:rPr lang="en-US" sz="6200" dirty="0" smtClean="0"/>
              <a:t> </a:t>
            </a:r>
            <a:r>
              <a:rPr lang="en-US" sz="6200" dirty="0" err="1" smtClean="0"/>
              <a:t>benar</a:t>
            </a:r>
            <a:r>
              <a:rPr lang="en-US" sz="6200" dirty="0" smtClean="0"/>
              <a:t>, </a:t>
            </a:r>
            <a:r>
              <a:rPr lang="en-US" sz="6200" dirty="0" err="1" smtClean="0"/>
              <a:t>jika</a:t>
            </a:r>
            <a:r>
              <a:rPr lang="en-US" sz="6200" dirty="0" smtClean="0"/>
              <a:t> </a:t>
            </a:r>
            <a:r>
              <a:rPr lang="en-US" sz="6200" dirty="0" err="1" smtClean="0"/>
              <a:t>salah</a:t>
            </a:r>
            <a:r>
              <a:rPr lang="en-US" sz="6200" dirty="0" smtClean="0"/>
              <a:t> </a:t>
            </a:r>
            <a:r>
              <a:rPr lang="en-US" sz="6200" dirty="0" err="1" smtClean="0"/>
              <a:t>maka</a:t>
            </a:r>
            <a:r>
              <a:rPr lang="en-US" sz="6200" dirty="0" smtClean="0"/>
              <a:t> yang </a:t>
            </a:r>
            <a:r>
              <a:rPr lang="en-US" sz="6200" dirty="0" err="1" smtClean="0"/>
              <a:t>dijalankan</a:t>
            </a:r>
            <a:r>
              <a:rPr lang="en-US" sz="6200" dirty="0" smtClean="0"/>
              <a:t> </a:t>
            </a:r>
            <a:r>
              <a:rPr lang="en-US" sz="6200" dirty="0" err="1" smtClean="0"/>
              <a:t>adalah</a:t>
            </a:r>
            <a:r>
              <a:rPr lang="en-US" sz="6200" dirty="0" smtClean="0"/>
              <a:t> pernyataan_2.</a:t>
            </a:r>
          </a:p>
          <a:p>
            <a:endParaRPr lang="en-US" dirty="0"/>
          </a:p>
        </p:txBody>
      </p:sp>
      <p:sp>
        <p:nvSpPr>
          <p:cNvPr id="7" name="Rectangle 2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900634"/>
          </a:xfrm>
        </p:spPr>
        <p:txBody>
          <a:bodyPr>
            <a:normAutofit fontScale="25000" lnSpcReduction="20000"/>
          </a:bodyPr>
          <a:lstStyle>
            <a:extLst/>
          </a:lstStyle>
          <a:p>
            <a:pPr marL="85725" indent="-17463" algn="just">
              <a:lnSpc>
                <a:spcPct val="114000"/>
              </a:lnSpc>
              <a:buNone/>
            </a:pPr>
            <a:r>
              <a:rPr lang="en-US" sz="6400" dirty="0" err="1" smtClean="0"/>
              <a:t>Sekiranya</a:t>
            </a:r>
            <a:r>
              <a:rPr lang="en-US" sz="6400" dirty="0" smtClean="0"/>
              <a:t> </a:t>
            </a:r>
            <a:r>
              <a:rPr lang="en-US" sz="6400" dirty="0" err="1" smtClean="0"/>
              <a:t>jumlah</a:t>
            </a:r>
            <a:r>
              <a:rPr lang="en-US" sz="6400" dirty="0" smtClean="0"/>
              <a:t> </a:t>
            </a:r>
            <a:r>
              <a:rPr lang="en-US" sz="6400" dirty="0" err="1" smtClean="0"/>
              <a:t>pernyataan</a:t>
            </a:r>
            <a:r>
              <a:rPr lang="en-US" sz="6400" dirty="0" smtClean="0"/>
              <a:t> yang </a:t>
            </a:r>
            <a:r>
              <a:rPr lang="en-US" sz="6400" dirty="0" err="1" smtClean="0"/>
              <a:t>akan</a:t>
            </a:r>
            <a:r>
              <a:rPr lang="en-US" sz="6400" dirty="0" smtClean="0"/>
              <a:t> </a:t>
            </a:r>
            <a:r>
              <a:rPr lang="en-US" sz="6400" dirty="0" err="1" smtClean="0"/>
              <a:t>dijalankan</a:t>
            </a:r>
            <a:r>
              <a:rPr lang="en-US" sz="6400" dirty="0" smtClean="0"/>
              <a:t> </a:t>
            </a:r>
            <a:r>
              <a:rPr lang="en-US" sz="6400" dirty="0" err="1" smtClean="0"/>
              <a:t>oleh</a:t>
            </a:r>
            <a:r>
              <a:rPr lang="en-US" sz="6400" dirty="0" smtClean="0"/>
              <a:t> if </a:t>
            </a:r>
            <a:r>
              <a:rPr lang="en-US" sz="6400" dirty="0" err="1" smtClean="0"/>
              <a:t>atau</a:t>
            </a:r>
            <a:r>
              <a:rPr lang="en-US" sz="6400" dirty="0" smtClean="0"/>
              <a:t> else </a:t>
            </a:r>
            <a:r>
              <a:rPr lang="en-US" sz="6400" dirty="0" err="1" smtClean="0"/>
              <a:t>lebih</a:t>
            </a:r>
            <a:r>
              <a:rPr lang="en-US" sz="6400" dirty="0" smtClean="0"/>
              <a:t> </a:t>
            </a:r>
            <a:r>
              <a:rPr lang="en-US" sz="6400" dirty="0" err="1" smtClean="0"/>
              <a:t>dari</a:t>
            </a:r>
            <a:r>
              <a:rPr lang="en-US" sz="6400" dirty="0" smtClean="0"/>
              <a:t> </a:t>
            </a:r>
            <a:r>
              <a:rPr lang="en-US" sz="6400" dirty="0" err="1" smtClean="0"/>
              <a:t>satu</a:t>
            </a:r>
            <a:r>
              <a:rPr lang="en-US" sz="6400" dirty="0" smtClean="0"/>
              <a:t>, </a:t>
            </a:r>
            <a:r>
              <a:rPr lang="en-US" sz="6400" dirty="0" err="1" smtClean="0"/>
              <a:t>maka</a:t>
            </a:r>
            <a:r>
              <a:rPr lang="en-US" sz="6400" dirty="0" smtClean="0"/>
              <a:t> </a:t>
            </a:r>
            <a:r>
              <a:rPr lang="en-US" sz="6400" dirty="0" err="1" smtClean="0"/>
              <a:t>bentuknya</a:t>
            </a:r>
            <a:r>
              <a:rPr lang="en-US" sz="6400" dirty="0" smtClean="0"/>
              <a:t> </a:t>
            </a:r>
            <a:r>
              <a:rPr lang="en-US" sz="6400" dirty="0" err="1" smtClean="0"/>
              <a:t>adalah</a:t>
            </a:r>
            <a:r>
              <a:rPr lang="en-US" sz="6400" dirty="0" smtClean="0"/>
              <a:t>: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5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Pernyataan_1;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5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Pernyataan_n</a:t>
            </a: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Pernyataan_1;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5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Pernyataan_n</a:t>
            </a: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95250" indent="-26988">
              <a:lnSpc>
                <a:spcPct val="114000"/>
              </a:lnSpc>
              <a:buNone/>
            </a:pPr>
            <a:r>
              <a:rPr lang="en-US" sz="5600" dirty="0" err="1" smtClean="0"/>
              <a:t>Bentuk</a:t>
            </a:r>
            <a:r>
              <a:rPr lang="en-US" sz="5600" dirty="0" smtClean="0"/>
              <a:t> </a:t>
            </a:r>
            <a:r>
              <a:rPr lang="en-US" sz="5600" dirty="0" err="1" smtClean="0"/>
              <a:t>ini</a:t>
            </a:r>
            <a:r>
              <a:rPr lang="en-US" sz="5600" dirty="0" smtClean="0"/>
              <a:t> </a:t>
            </a:r>
            <a:r>
              <a:rPr lang="en-US" sz="5600" dirty="0" err="1" smtClean="0"/>
              <a:t>digunakan</a:t>
            </a:r>
            <a:r>
              <a:rPr lang="en-US" sz="5600" dirty="0" smtClean="0"/>
              <a:t> </a:t>
            </a:r>
            <a:r>
              <a:rPr lang="en-US" sz="5600" dirty="0" err="1" smtClean="0"/>
              <a:t>untuk</a:t>
            </a:r>
            <a:r>
              <a:rPr lang="en-US" sz="5600" dirty="0" smtClean="0"/>
              <a:t> </a:t>
            </a:r>
            <a:r>
              <a:rPr lang="en-US" sz="5600" dirty="0" err="1" smtClean="0"/>
              <a:t>mengambil</a:t>
            </a:r>
            <a:r>
              <a:rPr lang="en-US" sz="5600" dirty="0" smtClean="0"/>
              <a:t> </a:t>
            </a:r>
            <a:r>
              <a:rPr lang="en-US" sz="5600" dirty="0" err="1" smtClean="0"/>
              <a:t>keputusan</a:t>
            </a:r>
            <a:r>
              <a:rPr lang="en-US" sz="5600" dirty="0" smtClean="0"/>
              <a:t> yang </a:t>
            </a:r>
            <a:r>
              <a:rPr lang="en-US" sz="5600" dirty="0" err="1" smtClean="0"/>
              <a:t>melibatkan</a:t>
            </a:r>
            <a:r>
              <a:rPr lang="en-US" sz="5600" dirty="0" smtClean="0"/>
              <a:t> </a:t>
            </a:r>
            <a:r>
              <a:rPr lang="en-US" sz="5600" dirty="0" err="1" smtClean="0"/>
              <a:t>banyak</a:t>
            </a:r>
            <a:r>
              <a:rPr lang="en-US" sz="5600" dirty="0" smtClean="0"/>
              <a:t> </a:t>
            </a:r>
            <a:r>
              <a:rPr lang="en-US" sz="5600" dirty="0" err="1" smtClean="0"/>
              <a:t>alternatif</a:t>
            </a:r>
            <a:r>
              <a:rPr lang="en-US" sz="5600" dirty="0" smtClean="0"/>
              <a:t>.</a:t>
            </a:r>
            <a:endParaRPr lang="en-US" sz="5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825</Words>
  <Application>Microsoft Office PowerPoint</Application>
  <PresentationFormat>On-screen Show (4:3)</PresentationFormat>
  <Paragraphs>240</Paragraphs>
  <Slides>25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Berlin Sans FB</vt:lpstr>
      <vt:lpstr>Calibri</vt:lpstr>
      <vt:lpstr>Corbel</vt:lpstr>
      <vt:lpstr>Courier New</vt:lpstr>
      <vt:lpstr>Times New Roman</vt:lpstr>
      <vt:lpstr>Wingdings</vt:lpstr>
      <vt:lpstr>Wingdings 2</vt:lpstr>
      <vt:lpstr>Wingdings 3</vt:lpstr>
      <vt:lpstr>IntroducingPowerPoint2007</vt:lpstr>
      <vt:lpstr>Mengenal Pernyataan kontrol</vt:lpstr>
      <vt:lpstr>Pernyataan Kontrol Pada Program PHP</vt:lpstr>
      <vt:lpstr>Pernyataan if</vt:lpstr>
      <vt:lpstr>BENTUK UMUM PERNYATAAN IF</vt:lpstr>
      <vt:lpstr>C ontoh 1 (diskon1.php)</vt:lpstr>
      <vt:lpstr>Contoh 2 (diskon2.php)</vt:lpstr>
      <vt:lpstr>Penjelasan Skrip</vt:lpstr>
      <vt:lpstr>Pernyataan  if-else</vt:lpstr>
      <vt:lpstr>Bentuk  Umum   if-else</vt:lpstr>
      <vt:lpstr>Contoh 3 (diskon3.php)</vt:lpstr>
      <vt:lpstr>FUNGSI IF ELSEIF ELSE</vt:lpstr>
      <vt:lpstr>Bentuk Umum  If – else - if</vt:lpstr>
      <vt:lpstr>PowerPoint Presentation</vt:lpstr>
      <vt:lpstr>Pernyataan switch </vt:lpstr>
      <vt:lpstr>Pernyataan Switch</vt:lpstr>
      <vt:lpstr>Bentuk Umum  Switch</vt:lpstr>
      <vt:lpstr>Contoh 4 (Hari2.php)</vt:lpstr>
      <vt:lpstr>Fungsi Date</vt:lpstr>
      <vt:lpstr>PowerPoint Presentation</vt:lpstr>
      <vt:lpstr>PowerPoint Presentation</vt:lpstr>
      <vt:lpstr>Contoh Fungsi Date</vt:lpstr>
      <vt:lpstr>TUGAS</vt:lpstr>
      <vt:lpstr>PowerPoint Presentation</vt:lpstr>
      <vt:lpstr>TUGAS</vt:lpstr>
      <vt:lpstr>ATURAN  PENGERJAAN  TUGAS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2010-03-01T05:04:08Z</dcterms:created>
  <dcterms:modified xsi:type="dcterms:W3CDTF">2017-03-30T02:33:10Z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