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1C6862-163C-4951-9A64-A31A9EAC6236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F4CF12-0C40-4A1D-A404-E737DAC71E2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Formal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Informal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7503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Pengelompokan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Organisasi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600596"/>
            <a:ext cx="8229600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Schein (1982)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(Muhammad. 2001: 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Stephen P. Robbins (1990)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… </a:t>
            </a:r>
            <a:r>
              <a:rPr lang="en-US" i="1" dirty="0"/>
              <a:t>“consciously coordinated social entity, with a relativity identifiable boundary, that functions on a relatively continuous basis to achieve a common goals or a set of goals.. “.</a:t>
            </a:r>
            <a:r>
              <a:rPr lang="en-US" dirty="0"/>
              <a:t> Robbins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unit-unit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.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terkoordinasi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seketika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redudansi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kritikal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terlaksana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. (</a:t>
            </a:r>
            <a:r>
              <a:rPr lang="en-US" dirty="0" err="1"/>
              <a:t>Wirawan</a:t>
            </a:r>
            <a:r>
              <a:rPr lang="en-US" dirty="0"/>
              <a:t>. 2007: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Redding </a:t>
            </a:r>
            <a:r>
              <a:rPr lang="en-US" dirty="0" err="1"/>
              <a:t>dan</a:t>
            </a:r>
            <a:r>
              <a:rPr lang="en-US" dirty="0"/>
              <a:t> Sanborn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, “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.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internal,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i="1" dirty="0"/>
              <a:t>Downward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i="1" dirty="0"/>
              <a:t>Upward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horizontal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i="1" dirty="0"/>
              <a:t>level</a:t>
            </a:r>
            <a:r>
              <a:rPr lang="en-US" dirty="0"/>
              <a:t>/</a:t>
            </a:r>
            <a:r>
              <a:rPr lang="en-US" dirty="0" err="1"/>
              <a:t>tingkatnya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mendengarkan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program” ( Masmuh,2010 :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objektivis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71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formal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</a:t>
            </a:r>
          </a:p>
          <a:p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yang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861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Pandangan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subjektivis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Organisasi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611687"/>
            <a:ext cx="8229600" cy="1317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tindakan-tindakan</a:t>
            </a:r>
            <a:r>
              <a:rPr lang="en-US" sz="2400" dirty="0"/>
              <a:t> </a:t>
            </a:r>
            <a:r>
              <a:rPr lang="en-US" sz="2400" dirty="0" err="1"/>
              <a:t>bertautan</a:t>
            </a:r>
            <a:r>
              <a:rPr lang="en-US" sz="2400" dirty="0"/>
              <a:t> (interlock)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kolektivitas</a:t>
            </a:r>
            <a:r>
              <a:rPr lang="en-US" sz="2400" dirty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Dinamis</a:t>
            </a:r>
            <a:endParaRPr lang="en-US" dirty="0" smtClean="0"/>
          </a:p>
          <a:p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Memmpunyai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  <a:p>
            <a:r>
              <a:rPr lang="en-US" dirty="0" err="1" smtClean="0"/>
              <a:t>Struktur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329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Konsep Dasar Komunikasi Organisasi</vt:lpstr>
      <vt:lpstr>Jenis Organisasi</vt:lpstr>
      <vt:lpstr>Pengertian Organisasi</vt:lpstr>
      <vt:lpstr>Slide 4</vt:lpstr>
      <vt:lpstr>Slide 5</vt:lpstr>
      <vt:lpstr>Pandangan objektivis Organisasi </vt:lpstr>
      <vt:lpstr>Karakteristik Organisasi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Komunikasi Organisasi</dc:title>
  <dc:creator>inggar</dc:creator>
  <cp:lastModifiedBy>inggar</cp:lastModifiedBy>
  <cp:revision>2</cp:revision>
  <dcterms:created xsi:type="dcterms:W3CDTF">2013-09-19T04:13:41Z</dcterms:created>
  <dcterms:modified xsi:type="dcterms:W3CDTF">2013-09-19T04:25:59Z</dcterms:modified>
</cp:coreProperties>
</file>