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theme/theme2.xml" ContentType="application/vnd.openxmlformats-officedocument.theme+xml"/>
  <Override PartName="/ppt/media/image4.jpg" ContentType="image/png"/>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3"/>
  </p:handoutMasterIdLst>
  <p:sldIdLst>
    <p:sldId id="393" r:id="rId2"/>
    <p:sldId id="394" r:id="rId3"/>
    <p:sldId id="395" r:id="rId4"/>
    <p:sldId id="436" r:id="rId5"/>
    <p:sldId id="397" r:id="rId6"/>
    <p:sldId id="396" r:id="rId7"/>
    <p:sldId id="400" r:id="rId8"/>
    <p:sldId id="438" r:id="rId9"/>
    <p:sldId id="433" r:id="rId10"/>
    <p:sldId id="432" r:id="rId11"/>
    <p:sldId id="45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2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97" autoAdjust="0"/>
    <p:restoredTop sz="94660"/>
  </p:normalViewPr>
  <p:slideViewPr>
    <p:cSldViewPr snapToGrid="0" showGuides="1">
      <p:cViewPr varScale="1">
        <p:scale>
          <a:sx n="71" d="100"/>
          <a:sy n="71" d="100"/>
        </p:scale>
        <p:origin x="1242" y="60"/>
      </p:cViewPr>
      <p:guideLst>
        <p:guide orient="horz" pos="72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54" d="100"/>
          <a:sy n="54" d="100"/>
        </p:scale>
        <p:origin x="2796" y="4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6FDCBB1-B1A5-4286-8BC2-45692AB8704A}" type="datetimeFigureOut">
              <a:rPr lang="id-ID" smtClean="0"/>
              <a:t>31/03/2017</a:t>
            </a:fld>
            <a:endParaRPr lang="id-ID"/>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2E182CA-AD9A-4FE1-848B-B767D42415B7}" type="slidenum">
              <a:rPr lang="id-ID" smtClean="0"/>
              <a:t>‹#›</a:t>
            </a:fld>
            <a:endParaRPr lang="id-ID"/>
          </a:p>
        </p:txBody>
      </p:sp>
    </p:spTree>
    <p:extLst>
      <p:ext uri="{BB962C8B-B14F-4D97-AF65-F5344CB8AC3E}">
        <p14:creationId xmlns:p14="http://schemas.microsoft.com/office/powerpoint/2010/main" val="54755652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768643" y="718860"/>
            <a:ext cx="4857457" cy="578582"/>
          </a:xfrm>
        </p:spPr>
        <p:txBody>
          <a:bodyPr lIns="0" tIns="0" rIns="0" bIns="0" anchor="t">
            <a:normAutofit/>
          </a:bodyPr>
          <a:lstStyle>
            <a:lvl1pPr algn="l">
              <a:defRPr sz="3200">
                <a:solidFill>
                  <a:schemeClr val="bg1">
                    <a:lumMod val="65000"/>
                  </a:schemeClr>
                </a:solidFill>
                <a:latin typeface="Kontrapunkt Bob Light" panose="02000000000000000000" pitchFamily="50" charset="0"/>
                <a:cs typeface="Adobe Arabic" panose="02040503050201020203" pitchFamily="18" charset="-78"/>
              </a:defRPr>
            </a:lvl1pPr>
          </a:lstStyle>
          <a:p>
            <a:r>
              <a:rPr lang="en-US" dirty="0" smtClean="0"/>
              <a:t>Everything About Us</a:t>
            </a:r>
            <a:endParaRPr lang="en-US" dirty="0"/>
          </a:p>
        </p:txBody>
      </p:sp>
      <p:sp>
        <p:nvSpPr>
          <p:cNvPr id="10" name="Text Placeholder 2"/>
          <p:cNvSpPr>
            <a:spLocks noGrp="1"/>
          </p:cNvSpPr>
          <p:nvPr>
            <p:ph type="body" idx="10" hasCustomPrompt="1"/>
          </p:nvPr>
        </p:nvSpPr>
        <p:spPr>
          <a:xfrm>
            <a:off x="768643" y="1832557"/>
            <a:ext cx="3868340" cy="211137"/>
          </a:xfrm>
        </p:spPr>
        <p:txBody>
          <a:bodyPr lIns="0" tIns="0" rIns="0" bIns="0" anchor="t">
            <a:normAutofit/>
          </a:bodyPr>
          <a:lstStyle>
            <a:lvl1pPr marL="0" indent="0">
              <a:buNone/>
              <a:defRPr sz="1400" b="0">
                <a:solidFill>
                  <a:schemeClr val="bg1">
                    <a:lumMod val="65000"/>
                  </a:schemeClr>
                </a:solidFill>
                <a:latin typeface="Kontrapunkt Bob Light" panose="02000000000000000000" pitchFamily="50" charset="0"/>
                <a:cs typeface="Adobe Arabic" panose="02040503050201020203" pitchFamily="18" charset="-78"/>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about</a:t>
            </a:r>
          </a:p>
        </p:txBody>
      </p:sp>
    </p:spTree>
    <p:extLst>
      <p:ext uri="{BB962C8B-B14F-4D97-AF65-F5344CB8AC3E}">
        <p14:creationId xmlns:p14="http://schemas.microsoft.com/office/powerpoint/2010/main" val="397971412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345789-0805-4FB2-8A08-93DAE8A59209}" type="datetimeFigureOut">
              <a:rPr lang="en-GB" smtClean="0"/>
              <a:t>31/03/2017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D562E1-1AEE-4F63-BE54-B648EFB6F0B3}" type="slidenum">
              <a:rPr lang="en-GB" smtClean="0"/>
              <a:t>‹#›</a:t>
            </a:fld>
            <a:endParaRPr lang="en-GB"/>
          </a:p>
        </p:txBody>
      </p:sp>
    </p:spTree>
    <p:extLst>
      <p:ext uri="{BB962C8B-B14F-4D97-AF65-F5344CB8AC3E}">
        <p14:creationId xmlns:p14="http://schemas.microsoft.com/office/powerpoint/2010/main" val="326336899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345789-0805-4FB2-8A08-93DAE8A59209}" type="datetimeFigureOut">
              <a:rPr lang="en-GB" smtClean="0"/>
              <a:t>31/03/2017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D562E1-1AEE-4F63-BE54-B648EFB6F0B3}" type="slidenum">
              <a:rPr lang="en-GB" smtClean="0"/>
              <a:t>‹#›</a:t>
            </a:fld>
            <a:endParaRPr lang="en-GB"/>
          </a:p>
        </p:txBody>
      </p:sp>
    </p:spTree>
    <p:extLst>
      <p:ext uri="{BB962C8B-B14F-4D97-AF65-F5344CB8AC3E}">
        <p14:creationId xmlns:p14="http://schemas.microsoft.com/office/powerpoint/2010/main" val="1870541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00100" y="596901"/>
            <a:ext cx="3409657" cy="505969"/>
          </a:xfrm>
        </p:spPr>
        <p:txBody>
          <a:bodyPr lIns="0" rIns="0" anchor="ctr">
            <a:noAutofit/>
          </a:bodyPr>
          <a:lstStyle>
            <a:lvl1pPr algn="l">
              <a:defRPr sz="2100" b="0">
                <a:solidFill>
                  <a:schemeClr val="accent1"/>
                </a:solidFill>
                <a:latin typeface="U.S. 101" pitchFamily="2" charset="0"/>
                <a:ea typeface="Roboto" pitchFamily="2" charset="0"/>
                <a:cs typeface="Open Sans Light" panose="020B0306030504020204" pitchFamily="34" charset="0"/>
              </a:defRPr>
            </a:lvl1pPr>
          </a:lstStyle>
          <a:p>
            <a:r>
              <a:rPr lang="en-US" dirty="0" smtClean="0"/>
              <a:t>Write Your Title Here</a:t>
            </a:r>
            <a:endParaRPr lang="en-GB" dirty="0"/>
          </a:p>
        </p:txBody>
      </p:sp>
      <p:sp>
        <p:nvSpPr>
          <p:cNvPr id="13" name="Text Placeholder 12"/>
          <p:cNvSpPr>
            <a:spLocks noGrp="1"/>
          </p:cNvSpPr>
          <p:nvPr>
            <p:ph type="body" sz="quarter" idx="11" hasCustomPrompt="1"/>
          </p:nvPr>
        </p:nvSpPr>
        <p:spPr>
          <a:xfrm>
            <a:off x="800100" y="1861626"/>
            <a:ext cx="3409657" cy="516988"/>
          </a:xfrm>
        </p:spPr>
        <p:txBody>
          <a:bodyPr lIns="0" rIns="0">
            <a:normAutofit/>
          </a:bodyPr>
          <a:lstStyle>
            <a:lvl1pPr marL="0" indent="0">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18" name="Text Placeholder 12"/>
          <p:cNvSpPr>
            <a:spLocks noGrp="1"/>
          </p:cNvSpPr>
          <p:nvPr>
            <p:ph type="body" sz="quarter" idx="13" hasCustomPrompt="1"/>
          </p:nvPr>
        </p:nvSpPr>
        <p:spPr>
          <a:xfrm>
            <a:off x="4934244" y="1861626"/>
            <a:ext cx="3409657" cy="516988"/>
          </a:xfrm>
        </p:spPr>
        <p:txBody>
          <a:bodyPr lIns="0" rIns="0">
            <a:normAutofit/>
          </a:bodyPr>
          <a:lstStyle>
            <a:lvl1pPr marL="0" indent="0" algn="r">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 name="TextBox 2"/>
          <p:cNvSpPr txBox="1"/>
          <p:nvPr userDrawn="1"/>
        </p:nvSpPr>
        <p:spPr>
          <a:xfrm>
            <a:off x="1076178" y="6183086"/>
            <a:ext cx="1428750" cy="242374"/>
          </a:xfrm>
          <a:prstGeom prst="rect">
            <a:avLst/>
          </a:prstGeom>
          <a:noFill/>
        </p:spPr>
        <p:txBody>
          <a:bodyPr wrap="square" rtlCol="0">
            <a:spAutoFit/>
          </a:bodyPr>
          <a:lstStyle/>
          <a:p>
            <a:r>
              <a:rPr lang="en-US" sz="975" dirty="0" smtClean="0">
                <a:solidFill>
                  <a:schemeClr val="accent1"/>
                </a:solidFill>
                <a:latin typeface="U.S. 101" pitchFamily="2" charset="0"/>
              </a:rPr>
              <a:t>COMPANY NAME</a:t>
            </a:r>
          </a:p>
        </p:txBody>
      </p:sp>
      <p:sp>
        <p:nvSpPr>
          <p:cNvPr id="8" name="TextBox 7"/>
          <p:cNvSpPr txBox="1"/>
          <p:nvPr userDrawn="1"/>
        </p:nvSpPr>
        <p:spPr>
          <a:xfrm>
            <a:off x="3857478" y="6197600"/>
            <a:ext cx="1428750" cy="230832"/>
          </a:xfrm>
          <a:prstGeom prst="rect">
            <a:avLst/>
          </a:prstGeom>
          <a:noFill/>
        </p:spPr>
        <p:txBody>
          <a:bodyPr wrap="square" rtlCol="0">
            <a:spAutoFit/>
          </a:bodyPr>
          <a:lstStyle/>
          <a:p>
            <a:pPr algn="ctr"/>
            <a:r>
              <a:rPr lang="en-US" sz="900" u="none" dirty="0" smtClean="0">
                <a:solidFill>
                  <a:schemeClr val="accent1"/>
                </a:solidFill>
                <a:latin typeface="Aller Light" panose="02000503000000020004" pitchFamily="2" charset="0"/>
              </a:rPr>
              <a:t>www.nicecompany.com</a:t>
            </a:r>
            <a:endParaRPr lang="en-US" sz="825" u="none" dirty="0" smtClean="0">
              <a:solidFill>
                <a:schemeClr val="accent1"/>
              </a:solidFill>
              <a:latin typeface="Aller Light" panose="02000503000000020004" pitchFamily="2" charset="0"/>
            </a:endParaRPr>
          </a:p>
        </p:txBody>
      </p:sp>
    </p:spTree>
    <p:extLst>
      <p:ext uri="{BB962C8B-B14F-4D97-AF65-F5344CB8AC3E}">
        <p14:creationId xmlns:p14="http://schemas.microsoft.com/office/powerpoint/2010/main" val="1371095409"/>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432">
          <p15:clr>
            <a:srgbClr val="FBAE40"/>
          </p15:clr>
        </p15:guide>
        <p15:guide id="2" pos="960">
          <p15:clr>
            <a:srgbClr val="FBAE40"/>
          </p15:clr>
        </p15:guide>
        <p15:guide id="3" pos="6696">
          <p15:clr>
            <a:srgbClr val="FBAE40"/>
          </p15:clr>
        </p15:guide>
        <p15:guide id="4" orient="horz" pos="3792">
          <p15:clr>
            <a:srgbClr val="FBAE40"/>
          </p15:clr>
        </p15:guide>
        <p15:guide id="5" orient="horz" pos="1392">
          <p15:clr>
            <a:srgbClr val="FBAE40"/>
          </p15:clr>
        </p15:guide>
        <p15:guide id="6"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84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5512" y="3587359"/>
            <a:ext cx="6107740" cy="505969"/>
          </a:xfrm>
        </p:spPr>
        <p:txBody>
          <a:bodyPr lIns="0" rIns="0" anchor="ctr">
            <a:noAutofit/>
          </a:bodyPr>
          <a:lstStyle>
            <a:lvl1pPr algn="ctr">
              <a:defRPr sz="3200" b="0">
                <a:solidFill>
                  <a:schemeClr val="accent1"/>
                </a:solidFill>
                <a:latin typeface="U.S. 101" pitchFamily="2" charset="0"/>
                <a:ea typeface="Roboto" pitchFamily="2" charset="0"/>
                <a:cs typeface="Open Sans Light" panose="020B0306030504020204" pitchFamily="34" charset="0"/>
              </a:defRPr>
            </a:lvl1pPr>
          </a:lstStyle>
          <a:p>
            <a:r>
              <a:rPr lang="en-US" dirty="0" smtClean="0"/>
              <a:t>Write Your Title Here</a:t>
            </a:r>
            <a:endParaRPr lang="en-GB" dirty="0"/>
          </a:p>
        </p:txBody>
      </p:sp>
      <p:sp>
        <p:nvSpPr>
          <p:cNvPr id="13" name="Text Placeholder 12"/>
          <p:cNvSpPr>
            <a:spLocks noGrp="1"/>
          </p:cNvSpPr>
          <p:nvPr>
            <p:ph type="body" sz="quarter" idx="11" hasCustomPrompt="1"/>
          </p:nvPr>
        </p:nvSpPr>
        <p:spPr>
          <a:xfrm>
            <a:off x="3397380" y="2025564"/>
            <a:ext cx="2349240" cy="516988"/>
          </a:xfrm>
        </p:spPr>
        <p:txBody>
          <a:bodyPr lIns="0" rIns="0" anchor="ctr">
            <a:normAutofit/>
          </a:bodyPr>
          <a:lstStyle>
            <a:lvl1pPr marL="0" indent="0" algn="ctr">
              <a:buNone/>
              <a:defRPr sz="14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18" name="Text Placeholder 12"/>
          <p:cNvSpPr>
            <a:spLocks noGrp="1"/>
          </p:cNvSpPr>
          <p:nvPr>
            <p:ph type="body" sz="quarter" idx="13" hasCustomPrompt="1"/>
          </p:nvPr>
        </p:nvSpPr>
        <p:spPr>
          <a:xfrm>
            <a:off x="2188120" y="4065059"/>
            <a:ext cx="4782524" cy="321410"/>
          </a:xfrm>
        </p:spPr>
        <p:txBody>
          <a:bodyPr lIns="0" rIns="0" anchor="ctr">
            <a:normAutofit/>
          </a:bodyPr>
          <a:lstStyle>
            <a:lvl1pPr marL="0" indent="0" algn="ctr">
              <a:buNone/>
              <a:defRPr sz="900" b="0" baseline="0">
                <a:solidFill>
                  <a:schemeClr val="tx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 name="TextBox 2"/>
          <p:cNvSpPr txBox="1"/>
          <p:nvPr userDrawn="1"/>
        </p:nvSpPr>
        <p:spPr>
          <a:xfrm>
            <a:off x="1076178" y="6183086"/>
            <a:ext cx="1428750" cy="242374"/>
          </a:xfrm>
          <a:prstGeom prst="rect">
            <a:avLst/>
          </a:prstGeom>
          <a:noFill/>
        </p:spPr>
        <p:txBody>
          <a:bodyPr wrap="square" rtlCol="0">
            <a:spAutoFit/>
          </a:bodyPr>
          <a:lstStyle/>
          <a:p>
            <a:r>
              <a:rPr lang="en-US" sz="975" dirty="0" smtClean="0">
                <a:solidFill>
                  <a:schemeClr val="accent1"/>
                </a:solidFill>
                <a:latin typeface="U.S. 101" pitchFamily="2" charset="0"/>
              </a:rPr>
              <a:t>COMPANY NAME</a:t>
            </a:r>
          </a:p>
        </p:txBody>
      </p:sp>
      <p:sp>
        <p:nvSpPr>
          <p:cNvPr id="8" name="TextBox 7"/>
          <p:cNvSpPr txBox="1"/>
          <p:nvPr userDrawn="1"/>
        </p:nvSpPr>
        <p:spPr>
          <a:xfrm>
            <a:off x="3857478" y="6197600"/>
            <a:ext cx="1428750" cy="230832"/>
          </a:xfrm>
          <a:prstGeom prst="rect">
            <a:avLst/>
          </a:prstGeom>
          <a:noFill/>
        </p:spPr>
        <p:txBody>
          <a:bodyPr wrap="square" rtlCol="0">
            <a:spAutoFit/>
          </a:bodyPr>
          <a:lstStyle/>
          <a:p>
            <a:pPr algn="ctr"/>
            <a:r>
              <a:rPr lang="en-US" sz="900" u="none" dirty="0" smtClean="0">
                <a:solidFill>
                  <a:schemeClr val="accent1"/>
                </a:solidFill>
                <a:latin typeface="Aller Light" panose="02000503000000020004" pitchFamily="2" charset="0"/>
              </a:rPr>
              <a:t>www.nicecompany.com</a:t>
            </a:r>
            <a:endParaRPr lang="en-US" sz="825" u="none" dirty="0" smtClean="0">
              <a:solidFill>
                <a:schemeClr val="accent1"/>
              </a:solidFill>
              <a:latin typeface="Aller Light" panose="02000503000000020004" pitchFamily="2" charset="0"/>
            </a:endParaRPr>
          </a:p>
        </p:txBody>
      </p:sp>
      <p:sp>
        <p:nvSpPr>
          <p:cNvPr id="7" name="Shape 35"/>
          <p:cNvSpPr/>
          <p:nvPr userDrawn="1"/>
        </p:nvSpPr>
        <p:spPr>
          <a:xfrm>
            <a:off x="0" y="3029731"/>
            <a:ext cx="9144000" cy="100258"/>
          </a:xfrm>
          <a:prstGeom prst="rect">
            <a:avLst/>
          </a:prstGeom>
          <a:solidFill>
            <a:srgbClr val="DCDEE0"/>
          </a:solidFill>
          <a:ln w="12700">
            <a:miter lim="400000"/>
          </a:ln>
        </p:spPr>
        <p:txBody>
          <a:bodyPr lIns="38100" tIns="38100" rIns="38100" bIns="38100" anchor="ctr"/>
          <a:lstStyle/>
          <a:p>
            <a:pPr lvl="0">
              <a:defRPr sz="3200">
                <a:solidFill>
                  <a:srgbClr val="FFFFFF"/>
                </a:solidFill>
                <a:latin typeface="+mn-lt"/>
                <a:ea typeface="+mn-ea"/>
                <a:cs typeface="+mn-cs"/>
                <a:sym typeface="Helvetica Light"/>
              </a:defRPr>
            </a:pPr>
            <a:endParaRPr sz="2400"/>
          </a:p>
        </p:txBody>
      </p:sp>
      <p:sp>
        <p:nvSpPr>
          <p:cNvPr id="9" name="Shape 36"/>
          <p:cNvSpPr/>
          <p:nvPr userDrawn="1"/>
        </p:nvSpPr>
        <p:spPr>
          <a:xfrm>
            <a:off x="2208596" y="3122343"/>
            <a:ext cx="4746137" cy="100259"/>
          </a:xfrm>
          <a:prstGeom prst="rect">
            <a:avLst/>
          </a:prstGeom>
          <a:solidFill>
            <a:schemeClr val="accent1"/>
          </a:solidFill>
          <a:ln w="12700">
            <a:miter lim="400000"/>
          </a:ln>
        </p:spPr>
        <p:txBody>
          <a:bodyPr lIns="38100" tIns="38100" rIns="38100" bIns="38100" anchor="ctr"/>
          <a:lstStyle/>
          <a:p>
            <a:pPr lvl="0">
              <a:defRPr sz="3200">
                <a:solidFill>
                  <a:srgbClr val="FFFFFF"/>
                </a:solidFill>
                <a:latin typeface="+mn-lt"/>
                <a:ea typeface="+mn-ea"/>
                <a:cs typeface="+mn-cs"/>
                <a:sym typeface="Helvetica Light"/>
              </a:defRPr>
            </a:pPr>
            <a:endParaRPr sz="2400"/>
          </a:p>
        </p:txBody>
      </p:sp>
      <p:sp>
        <p:nvSpPr>
          <p:cNvPr id="10" name="Shape 38"/>
          <p:cNvSpPr/>
          <p:nvPr userDrawn="1"/>
        </p:nvSpPr>
        <p:spPr>
          <a:xfrm>
            <a:off x="4343400" y="1593264"/>
            <a:ext cx="471964" cy="406986"/>
          </a:xfrm>
          <a:custGeom>
            <a:avLst/>
            <a:gdLst/>
            <a:ahLst/>
            <a:cxnLst>
              <a:cxn ang="0">
                <a:pos x="wd2" y="hd2"/>
              </a:cxn>
              <a:cxn ang="5400000">
                <a:pos x="wd2" y="hd2"/>
              </a:cxn>
              <a:cxn ang="10800000">
                <a:pos x="wd2" y="hd2"/>
              </a:cxn>
              <a:cxn ang="16200000">
                <a:pos x="wd2" y="hd2"/>
              </a:cxn>
            </a:cxnLst>
            <a:rect l="0" t="0" r="r" b="b"/>
            <a:pathLst>
              <a:path w="20317" h="19134" extrusionOk="0">
                <a:moveTo>
                  <a:pt x="5102" y="1944"/>
                </a:moveTo>
                <a:cubicBezTo>
                  <a:pt x="971" y="4812"/>
                  <a:pt x="1208" y="9482"/>
                  <a:pt x="1350" y="11210"/>
                </a:cubicBezTo>
                <a:cubicBezTo>
                  <a:pt x="6685" y="3649"/>
                  <a:pt x="14666" y="4016"/>
                  <a:pt x="14666" y="4016"/>
                </a:cubicBezTo>
                <a:cubicBezTo>
                  <a:pt x="14666" y="4016"/>
                  <a:pt x="3354" y="8659"/>
                  <a:pt x="31" y="17966"/>
                </a:cubicBezTo>
                <a:cubicBezTo>
                  <a:pt x="-231" y="18701"/>
                  <a:pt x="1262" y="19657"/>
                  <a:pt x="1603" y="18788"/>
                </a:cubicBezTo>
                <a:cubicBezTo>
                  <a:pt x="2620" y="16199"/>
                  <a:pt x="4039" y="14258"/>
                  <a:pt x="4039" y="14258"/>
                </a:cubicBezTo>
                <a:cubicBezTo>
                  <a:pt x="6130" y="15189"/>
                  <a:pt x="9747" y="16280"/>
                  <a:pt x="12312" y="14121"/>
                </a:cubicBezTo>
                <a:cubicBezTo>
                  <a:pt x="15719" y="11254"/>
                  <a:pt x="15370" y="4897"/>
                  <a:pt x="20233" y="1801"/>
                </a:cubicBezTo>
                <a:cubicBezTo>
                  <a:pt x="21369" y="1079"/>
                  <a:pt x="10701" y="-1943"/>
                  <a:pt x="5102" y="1944"/>
                </a:cubicBezTo>
                <a:close/>
              </a:path>
            </a:pathLst>
          </a:custGeom>
          <a:solidFill>
            <a:schemeClr val="accent1"/>
          </a:solidFill>
          <a:ln w="12700" cap="flat">
            <a:noFill/>
            <a:miter lim="400000"/>
          </a:ln>
          <a:effectLst/>
        </p:spPr>
        <p:txBody>
          <a:bodyPr wrap="square" lIns="28575" tIns="28575" rIns="28575" bIns="28575" numCol="1" anchor="ctr">
            <a:noAutofit/>
          </a:bodyPr>
          <a:lstStyle/>
          <a:p>
            <a:pPr lvl="0">
              <a:defRPr sz="3200">
                <a:solidFill>
                  <a:srgbClr val="FFFFFF"/>
                </a:solidFill>
                <a:latin typeface="+mn-lt"/>
                <a:ea typeface="+mn-ea"/>
                <a:cs typeface="+mn-cs"/>
                <a:sym typeface="Helvetica Light"/>
              </a:defRPr>
            </a:pPr>
            <a:endParaRPr sz="2400"/>
          </a:p>
        </p:txBody>
      </p:sp>
      <p:sp>
        <p:nvSpPr>
          <p:cNvPr id="14" name="Picture Placeholder 4"/>
          <p:cNvSpPr>
            <a:spLocks noGrp="1"/>
          </p:cNvSpPr>
          <p:nvPr>
            <p:ph type="pic" sz="quarter" idx="14"/>
          </p:nvPr>
        </p:nvSpPr>
        <p:spPr>
          <a:xfrm>
            <a:off x="4224336" y="4645818"/>
            <a:ext cx="685800" cy="685800"/>
          </a:xfrm>
          <a:prstGeom prst="ellipse">
            <a:avLst/>
          </a:prstGeom>
          <a:solidFill>
            <a:schemeClr val="bg1">
              <a:lumMod val="95000"/>
            </a:schemeClr>
          </a:solidFill>
        </p:spPr>
        <p:txBody>
          <a:bodyPr>
            <a:normAutofit/>
          </a:bodyPr>
          <a:lstStyle>
            <a:lvl1pPr>
              <a:defRPr sz="500">
                <a:latin typeface="Aller Light" panose="02000503000000020004" pitchFamily="2" charset="0"/>
              </a:defRPr>
            </a:lvl1pPr>
          </a:lstStyle>
          <a:p>
            <a:endParaRPr lang="id-ID" dirty="0"/>
          </a:p>
        </p:txBody>
      </p:sp>
    </p:spTree>
    <p:extLst>
      <p:ext uri="{BB962C8B-B14F-4D97-AF65-F5344CB8AC3E}">
        <p14:creationId xmlns:p14="http://schemas.microsoft.com/office/powerpoint/2010/main" val="40412364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3">
                                            <p:txEl>
                                              <p:pRg st="0" end="0"/>
                                            </p:txEl>
                                          </p:spTgt>
                                        </p:tgtEl>
                                        <p:attrNameLst>
                                          <p:attrName>style.visibility</p:attrName>
                                        </p:attrNameLst>
                                      </p:cBhvr>
                                      <p:to>
                                        <p:strVal val="visible"/>
                                      </p:to>
                                    </p:set>
                                    <p:animEffect transition="in" filter="fade">
                                      <p:cBhvr>
                                        <p:cTn id="11" dur="500"/>
                                        <p:tgtEl>
                                          <p:spTgt spid="13">
                                            <p:txEl>
                                              <p:pRg st="0" end="0"/>
                                            </p:txEl>
                                          </p:spTgt>
                                        </p:tgtEl>
                                      </p:cBhvr>
                                    </p:animEffect>
                                  </p:childTnLst>
                                </p:cTn>
                              </p:par>
                            </p:childTnLst>
                          </p:cTn>
                        </p:par>
                        <p:par>
                          <p:cTn id="12" fill="hold">
                            <p:stCondLst>
                              <p:cond delay="1000"/>
                            </p:stCondLst>
                            <p:childTnLst>
                              <p:par>
                                <p:cTn id="13" presetID="16" presetClass="entr" presetSubtype="37"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outVertical)">
                                      <p:cBhvr>
                                        <p:cTn id="15" dur="500"/>
                                        <p:tgtEl>
                                          <p:spTgt spid="7"/>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500"/>
                                        <p:tgtEl>
                                          <p:spTgt spid="9"/>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fade">
                                      <p:cBhvr>
                                        <p:cTn id="23" dur="500"/>
                                        <p:tgtEl>
                                          <p:spTgt spid="2"/>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18">
                                            <p:txEl>
                                              <p:pRg st="0" end="0"/>
                                            </p:txEl>
                                          </p:spTgt>
                                        </p:tgtEl>
                                        <p:attrNameLst>
                                          <p:attrName>style.visibility</p:attrName>
                                        </p:attrNameLst>
                                      </p:cBhvr>
                                      <p:to>
                                        <p:strVal val="visible"/>
                                      </p:to>
                                    </p:set>
                                    <p:animEffect transition="in" filter="fade">
                                      <p:cBhvr>
                                        <p:cTn id="27" dur="500"/>
                                        <p:tgtEl>
                                          <p:spTgt spid="18">
                                            <p:txEl>
                                              <p:pRg st="0" end="0"/>
                                            </p:txEl>
                                          </p:spTgt>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fade">
                                      <p:cBhvr>
                                        <p:cTn id="3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3" grpId="0" build="p">
        <p:tmplLst>
          <p:tmpl lvl="1">
            <p:tnLst>
              <p:par>
                <p:cTn presetID="10" presetClass="entr" presetSubtype="0" fill="hold" nodeType="after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500"/>
                        <p:tgtEl>
                          <p:spTgt spid="13"/>
                        </p:tgtEl>
                      </p:cBhvr>
                    </p:animEffect>
                  </p:childTnLst>
                </p:cTn>
              </p:par>
            </p:tnLst>
          </p:tmpl>
        </p:tmplLst>
      </p:bldP>
      <p:bldP spid="18" grpId="0" build="p">
        <p:tmplLst>
          <p:tmpl lvl="1">
            <p:tnLst>
              <p:par>
                <p:cTn presetID="10" presetClass="entr" presetSubtype="0" fill="hold" nodeType="after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fade">
                      <p:cBhvr>
                        <p:cTn dur="500"/>
                        <p:tgtEl>
                          <p:spTgt spid="18"/>
                        </p:tgtEl>
                      </p:cBhvr>
                    </p:animEffect>
                  </p:childTnLst>
                </p:cTn>
              </p:par>
            </p:tnLst>
          </p:tmpl>
        </p:tmplLst>
      </p:bldP>
      <p:bldP spid="7" grpId="0" animBg="1"/>
      <p:bldP spid="9" grpId="0" animBg="1"/>
      <p:bldP spid="10" grpId="0" animBg="1"/>
      <p:bldP spid="14" grpId="0" animBg="1"/>
    </p:bldLst>
  </p:timing>
  <p:extLst mod="1">
    <p:ext uri="{DCECCB84-F9BA-43D5-87BE-67443E8EF086}">
      <p15:sldGuideLst xmlns:p15="http://schemas.microsoft.com/office/powerpoint/2012/main">
        <p15:guide id="1" orient="horz" pos="432">
          <p15:clr>
            <a:srgbClr val="FBAE40"/>
          </p15:clr>
        </p15:guide>
        <p15:guide id="2" pos="960">
          <p15:clr>
            <a:srgbClr val="FBAE40"/>
          </p15:clr>
        </p15:guide>
        <p15:guide id="3" pos="4808" userDrawn="1">
          <p15:clr>
            <a:srgbClr val="FBAE40"/>
          </p15:clr>
        </p15:guide>
        <p15:guide id="4" orient="horz" pos="3792">
          <p15:clr>
            <a:srgbClr val="FBAE40"/>
          </p15:clr>
        </p15:guide>
        <p15:guide id="5" orient="horz" pos="1392">
          <p15:clr>
            <a:srgbClr val="FBAE40"/>
          </p15:clr>
        </p15:guide>
        <p15:guide id="6" pos="288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00100" y="596901"/>
            <a:ext cx="3409657" cy="505969"/>
          </a:xfrm>
        </p:spPr>
        <p:txBody>
          <a:bodyPr lIns="0" rIns="0" anchor="ctr">
            <a:noAutofit/>
          </a:bodyPr>
          <a:lstStyle>
            <a:lvl1pPr algn="l">
              <a:defRPr sz="2100" b="0">
                <a:solidFill>
                  <a:schemeClr val="accent1"/>
                </a:solidFill>
                <a:latin typeface="U.S. 101" pitchFamily="2" charset="0"/>
                <a:ea typeface="Roboto" pitchFamily="2" charset="0"/>
                <a:cs typeface="Open Sans Light" panose="020B0306030504020204" pitchFamily="34" charset="0"/>
              </a:defRPr>
            </a:lvl1pPr>
          </a:lstStyle>
          <a:p>
            <a:r>
              <a:rPr lang="en-US" dirty="0" smtClean="0"/>
              <a:t>Write Your Title Here</a:t>
            </a:r>
            <a:endParaRPr lang="en-GB" dirty="0"/>
          </a:p>
        </p:txBody>
      </p:sp>
      <p:sp>
        <p:nvSpPr>
          <p:cNvPr id="13" name="Text Placeholder 12"/>
          <p:cNvSpPr>
            <a:spLocks noGrp="1"/>
          </p:cNvSpPr>
          <p:nvPr>
            <p:ph type="body" sz="quarter" idx="11" hasCustomPrompt="1"/>
          </p:nvPr>
        </p:nvSpPr>
        <p:spPr>
          <a:xfrm>
            <a:off x="800100" y="1861626"/>
            <a:ext cx="3409657" cy="516988"/>
          </a:xfrm>
        </p:spPr>
        <p:txBody>
          <a:bodyPr lIns="0" rIns="0">
            <a:normAutofit/>
          </a:bodyPr>
          <a:lstStyle>
            <a:lvl1pPr marL="0" indent="0">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18" name="Text Placeholder 12"/>
          <p:cNvSpPr>
            <a:spLocks noGrp="1"/>
          </p:cNvSpPr>
          <p:nvPr>
            <p:ph type="body" sz="quarter" idx="13" hasCustomPrompt="1"/>
          </p:nvPr>
        </p:nvSpPr>
        <p:spPr>
          <a:xfrm>
            <a:off x="4934244" y="1861626"/>
            <a:ext cx="3409657" cy="516988"/>
          </a:xfrm>
        </p:spPr>
        <p:txBody>
          <a:bodyPr lIns="0" rIns="0">
            <a:normAutofit/>
          </a:bodyPr>
          <a:lstStyle>
            <a:lvl1pPr marL="0" indent="0" algn="r">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 name="TextBox 2"/>
          <p:cNvSpPr txBox="1"/>
          <p:nvPr userDrawn="1"/>
        </p:nvSpPr>
        <p:spPr>
          <a:xfrm>
            <a:off x="1076178" y="6183086"/>
            <a:ext cx="1428750" cy="246221"/>
          </a:xfrm>
          <a:prstGeom prst="rect">
            <a:avLst/>
          </a:prstGeom>
          <a:noFill/>
        </p:spPr>
        <p:txBody>
          <a:bodyPr wrap="square" rtlCol="0">
            <a:spAutoFit/>
          </a:bodyPr>
          <a:lstStyle/>
          <a:p>
            <a:r>
              <a:rPr lang="en-US" sz="1000" dirty="0" smtClean="0">
                <a:solidFill>
                  <a:schemeClr val="accent1"/>
                </a:solidFill>
                <a:latin typeface="U.S. 101" pitchFamily="2" charset="0"/>
              </a:rPr>
              <a:t>COMPANY NAME</a:t>
            </a:r>
          </a:p>
        </p:txBody>
      </p:sp>
      <p:sp>
        <p:nvSpPr>
          <p:cNvPr id="8" name="TextBox 7"/>
          <p:cNvSpPr txBox="1"/>
          <p:nvPr userDrawn="1"/>
        </p:nvSpPr>
        <p:spPr>
          <a:xfrm>
            <a:off x="3606506" y="6197600"/>
            <a:ext cx="1930694" cy="246221"/>
          </a:xfrm>
          <a:prstGeom prst="rect">
            <a:avLst/>
          </a:prstGeom>
          <a:noFill/>
        </p:spPr>
        <p:txBody>
          <a:bodyPr wrap="square" rtlCol="0">
            <a:spAutoFit/>
          </a:bodyPr>
          <a:lstStyle/>
          <a:p>
            <a:pPr algn="ctr"/>
            <a:r>
              <a:rPr lang="en-US" sz="1000" u="none" dirty="0" smtClean="0">
                <a:solidFill>
                  <a:schemeClr val="accent1"/>
                </a:solidFill>
                <a:latin typeface="Aller Light" panose="02000503000000020004" pitchFamily="2" charset="0"/>
              </a:rPr>
              <a:t>www.nicecompany.com</a:t>
            </a:r>
            <a:endParaRPr lang="en-US" sz="900" u="none" dirty="0" smtClean="0">
              <a:solidFill>
                <a:schemeClr val="accent1"/>
              </a:solidFill>
              <a:latin typeface="Aller Light" panose="02000503000000020004" pitchFamily="2" charset="0"/>
            </a:endParaRPr>
          </a:p>
        </p:txBody>
      </p:sp>
    </p:spTree>
    <p:extLst>
      <p:ext uri="{BB962C8B-B14F-4D97-AF65-F5344CB8AC3E}">
        <p14:creationId xmlns:p14="http://schemas.microsoft.com/office/powerpoint/2010/main" val="466495132"/>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720" userDrawn="1">
          <p15:clr>
            <a:srgbClr val="FBAE40"/>
          </p15:clr>
        </p15:guide>
        <p15:guide id="2" pos="960">
          <p15:clr>
            <a:srgbClr val="FBAE40"/>
          </p15:clr>
        </p15:guide>
        <p15:guide id="3" pos="6696">
          <p15:clr>
            <a:srgbClr val="FBAE40"/>
          </p15:clr>
        </p15:guide>
        <p15:guide id="4" orient="horz" pos="3792">
          <p15:clr>
            <a:srgbClr val="FBAE40"/>
          </p15:clr>
        </p15:guide>
        <p15:guide id="5" orient="horz" pos="1392">
          <p15:clr>
            <a:srgbClr val="FBAE40"/>
          </p15:clr>
        </p15:guide>
        <p15:guide id="6"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53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190751" y="3528121"/>
            <a:ext cx="4762500" cy="505969"/>
          </a:xfrm>
        </p:spPr>
        <p:txBody>
          <a:bodyPr lIns="0" rIns="0" anchor="ctr">
            <a:noAutofit/>
          </a:bodyPr>
          <a:lstStyle>
            <a:lvl1pPr algn="ctr">
              <a:defRPr sz="3200" b="0">
                <a:solidFill>
                  <a:schemeClr val="accent1"/>
                </a:solidFill>
                <a:latin typeface="U.S. 101" pitchFamily="2" charset="0"/>
                <a:ea typeface="Roboto" pitchFamily="2" charset="0"/>
                <a:cs typeface="Open Sans Light" panose="020B0306030504020204" pitchFamily="34" charset="0"/>
              </a:defRPr>
            </a:lvl1pPr>
          </a:lstStyle>
          <a:p>
            <a:r>
              <a:rPr lang="en-US" dirty="0" smtClean="0"/>
              <a:t>Write Your Title Here</a:t>
            </a:r>
            <a:endParaRPr lang="en-GB" dirty="0"/>
          </a:p>
        </p:txBody>
      </p:sp>
      <p:sp>
        <p:nvSpPr>
          <p:cNvPr id="13" name="Text Placeholder 12"/>
          <p:cNvSpPr>
            <a:spLocks noGrp="1"/>
          </p:cNvSpPr>
          <p:nvPr>
            <p:ph type="body" sz="quarter" idx="11" hasCustomPrompt="1"/>
          </p:nvPr>
        </p:nvSpPr>
        <p:spPr>
          <a:xfrm>
            <a:off x="3356548" y="2101611"/>
            <a:ext cx="2419350" cy="346314"/>
          </a:xfrm>
        </p:spPr>
        <p:txBody>
          <a:bodyPr lIns="0" rIns="0" anchor="ctr">
            <a:normAutofit/>
          </a:bodyPr>
          <a:lstStyle>
            <a:lvl1pPr marL="0" indent="0" algn="ctr">
              <a:buNone/>
              <a:defRPr sz="14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18" name="Text Placeholder 12"/>
          <p:cNvSpPr>
            <a:spLocks noGrp="1"/>
          </p:cNvSpPr>
          <p:nvPr>
            <p:ph type="body" sz="quarter" idx="13" hasCustomPrompt="1"/>
          </p:nvPr>
        </p:nvSpPr>
        <p:spPr>
          <a:xfrm>
            <a:off x="2184973" y="4047904"/>
            <a:ext cx="4762500" cy="238346"/>
          </a:xfrm>
        </p:spPr>
        <p:txBody>
          <a:bodyPr lIns="0" rIns="0" anchor="ctr">
            <a:normAutofit/>
          </a:bodyPr>
          <a:lstStyle>
            <a:lvl1pPr marL="0" indent="0" algn="ctr">
              <a:buNone/>
              <a:defRPr sz="900" b="0" baseline="0">
                <a:solidFill>
                  <a:sysClr val="windowText" lastClr="000000"/>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 name="TextBox 2"/>
          <p:cNvSpPr txBox="1"/>
          <p:nvPr userDrawn="1"/>
        </p:nvSpPr>
        <p:spPr>
          <a:xfrm>
            <a:off x="1076178" y="6183086"/>
            <a:ext cx="1428750" cy="246221"/>
          </a:xfrm>
          <a:prstGeom prst="rect">
            <a:avLst/>
          </a:prstGeom>
          <a:noFill/>
        </p:spPr>
        <p:txBody>
          <a:bodyPr wrap="square" rtlCol="0">
            <a:spAutoFit/>
          </a:bodyPr>
          <a:lstStyle/>
          <a:p>
            <a:r>
              <a:rPr lang="en-US" sz="1000" dirty="0" smtClean="0">
                <a:solidFill>
                  <a:schemeClr val="accent1"/>
                </a:solidFill>
                <a:latin typeface="U.S. 101" pitchFamily="2" charset="0"/>
              </a:rPr>
              <a:t>COMPANY NAME</a:t>
            </a:r>
          </a:p>
        </p:txBody>
      </p:sp>
      <p:sp>
        <p:nvSpPr>
          <p:cNvPr id="8" name="TextBox 7"/>
          <p:cNvSpPr txBox="1"/>
          <p:nvPr userDrawn="1"/>
        </p:nvSpPr>
        <p:spPr>
          <a:xfrm>
            <a:off x="3606506" y="6197600"/>
            <a:ext cx="1930694" cy="246221"/>
          </a:xfrm>
          <a:prstGeom prst="rect">
            <a:avLst/>
          </a:prstGeom>
          <a:noFill/>
        </p:spPr>
        <p:txBody>
          <a:bodyPr wrap="square" rtlCol="0">
            <a:spAutoFit/>
          </a:bodyPr>
          <a:lstStyle/>
          <a:p>
            <a:pPr algn="ctr"/>
            <a:r>
              <a:rPr lang="en-US" sz="1000" u="none" dirty="0" smtClean="0">
                <a:solidFill>
                  <a:schemeClr val="accent1"/>
                </a:solidFill>
                <a:latin typeface="Aller Light" panose="02000503000000020004" pitchFamily="2" charset="0"/>
              </a:rPr>
              <a:t>www.nicecompany.com</a:t>
            </a:r>
            <a:endParaRPr lang="en-US" sz="900" u="none" dirty="0" smtClean="0">
              <a:solidFill>
                <a:schemeClr val="accent1"/>
              </a:solidFill>
              <a:latin typeface="Aller Light" panose="02000503000000020004" pitchFamily="2" charset="0"/>
            </a:endParaRPr>
          </a:p>
        </p:txBody>
      </p:sp>
      <p:sp>
        <p:nvSpPr>
          <p:cNvPr id="7" name="Shape 35"/>
          <p:cNvSpPr/>
          <p:nvPr userDrawn="1"/>
        </p:nvSpPr>
        <p:spPr>
          <a:xfrm>
            <a:off x="0" y="3029731"/>
            <a:ext cx="9144000" cy="100258"/>
          </a:xfrm>
          <a:prstGeom prst="rect">
            <a:avLst/>
          </a:prstGeom>
          <a:solidFill>
            <a:srgbClr val="DCDEE0"/>
          </a:solidFill>
          <a:ln w="12700">
            <a:miter lim="400000"/>
          </a:ln>
        </p:spPr>
        <p:txBody>
          <a:bodyPr lIns="38100" tIns="38100" rIns="38100" bIns="38100" anchor="ctr"/>
          <a:lstStyle/>
          <a:p>
            <a:pPr lvl="0">
              <a:defRPr sz="3200">
                <a:solidFill>
                  <a:srgbClr val="FFFFFF"/>
                </a:solidFill>
                <a:latin typeface="+mn-lt"/>
                <a:ea typeface="+mn-ea"/>
                <a:cs typeface="+mn-cs"/>
                <a:sym typeface="Helvetica Light"/>
              </a:defRPr>
            </a:pPr>
            <a:endParaRPr sz="2400"/>
          </a:p>
        </p:txBody>
      </p:sp>
      <p:sp>
        <p:nvSpPr>
          <p:cNvPr id="9" name="Shape 36"/>
          <p:cNvSpPr/>
          <p:nvPr userDrawn="1"/>
        </p:nvSpPr>
        <p:spPr>
          <a:xfrm>
            <a:off x="2208596" y="3122343"/>
            <a:ext cx="4746137" cy="100259"/>
          </a:xfrm>
          <a:prstGeom prst="rect">
            <a:avLst/>
          </a:prstGeom>
          <a:solidFill>
            <a:schemeClr val="accent1"/>
          </a:solidFill>
          <a:ln w="12700">
            <a:miter lim="400000"/>
          </a:ln>
        </p:spPr>
        <p:txBody>
          <a:bodyPr lIns="38100" tIns="38100" rIns="38100" bIns="38100" anchor="ctr"/>
          <a:lstStyle/>
          <a:p>
            <a:pPr lvl="0">
              <a:defRPr sz="3200">
                <a:solidFill>
                  <a:srgbClr val="FFFFFF"/>
                </a:solidFill>
                <a:latin typeface="+mn-lt"/>
                <a:ea typeface="+mn-ea"/>
                <a:cs typeface="+mn-cs"/>
                <a:sym typeface="Helvetica Light"/>
              </a:defRPr>
            </a:pPr>
            <a:endParaRPr sz="2400"/>
          </a:p>
        </p:txBody>
      </p:sp>
      <p:sp>
        <p:nvSpPr>
          <p:cNvPr id="10" name="Shape 38"/>
          <p:cNvSpPr/>
          <p:nvPr userDrawn="1"/>
        </p:nvSpPr>
        <p:spPr>
          <a:xfrm>
            <a:off x="4343400" y="1593264"/>
            <a:ext cx="471964" cy="406986"/>
          </a:xfrm>
          <a:custGeom>
            <a:avLst/>
            <a:gdLst/>
            <a:ahLst/>
            <a:cxnLst>
              <a:cxn ang="0">
                <a:pos x="wd2" y="hd2"/>
              </a:cxn>
              <a:cxn ang="5400000">
                <a:pos x="wd2" y="hd2"/>
              </a:cxn>
              <a:cxn ang="10800000">
                <a:pos x="wd2" y="hd2"/>
              </a:cxn>
              <a:cxn ang="16200000">
                <a:pos x="wd2" y="hd2"/>
              </a:cxn>
            </a:cxnLst>
            <a:rect l="0" t="0" r="r" b="b"/>
            <a:pathLst>
              <a:path w="20317" h="19134" extrusionOk="0">
                <a:moveTo>
                  <a:pt x="5102" y="1944"/>
                </a:moveTo>
                <a:cubicBezTo>
                  <a:pt x="971" y="4812"/>
                  <a:pt x="1208" y="9482"/>
                  <a:pt x="1350" y="11210"/>
                </a:cubicBezTo>
                <a:cubicBezTo>
                  <a:pt x="6685" y="3649"/>
                  <a:pt x="14666" y="4016"/>
                  <a:pt x="14666" y="4016"/>
                </a:cubicBezTo>
                <a:cubicBezTo>
                  <a:pt x="14666" y="4016"/>
                  <a:pt x="3354" y="8659"/>
                  <a:pt x="31" y="17966"/>
                </a:cubicBezTo>
                <a:cubicBezTo>
                  <a:pt x="-231" y="18701"/>
                  <a:pt x="1262" y="19657"/>
                  <a:pt x="1603" y="18788"/>
                </a:cubicBezTo>
                <a:cubicBezTo>
                  <a:pt x="2620" y="16199"/>
                  <a:pt x="4039" y="14258"/>
                  <a:pt x="4039" y="14258"/>
                </a:cubicBezTo>
                <a:cubicBezTo>
                  <a:pt x="6130" y="15189"/>
                  <a:pt x="9747" y="16280"/>
                  <a:pt x="12312" y="14121"/>
                </a:cubicBezTo>
                <a:cubicBezTo>
                  <a:pt x="15719" y="11254"/>
                  <a:pt x="15370" y="4897"/>
                  <a:pt x="20233" y="1801"/>
                </a:cubicBezTo>
                <a:cubicBezTo>
                  <a:pt x="21369" y="1079"/>
                  <a:pt x="10701" y="-1943"/>
                  <a:pt x="5102" y="1944"/>
                </a:cubicBezTo>
                <a:close/>
              </a:path>
            </a:pathLst>
          </a:custGeom>
          <a:solidFill>
            <a:schemeClr val="accent1"/>
          </a:solidFill>
          <a:ln w="12700" cap="flat">
            <a:noFill/>
            <a:miter lim="400000"/>
          </a:ln>
          <a:effectLst/>
        </p:spPr>
        <p:txBody>
          <a:bodyPr wrap="square" lIns="28575" tIns="28575" rIns="28575" bIns="28575" numCol="1" anchor="ctr">
            <a:noAutofit/>
          </a:bodyPr>
          <a:lstStyle/>
          <a:p>
            <a:pPr lvl="0">
              <a:defRPr sz="3200">
                <a:solidFill>
                  <a:srgbClr val="FFFFFF"/>
                </a:solidFill>
                <a:latin typeface="+mn-lt"/>
                <a:ea typeface="+mn-ea"/>
                <a:cs typeface="+mn-cs"/>
                <a:sym typeface="Helvetica Light"/>
              </a:defRPr>
            </a:pPr>
            <a:endParaRPr sz="2400"/>
          </a:p>
        </p:txBody>
      </p:sp>
      <p:sp>
        <p:nvSpPr>
          <p:cNvPr id="14" name="Picture Placeholder 4"/>
          <p:cNvSpPr>
            <a:spLocks noGrp="1"/>
          </p:cNvSpPr>
          <p:nvPr>
            <p:ph type="pic" sz="quarter" idx="14"/>
          </p:nvPr>
        </p:nvSpPr>
        <p:spPr>
          <a:xfrm>
            <a:off x="4200525" y="4600575"/>
            <a:ext cx="714375" cy="714375"/>
          </a:xfrm>
          <a:prstGeom prst="ellipse">
            <a:avLst/>
          </a:prstGeom>
          <a:solidFill>
            <a:schemeClr val="bg1">
              <a:lumMod val="95000"/>
            </a:schemeClr>
          </a:solidFill>
        </p:spPr>
        <p:txBody>
          <a:bodyPr>
            <a:normAutofit/>
          </a:bodyPr>
          <a:lstStyle>
            <a:lvl1pPr>
              <a:defRPr sz="600">
                <a:latin typeface="Aller Light" panose="02000503000000020004" pitchFamily="2" charset="0"/>
              </a:defRPr>
            </a:lvl1pPr>
          </a:lstStyle>
          <a:p>
            <a:endParaRPr lang="id-ID" dirty="0"/>
          </a:p>
        </p:txBody>
      </p:sp>
    </p:spTree>
    <p:extLst>
      <p:ext uri="{BB962C8B-B14F-4D97-AF65-F5344CB8AC3E}">
        <p14:creationId xmlns:p14="http://schemas.microsoft.com/office/powerpoint/2010/main" val="2101428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3">
                                            <p:txEl>
                                              <p:pRg st="0" end="0"/>
                                            </p:txEl>
                                          </p:spTgt>
                                        </p:tgtEl>
                                        <p:attrNameLst>
                                          <p:attrName>style.visibility</p:attrName>
                                        </p:attrNameLst>
                                      </p:cBhvr>
                                      <p:to>
                                        <p:strVal val="visible"/>
                                      </p:to>
                                    </p:set>
                                    <p:animEffect transition="in" filter="fade">
                                      <p:cBhvr>
                                        <p:cTn id="11" dur="500"/>
                                        <p:tgtEl>
                                          <p:spTgt spid="13">
                                            <p:txEl>
                                              <p:pRg st="0" end="0"/>
                                            </p:txEl>
                                          </p:spTgt>
                                        </p:tgtEl>
                                      </p:cBhvr>
                                    </p:animEffect>
                                  </p:childTnLst>
                                </p:cTn>
                              </p:par>
                            </p:childTnLst>
                          </p:cTn>
                        </p:par>
                        <p:par>
                          <p:cTn id="12" fill="hold">
                            <p:stCondLst>
                              <p:cond delay="1000"/>
                            </p:stCondLst>
                            <p:childTnLst>
                              <p:par>
                                <p:cTn id="13" presetID="16" presetClass="entr" presetSubtype="37"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outVertical)">
                                      <p:cBhvr>
                                        <p:cTn id="15" dur="500"/>
                                        <p:tgtEl>
                                          <p:spTgt spid="7"/>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500"/>
                                        <p:tgtEl>
                                          <p:spTgt spid="9"/>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fade">
                                      <p:cBhvr>
                                        <p:cTn id="23" dur="500"/>
                                        <p:tgtEl>
                                          <p:spTgt spid="2"/>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18">
                                            <p:txEl>
                                              <p:pRg st="0" end="0"/>
                                            </p:txEl>
                                          </p:spTgt>
                                        </p:tgtEl>
                                        <p:attrNameLst>
                                          <p:attrName>style.visibility</p:attrName>
                                        </p:attrNameLst>
                                      </p:cBhvr>
                                      <p:to>
                                        <p:strVal val="visible"/>
                                      </p:to>
                                    </p:set>
                                    <p:animEffect transition="in" filter="fade">
                                      <p:cBhvr>
                                        <p:cTn id="27" dur="500"/>
                                        <p:tgtEl>
                                          <p:spTgt spid="18">
                                            <p:txEl>
                                              <p:pRg st="0" end="0"/>
                                            </p:txEl>
                                          </p:spTgt>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fade">
                                      <p:cBhvr>
                                        <p:cTn id="3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3" grpId="0" build="p">
        <p:tmplLst>
          <p:tmpl lvl="1">
            <p:tnLst>
              <p:par>
                <p:cTn presetID="10" presetClass="entr" presetSubtype="0" fill="hold" nodeType="after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500"/>
                        <p:tgtEl>
                          <p:spTgt spid="13"/>
                        </p:tgtEl>
                      </p:cBhvr>
                    </p:animEffect>
                  </p:childTnLst>
                </p:cTn>
              </p:par>
            </p:tnLst>
          </p:tmpl>
        </p:tmplLst>
      </p:bldP>
      <p:bldP spid="18" grpId="0" build="p">
        <p:tmplLst>
          <p:tmpl lvl="1">
            <p:tnLst>
              <p:par>
                <p:cTn presetID="10" presetClass="entr" presetSubtype="0" fill="hold" nodeType="after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fade">
                      <p:cBhvr>
                        <p:cTn dur="500"/>
                        <p:tgtEl>
                          <p:spTgt spid="18"/>
                        </p:tgtEl>
                      </p:cBhvr>
                    </p:animEffect>
                  </p:childTnLst>
                </p:cTn>
              </p:par>
            </p:tnLst>
          </p:tmpl>
        </p:tmplLst>
      </p:bldP>
      <p:bldP spid="7" grpId="0" animBg="1"/>
      <p:bldP spid="9" grpId="0" animBg="1"/>
      <p:bldP spid="10" grpId="0" animBg="1"/>
      <p:bldP spid="14" grpId="0" animBg="1"/>
    </p:bldLst>
  </p:timing>
  <p:extLst mod="1">
    <p:ext uri="{DCECCB84-F9BA-43D5-87BE-67443E8EF086}">
      <p15:sldGuideLst xmlns:p15="http://schemas.microsoft.com/office/powerpoint/2012/main">
        <p15:guide id="1" orient="horz" pos="720">
          <p15:clr>
            <a:srgbClr val="FBAE40"/>
          </p15:clr>
        </p15:guide>
        <p15:guide id="2" pos="960">
          <p15:clr>
            <a:srgbClr val="FBAE40"/>
          </p15:clr>
        </p15:guide>
        <p15:guide id="3" pos="6696">
          <p15:clr>
            <a:srgbClr val="FBAE40"/>
          </p15:clr>
        </p15:guide>
        <p15:guide id="4" orient="horz" pos="3792">
          <p15:clr>
            <a:srgbClr val="FBAE40"/>
          </p15:clr>
        </p15:guide>
        <p15:guide id="5" orient="horz" pos="1392">
          <p15:clr>
            <a:srgbClr val="FBAE40"/>
          </p15:clr>
        </p15:guide>
        <p15:guide id="6" pos="4808"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00100" y="596901"/>
            <a:ext cx="3409657" cy="505969"/>
          </a:xfrm>
        </p:spPr>
        <p:txBody>
          <a:bodyPr lIns="0" rIns="0" anchor="ctr">
            <a:noAutofit/>
          </a:bodyPr>
          <a:lstStyle>
            <a:lvl1pPr algn="l">
              <a:defRPr sz="2100" b="0">
                <a:solidFill>
                  <a:schemeClr val="accent1"/>
                </a:solidFill>
                <a:latin typeface="U.S. 101" pitchFamily="2" charset="0"/>
                <a:ea typeface="Roboto" pitchFamily="2" charset="0"/>
                <a:cs typeface="Open Sans Light" panose="020B0306030504020204" pitchFamily="34" charset="0"/>
              </a:defRPr>
            </a:lvl1pPr>
          </a:lstStyle>
          <a:p>
            <a:r>
              <a:rPr lang="en-US" dirty="0" smtClean="0"/>
              <a:t>Write Your Title Here</a:t>
            </a:r>
            <a:endParaRPr lang="en-GB" dirty="0"/>
          </a:p>
        </p:txBody>
      </p:sp>
      <p:sp>
        <p:nvSpPr>
          <p:cNvPr id="13" name="Text Placeholder 12"/>
          <p:cNvSpPr>
            <a:spLocks noGrp="1"/>
          </p:cNvSpPr>
          <p:nvPr>
            <p:ph type="body" sz="quarter" idx="11" hasCustomPrompt="1"/>
          </p:nvPr>
        </p:nvSpPr>
        <p:spPr>
          <a:xfrm>
            <a:off x="800100" y="1861626"/>
            <a:ext cx="3409657" cy="516988"/>
          </a:xfrm>
        </p:spPr>
        <p:txBody>
          <a:bodyPr lIns="0" rIns="0">
            <a:normAutofit/>
          </a:bodyPr>
          <a:lstStyle>
            <a:lvl1pPr marL="0" indent="0">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18" name="Text Placeholder 12"/>
          <p:cNvSpPr>
            <a:spLocks noGrp="1"/>
          </p:cNvSpPr>
          <p:nvPr>
            <p:ph type="body" sz="quarter" idx="13" hasCustomPrompt="1"/>
          </p:nvPr>
        </p:nvSpPr>
        <p:spPr>
          <a:xfrm>
            <a:off x="4934244" y="1861626"/>
            <a:ext cx="3409657" cy="516988"/>
          </a:xfrm>
        </p:spPr>
        <p:txBody>
          <a:bodyPr lIns="0" rIns="0">
            <a:normAutofit/>
          </a:bodyPr>
          <a:lstStyle>
            <a:lvl1pPr marL="0" indent="0" algn="r">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 name="TextBox 2"/>
          <p:cNvSpPr txBox="1"/>
          <p:nvPr userDrawn="1"/>
        </p:nvSpPr>
        <p:spPr>
          <a:xfrm>
            <a:off x="1076178" y="6183086"/>
            <a:ext cx="1428750" cy="242374"/>
          </a:xfrm>
          <a:prstGeom prst="rect">
            <a:avLst/>
          </a:prstGeom>
          <a:noFill/>
        </p:spPr>
        <p:txBody>
          <a:bodyPr wrap="square" rtlCol="0">
            <a:spAutoFit/>
          </a:bodyPr>
          <a:lstStyle/>
          <a:p>
            <a:r>
              <a:rPr lang="en-US" sz="975" dirty="0" smtClean="0">
                <a:solidFill>
                  <a:schemeClr val="accent1"/>
                </a:solidFill>
                <a:latin typeface="U.S. 101" pitchFamily="2" charset="0"/>
              </a:rPr>
              <a:t>COMPANY NAME</a:t>
            </a:r>
          </a:p>
        </p:txBody>
      </p:sp>
      <p:sp>
        <p:nvSpPr>
          <p:cNvPr id="8" name="TextBox 7"/>
          <p:cNvSpPr txBox="1"/>
          <p:nvPr userDrawn="1"/>
        </p:nvSpPr>
        <p:spPr>
          <a:xfrm>
            <a:off x="3857478" y="6197600"/>
            <a:ext cx="1428750" cy="230832"/>
          </a:xfrm>
          <a:prstGeom prst="rect">
            <a:avLst/>
          </a:prstGeom>
          <a:noFill/>
        </p:spPr>
        <p:txBody>
          <a:bodyPr wrap="square" rtlCol="0">
            <a:spAutoFit/>
          </a:bodyPr>
          <a:lstStyle/>
          <a:p>
            <a:pPr algn="ctr"/>
            <a:r>
              <a:rPr lang="en-US" sz="900" u="none" dirty="0" smtClean="0">
                <a:solidFill>
                  <a:schemeClr val="accent1"/>
                </a:solidFill>
                <a:latin typeface="Aller Light" panose="02000503000000020004" pitchFamily="2" charset="0"/>
              </a:rPr>
              <a:t>www.nicecompany.com</a:t>
            </a:r>
            <a:endParaRPr lang="en-US" sz="825" u="none" dirty="0" smtClean="0">
              <a:solidFill>
                <a:schemeClr val="accent1"/>
              </a:solidFill>
              <a:latin typeface="Aller Light" panose="02000503000000020004" pitchFamily="2" charset="0"/>
            </a:endParaRPr>
          </a:p>
        </p:txBody>
      </p:sp>
    </p:spTree>
    <p:extLst>
      <p:ext uri="{BB962C8B-B14F-4D97-AF65-F5344CB8AC3E}">
        <p14:creationId xmlns:p14="http://schemas.microsoft.com/office/powerpoint/2010/main" val="127094086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432">
          <p15:clr>
            <a:srgbClr val="FBAE40"/>
          </p15:clr>
        </p15:guide>
        <p15:guide id="2" pos="960">
          <p15:clr>
            <a:srgbClr val="FBAE40"/>
          </p15:clr>
        </p15:guide>
        <p15:guide id="3" pos="6696">
          <p15:clr>
            <a:srgbClr val="FBAE40"/>
          </p15:clr>
        </p15:guide>
        <p15:guide id="4" orient="horz" pos="3792">
          <p15:clr>
            <a:srgbClr val="FBAE40"/>
          </p15:clr>
        </p15:guide>
        <p15:guide id="5" orient="horz" pos="1392">
          <p15:clr>
            <a:srgbClr val="FBAE40"/>
          </p15:clr>
        </p15:guide>
        <p15:guide id="6" pos="38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5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00100" y="596901"/>
            <a:ext cx="3409657" cy="505969"/>
          </a:xfrm>
        </p:spPr>
        <p:txBody>
          <a:bodyPr lIns="0" rIns="0" anchor="ctr">
            <a:noAutofit/>
          </a:bodyPr>
          <a:lstStyle>
            <a:lvl1pPr algn="l">
              <a:defRPr sz="2100" b="0">
                <a:solidFill>
                  <a:schemeClr val="accent1"/>
                </a:solidFill>
                <a:latin typeface="U.S. 101" pitchFamily="2" charset="0"/>
                <a:ea typeface="Roboto" pitchFamily="2" charset="0"/>
                <a:cs typeface="Open Sans Light" panose="020B0306030504020204" pitchFamily="34" charset="0"/>
              </a:defRPr>
            </a:lvl1pPr>
          </a:lstStyle>
          <a:p>
            <a:r>
              <a:rPr lang="en-US" dirty="0" smtClean="0"/>
              <a:t>Write Your Title Here</a:t>
            </a:r>
            <a:endParaRPr lang="en-GB" dirty="0"/>
          </a:p>
        </p:txBody>
      </p:sp>
      <p:sp>
        <p:nvSpPr>
          <p:cNvPr id="13" name="Text Placeholder 12"/>
          <p:cNvSpPr>
            <a:spLocks noGrp="1"/>
          </p:cNvSpPr>
          <p:nvPr>
            <p:ph type="body" sz="quarter" idx="11" hasCustomPrompt="1"/>
          </p:nvPr>
        </p:nvSpPr>
        <p:spPr>
          <a:xfrm>
            <a:off x="800100" y="1861626"/>
            <a:ext cx="3409657" cy="516988"/>
          </a:xfrm>
        </p:spPr>
        <p:txBody>
          <a:bodyPr lIns="0" rIns="0">
            <a:normAutofit/>
          </a:bodyPr>
          <a:lstStyle>
            <a:lvl1pPr marL="0" indent="0">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18" name="Text Placeholder 12"/>
          <p:cNvSpPr>
            <a:spLocks noGrp="1"/>
          </p:cNvSpPr>
          <p:nvPr>
            <p:ph type="body" sz="quarter" idx="13" hasCustomPrompt="1"/>
          </p:nvPr>
        </p:nvSpPr>
        <p:spPr>
          <a:xfrm>
            <a:off x="4934244" y="1861626"/>
            <a:ext cx="3409657" cy="516988"/>
          </a:xfrm>
        </p:spPr>
        <p:txBody>
          <a:bodyPr lIns="0" rIns="0">
            <a:normAutofit/>
          </a:bodyPr>
          <a:lstStyle>
            <a:lvl1pPr marL="0" indent="0" algn="r">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 name="TextBox 2"/>
          <p:cNvSpPr txBox="1"/>
          <p:nvPr userDrawn="1"/>
        </p:nvSpPr>
        <p:spPr>
          <a:xfrm>
            <a:off x="1076178" y="6183086"/>
            <a:ext cx="1428750" cy="242374"/>
          </a:xfrm>
          <a:prstGeom prst="rect">
            <a:avLst/>
          </a:prstGeom>
          <a:noFill/>
        </p:spPr>
        <p:txBody>
          <a:bodyPr wrap="square" rtlCol="0">
            <a:spAutoFit/>
          </a:bodyPr>
          <a:lstStyle/>
          <a:p>
            <a:r>
              <a:rPr lang="en-US" sz="975" dirty="0" smtClean="0">
                <a:solidFill>
                  <a:schemeClr val="accent1"/>
                </a:solidFill>
                <a:latin typeface="U.S. 101" pitchFamily="2" charset="0"/>
              </a:rPr>
              <a:t>COMPANY NAME</a:t>
            </a:r>
          </a:p>
        </p:txBody>
      </p:sp>
      <p:sp>
        <p:nvSpPr>
          <p:cNvPr id="8" name="TextBox 7"/>
          <p:cNvSpPr txBox="1"/>
          <p:nvPr userDrawn="1"/>
        </p:nvSpPr>
        <p:spPr>
          <a:xfrm>
            <a:off x="3857478" y="6197600"/>
            <a:ext cx="1428750" cy="230832"/>
          </a:xfrm>
          <a:prstGeom prst="rect">
            <a:avLst/>
          </a:prstGeom>
          <a:noFill/>
        </p:spPr>
        <p:txBody>
          <a:bodyPr wrap="square" rtlCol="0">
            <a:spAutoFit/>
          </a:bodyPr>
          <a:lstStyle/>
          <a:p>
            <a:pPr algn="ctr"/>
            <a:r>
              <a:rPr lang="en-US" sz="900" u="none" dirty="0" smtClean="0">
                <a:solidFill>
                  <a:schemeClr val="accent1"/>
                </a:solidFill>
                <a:latin typeface="Aller Light" panose="02000503000000020004" pitchFamily="2" charset="0"/>
              </a:rPr>
              <a:t>www.nicecompany.com</a:t>
            </a:r>
            <a:endParaRPr lang="en-US" sz="825" u="none" dirty="0" smtClean="0">
              <a:solidFill>
                <a:schemeClr val="accent1"/>
              </a:solidFill>
              <a:latin typeface="Aller Light" panose="02000503000000020004" pitchFamily="2" charset="0"/>
            </a:endParaRPr>
          </a:p>
        </p:txBody>
      </p:sp>
    </p:spTree>
    <p:extLst>
      <p:ext uri="{BB962C8B-B14F-4D97-AF65-F5344CB8AC3E}">
        <p14:creationId xmlns:p14="http://schemas.microsoft.com/office/powerpoint/2010/main" val="115215434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432">
          <p15:clr>
            <a:srgbClr val="FBAE40"/>
          </p15:clr>
        </p15:guide>
        <p15:guide id="2" pos="960">
          <p15:clr>
            <a:srgbClr val="FBAE40"/>
          </p15:clr>
        </p15:guide>
        <p15:guide id="3" pos="6696">
          <p15:clr>
            <a:srgbClr val="FBAE40"/>
          </p15:clr>
        </p15:guide>
        <p15:guide id="4" orient="horz" pos="3792">
          <p15:clr>
            <a:srgbClr val="FBAE40"/>
          </p15:clr>
        </p15:guide>
        <p15:guide id="5" orient="horz" pos="1392">
          <p15:clr>
            <a:srgbClr val="FBAE40"/>
          </p15:clr>
        </p15:guide>
        <p15:guide id="6" pos="384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62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504661" y="663161"/>
            <a:ext cx="4134678" cy="505969"/>
          </a:xfrm>
        </p:spPr>
        <p:txBody>
          <a:bodyPr lIns="0" rIns="0" anchor="ctr">
            <a:noAutofit/>
          </a:bodyPr>
          <a:lstStyle>
            <a:lvl1pPr algn="ctr">
              <a:defRPr sz="4000" b="0">
                <a:solidFill>
                  <a:schemeClr val="accent1"/>
                </a:solidFill>
                <a:latin typeface="U.S. 101" pitchFamily="2" charset="0"/>
                <a:ea typeface="Roboto" pitchFamily="2" charset="0"/>
                <a:cs typeface="Open Sans Light" panose="020B0306030504020204" pitchFamily="34" charset="0"/>
              </a:defRPr>
            </a:lvl1pPr>
          </a:lstStyle>
          <a:p>
            <a:r>
              <a:rPr lang="en-US" dirty="0" smtClean="0"/>
              <a:t>Write Your Title Here</a:t>
            </a:r>
            <a:endParaRPr lang="en-GB" dirty="0"/>
          </a:p>
        </p:txBody>
      </p:sp>
      <p:sp>
        <p:nvSpPr>
          <p:cNvPr id="13" name="Text Placeholder 12"/>
          <p:cNvSpPr>
            <a:spLocks noGrp="1"/>
          </p:cNvSpPr>
          <p:nvPr>
            <p:ph type="body" sz="quarter" idx="11" hasCustomPrompt="1"/>
          </p:nvPr>
        </p:nvSpPr>
        <p:spPr>
          <a:xfrm>
            <a:off x="2894126" y="1193178"/>
            <a:ext cx="3409657" cy="271670"/>
          </a:xfrm>
        </p:spPr>
        <p:txBody>
          <a:bodyPr lIns="0" rIns="0" anchor="ctr">
            <a:normAutofit/>
          </a:bodyPr>
          <a:lstStyle>
            <a:lvl1pPr marL="0" indent="0" algn="ctr">
              <a:buNone/>
              <a:defRPr sz="900" b="0" baseline="0">
                <a:solidFill>
                  <a:sysClr val="windowText" lastClr="000000"/>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18" name="Text Placeholder 12"/>
          <p:cNvSpPr>
            <a:spLocks noGrp="1"/>
          </p:cNvSpPr>
          <p:nvPr>
            <p:ph type="body" sz="quarter" idx="13" hasCustomPrompt="1"/>
          </p:nvPr>
        </p:nvSpPr>
        <p:spPr>
          <a:xfrm>
            <a:off x="4789565" y="2549535"/>
            <a:ext cx="2843136" cy="299554"/>
          </a:xfrm>
        </p:spPr>
        <p:txBody>
          <a:bodyPr lIns="0" rIns="0">
            <a:normAutofit/>
          </a:bodyPr>
          <a:lstStyle>
            <a:lvl1pPr marL="0" indent="0" algn="l">
              <a:buNone/>
              <a:defRPr sz="14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 name="TextBox 2"/>
          <p:cNvSpPr txBox="1"/>
          <p:nvPr userDrawn="1"/>
        </p:nvSpPr>
        <p:spPr>
          <a:xfrm>
            <a:off x="1076178" y="6183086"/>
            <a:ext cx="1428750" cy="242374"/>
          </a:xfrm>
          <a:prstGeom prst="rect">
            <a:avLst/>
          </a:prstGeom>
          <a:noFill/>
        </p:spPr>
        <p:txBody>
          <a:bodyPr wrap="square" rtlCol="0">
            <a:spAutoFit/>
          </a:bodyPr>
          <a:lstStyle/>
          <a:p>
            <a:r>
              <a:rPr lang="en-US" sz="975" dirty="0" smtClean="0">
                <a:solidFill>
                  <a:schemeClr val="accent1"/>
                </a:solidFill>
                <a:latin typeface="U.S. 101" pitchFamily="2" charset="0"/>
              </a:rPr>
              <a:t>COMPANY NAME</a:t>
            </a:r>
          </a:p>
        </p:txBody>
      </p:sp>
      <p:sp>
        <p:nvSpPr>
          <p:cNvPr id="8" name="TextBox 7"/>
          <p:cNvSpPr txBox="1"/>
          <p:nvPr userDrawn="1"/>
        </p:nvSpPr>
        <p:spPr>
          <a:xfrm>
            <a:off x="3857478" y="6197600"/>
            <a:ext cx="1428750" cy="230832"/>
          </a:xfrm>
          <a:prstGeom prst="rect">
            <a:avLst/>
          </a:prstGeom>
          <a:noFill/>
        </p:spPr>
        <p:txBody>
          <a:bodyPr wrap="square" rtlCol="0">
            <a:spAutoFit/>
          </a:bodyPr>
          <a:lstStyle/>
          <a:p>
            <a:pPr algn="ctr"/>
            <a:r>
              <a:rPr lang="en-US" sz="900" u="none" dirty="0" smtClean="0">
                <a:solidFill>
                  <a:schemeClr val="accent1"/>
                </a:solidFill>
                <a:latin typeface="Aller Light" panose="02000503000000020004" pitchFamily="2" charset="0"/>
              </a:rPr>
              <a:t>www.nicecompany.com</a:t>
            </a:r>
            <a:endParaRPr lang="en-US" sz="825" u="none" dirty="0" smtClean="0">
              <a:solidFill>
                <a:schemeClr val="accent1"/>
              </a:solidFill>
              <a:latin typeface="Aller Light" panose="02000503000000020004" pitchFamily="2" charset="0"/>
            </a:endParaRPr>
          </a:p>
        </p:txBody>
      </p:sp>
      <p:sp>
        <p:nvSpPr>
          <p:cNvPr id="17" name="Picture Placeholder 4"/>
          <p:cNvSpPr>
            <a:spLocks noGrp="1"/>
          </p:cNvSpPr>
          <p:nvPr>
            <p:ph type="pic" sz="quarter" idx="14"/>
          </p:nvPr>
        </p:nvSpPr>
        <p:spPr>
          <a:xfrm>
            <a:off x="1150938" y="2606675"/>
            <a:ext cx="1562100" cy="1195388"/>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
        <p:nvSpPr>
          <p:cNvPr id="19" name="Picture Placeholder 4"/>
          <p:cNvSpPr>
            <a:spLocks noGrp="1"/>
          </p:cNvSpPr>
          <p:nvPr>
            <p:ph type="pic" sz="quarter" idx="15"/>
          </p:nvPr>
        </p:nvSpPr>
        <p:spPr>
          <a:xfrm>
            <a:off x="2805635" y="2614617"/>
            <a:ext cx="1562100" cy="1195388"/>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
        <p:nvSpPr>
          <p:cNvPr id="20" name="Picture Placeholder 4"/>
          <p:cNvSpPr>
            <a:spLocks noGrp="1"/>
          </p:cNvSpPr>
          <p:nvPr>
            <p:ph type="pic" sz="quarter" idx="16"/>
          </p:nvPr>
        </p:nvSpPr>
        <p:spPr>
          <a:xfrm>
            <a:off x="1150938" y="3886978"/>
            <a:ext cx="1562100" cy="1195388"/>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
        <p:nvSpPr>
          <p:cNvPr id="21" name="Picture Placeholder 4"/>
          <p:cNvSpPr>
            <a:spLocks noGrp="1"/>
          </p:cNvSpPr>
          <p:nvPr>
            <p:ph type="pic" sz="quarter" idx="17"/>
          </p:nvPr>
        </p:nvSpPr>
        <p:spPr>
          <a:xfrm>
            <a:off x="2805635" y="3886978"/>
            <a:ext cx="1562100" cy="1195388"/>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
        <p:nvSpPr>
          <p:cNvPr id="22" name="Text Placeholder 12"/>
          <p:cNvSpPr>
            <a:spLocks noGrp="1"/>
          </p:cNvSpPr>
          <p:nvPr>
            <p:ph type="body" sz="quarter" idx="18" hasCustomPrompt="1"/>
          </p:nvPr>
        </p:nvSpPr>
        <p:spPr>
          <a:xfrm>
            <a:off x="4789565" y="2994992"/>
            <a:ext cx="2843136" cy="2140382"/>
          </a:xfrm>
        </p:spPr>
        <p:txBody>
          <a:bodyPr lIns="0" rIns="0" anchor="t">
            <a:normAutofit/>
          </a:bodyPr>
          <a:lstStyle>
            <a:lvl1pPr marL="0" indent="0" algn="l">
              <a:lnSpc>
                <a:spcPts val="1000"/>
              </a:lnSpc>
              <a:buNone/>
              <a:defRPr sz="900" b="0" baseline="0">
                <a:solidFill>
                  <a:sysClr val="windowText" lastClr="000000"/>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Tree>
    <p:extLst>
      <p:ext uri="{BB962C8B-B14F-4D97-AF65-F5344CB8AC3E}">
        <p14:creationId xmlns:p14="http://schemas.microsoft.com/office/powerpoint/2010/main" val="1749365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3">
                                            <p:txEl>
                                              <p:pRg st="0" end="0"/>
                                            </p:txEl>
                                          </p:spTgt>
                                        </p:tgtEl>
                                        <p:attrNameLst>
                                          <p:attrName>style.visibility</p:attrName>
                                        </p:attrNameLst>
                                      </p:cBhvr>
                                      <p:to>
                                        <p:strVal val="visible"/>
                                      </p:to>
                                    </p:set>
                                    <p:animEffect transition="in" filter="fade">
                                      <p:cBhvr>
                                        <p:cTn id="11" dur="500"/>
                                        <p:tgtEl>
                                          <p:spTgt spid="13">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fade">
                                      <p:cBhvr>
                                        <p:cTn id="15" dur="500"/>
                                        <p:tgtEl>
                                          <p:spTgt spid="17"/>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fade">
                                      <p:cBhvr>
                                        <p:cTn id="19" dur="500"/>
                                        <p:tgtEl>
                                          <p:spTgt spid="19"/>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500"/>
                                        <p:tgtEl>
                                          <p:spTgt spid="21"/>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fade">
                                      <p:cBhvr>
                                        <p:cTn id="27" dur="500"/>
                                        <p:tgtEl>
                                          <p:spTgt spid="20"/>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18">
                                            <p:txEl>
                                              <p:pRg st="0" end="0"/>
                                            </p:txEl>
                                          </p:spTgt>
                                        </p:tgtEl>
                                        <p:attrNameLst>
                                          <p:attrName>style.visibility</p:attrName>
                                        </p:attrNameLst>
                                      </p:cBhvr>
                                      <p:to>
                                        <p:strVal val="visible"/>
                                      </p:to>
                                    </p:set>
                                    <p:animEffect transition="in" filter="fade">
                                      <p:cBhvr>
                                        <p:cTn id="31" dur="500"/>
                                        <p:tgtEl>
                                          <p:spTgt spid="18">
                                            <p:txEl>
                                              <p:pRg st="0" end="0"/>
                                            </p:txEl>
                                          </p:spTgt>
                                        </p:tgtEl>
                                      </p:cBhvr>
                                    </p:animEffect>
                                  </p:childTnLst>
                                </p:cTn>
                              </p:par>
                            </p:childTnLst>
                          </p:cTn>
                        </p:par>
                        <p:par>
                          <p:cTn id="32" fill="hold">
                            <p:stCondLst>
                              <p:cond delay="3500"/>
                            </p:stCondLst>
                            <p:childTnLst>
                              <p:par>
                                <p:cTn id="33" presetID="18" presetClass="entr" presetSubtype="6" fill="hold" grpId="0" nodeType="afterEffect">
                                  <p:stCondLst>
                                    <p:cond delay="0"/>
                                  </p:stCondLst>
                                  <p:childTnLst>
                                    <p:set>
                                      <p:cBhvr>
                                        <p:cTn id="34" dur="1" fill="hold">
                                          <p:stCondLst>
                                            <p:cond delay="0"/>
                                          </p:stCondLst>
                                        </p:cTn>
                                        <p:tgtEl>
                                          <p:spTgt spid="22">
                                            <p:txEl>
                                              <p:pRg st="0" end="0"/>
                                            </p:txEl>
                                          </p:spTgt>
                                        </p:tgtEl>
                                        <p:attrNameLst>
                                          <p:attrName>style.visibility</p:attrName>
                                        </p:attrNameLst>
                                      </p:cBhvr>
                                      <p:to>
                                        <p:strVal val="visible"/>
                                      </p:to>
                                    </p:set>
                                    <p:animEffect transition="in" filter="strips(downRight)">
                                      <p:cBhvr>
                                        <p:cTn id="35" dur="500"/>
                                        <p:tgtEl>
                                          <p:spTgt spid="2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3" grpId="0" build="p">
        <p:tmplLst>
          <p:tmpl lvl="1">
            <p:tnLst>
              <p:par>
                <p:cTn presetID="10" presetClass="entr" presetSubtype="0" fill="hold" nodeType="after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500"/>
                        <p:tgtEl>
                          <p:spTgt spid="13"/>
                        </p:tgtEl>
                      </p:cBhvr>
                    </p:animEffect>
                  </p:childTnLst>
                </p:cTn>
              </p:par>
            </p:tnLst>
          </p:tmpl>
        </p:tmplLst>
      </p:bldP>
      <p:bldP spid="18" grpId="0" build="p">
        <p:tmplLst>
          <p:tmpl lvl="1">
            <p:tnLst>
              <p:par>
                <p:cTn presetID="10" presetClass="entr" presetSubtype="0" fill="hold" nodeType="after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fade">
                      <p:cBhvr>
                        <p:cTn dur="500"/>
                        <p:tgtEl>
                          <p:spTgt spid="18"/>
                        </p:tgtEl>
                      </p:cBhvr>
                    </p:animEffect>
                  </p:childTnLst>
                </p:cTn>
              </p:par>
            </p:tnLst>
          </p:tmpl>
        </p:tmplLst>
      </p:bldP>
      <p:bldP spid="17" grpId="0" animBg="1"/>
      <p:bldP spid="19" grpId="0" animBg="1"/>
      <p:bldP spid="20" grpId="0" animBg="1"/>
      <p:bldP spid="21" grpId="0" animBg="1"/>
      <p:bldP spid="22" grpId="0" build="p">
        <p:tmplLst>
          <p:tmpl lvl="1">
            <p:tnLst>
              <p:par>
                <p:cTn presetID="18" presetClass="entr" presetSubtype="6" fill="hold" nodeType="afterEffect">
                  <p:stCondLst>
                    <p:cond delay="0"/>
                  </p:stCondLst>
                  <p:childTnLst>
                    <p:set>
                      <p:cBhvr>
                        <p:cTn dur="1" fill="hold">
                          <p:stCondLst>
                            <p:cond delay="0"/>
                          </p:stCondLst>
                        </p:cTn>
                        <p:tgtEl>
                          <p:spTgt spid="22"/>
                        </p:tgtEl>
                        <p:attrNameLst>
                          <p:attrName>style.visibility</p:attrName>
                        </p:attrNameLst>
                      </p:cBhvr>
                      <p:to>
                        <p:strVal val="visible"/>
                      </p:to>
                    </p:set>
                    <p:animEffect transition="in" filter="strips(downRight)">
                      <p:cBhvr>
                        <p:cTn dur="500"/>
                        <p:tgtEl>
                          <p:spTgt spid="22"/>
                        </p:tgtEl>
                      </p:cBhvr>
                    </p:animEffect>
                  </p:childTnLst>
                </p:cTn>
              </p:par>
            </p:tnLst>
          </p:tmpl>
        </p:tmplLst>
      </p:bldP>
    </p:bldLst>
  </p:timing>
  <p:extLst mod="1">
    <p:ext uri="{DCECCB84-F9BA-43D5-87BE-67443E8EF086}">
      <p15:sldGuideLst xmlns:p15="http://schemas.microsoft.com/office/powerpoint/2012/main">
        <p15:guide id="1" orient="horz" pos="432">
          <p15:clr>
            <a:srgbClr val="FBAE40"/>
          </p15:clr>
        </p15:guide>
        <p15:guide id="2" pos="960">
          <p15:clr>
            <a:srgbClr val="FBAE40"/>
          </p15:clr>
        </p15:guide>
        <p15:guide id="3" pos="4808" userDrawn="1">
          <p15:clr>
            <a:srgbClr val="FBAE40"/>
          </p15:clr>
        </p15:guide>
        <p15:guide id="4" orient="horz" pos="3792">
          <p15:clr>
            <a:srgbClr val="FBAE40"/>
          </p15:clr>
        </p15:guide>
        <p15:guide id="5" orient="horz" pos="1392">
          <p15:clr>
            <a:srgbClr val="FBAE40"/>
          </p15:clr>
        </p15:guide>
        <p15:guide id="6" pos="2880"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00100" y="596901"/>
            <a:ext cx="3409657" cy="505969"/>
          </a:xfrm>
        </p:spPr>
        <p:txBody>
          <a:bodyPr lIns="0" rIns="0" anchor="ctr">
            <a:noAutofit/>
          </a:bodyPr>
          <a:lstStyle>
            <a:lvl1pPr algn="l">
              <a:defRPr sz="2100" b="0">
                <a:solidFill>
                  <a:schemeClr val="accent1"/>
                </a:solidFill>
                <a:latin typeface="U.S. 101" pitchFamily="2" charset="0"/>
                <a:ea typeface="Roboto" pitchFamily="2" charset="0"/>
                <a:cs typeface="Open Sans Light" panose="020B0306030504020204" pitchFamily="34" charset="0"/>
              </a:defRPr>
            </a:lvl1pPr>
          </a:lstStyle>
          <a:p>
            <a:r>
              <a:rPr lang="en-US" dirty="0" smtClean="0"/>
              <a:t>Write Your Title Here</a:t>
            </a:r>
            <a:endParaRPr lang="en-GB" dirty="0"/>
          </a:p>
        </p:txBody>
      </p:sp>
      <p:sp>
        <p:nvSpPr>
          <p:cNvPr id="13" name="Text Placeholder 12"/>
          <p:cNvSpPr>
            <a:spLocks noGrp="1"/>
          </p:cNvSpPr>
          <p:nvPr>
            <p:ph type="body" sz="quarter" idx="11" hasCustomPrompt="1"/>
          </p:nvPr>
        </p:nvSpPr>
        <p:spPr>
          <a:xfrm>
            <a:off x="800100" y="1861626"/>
            <a:ext cx="3409657" cy="516988"/>
          </a:xfrm>
        </p:spPr>
        <p:txBody>
          <a:bodyPr lIns="0" rIns="0">
            <a:normAutofit/>
          </a:bodyPr>
          <a:lstStyle>
            <a:lvl1pPr marL="0" indent="0">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18" name="Text Placeholder 12"/>
          <p:cNvSpPr>
            <a:spLocks noGrp="1"/>
          </p:cNvSpPr>
          <p:nvPr>
            <p:ph type="body" sz="quarter" idx="13" hasCustomPrompt="1"/>
          </p:nvPr>
        </p:nvSpPr>
        <p:spPr>
          <a:xfrm>
            <a:off x="4934244" y="1861626"/>
            <a:ext cx="3409657" cy="516988"/>
          </a:xfrm>
        </p:spPr>
        <p:txBody>
          <a:bodyPr lIns="0" rIns="0">
            <a:normAutofit/>
          </a:bodyPr>
          <a:lstStyle>
            <a:lvl1pPr marL="0" indent="0" algn="r">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 name="TextBox 2"/>
          <p:cNvSpPr txBox="1"/>
          <p:nvPr userDrawn="1"/>
        </p:nvSpPr>
        <p:spPr>
          <a:xfrm>
            <a:off x="1076178" y="6183086"/>
            <a:ext cx="1428750" cy="242374"/>
          </a:xfrm>
          <a:prstGeom prst="rect">
            <a:avLst/>
          </a:prstGeom>
          <a:noFill/>
        </p:spPr>
        <p:txBody>
          <a:bodyPr wrap="square" rtlCol="0">
            <a:spAutoFit/>
          </a:bodyPr>
          <a:lstStyle/>
          <a:p>
            <a:r>
              <a:rPr lang="en-US" sz="975" dirty="0" smtClean="0">
                <a:solidFill>
                  <a:schemeClr val="accent1"/>
                </a:solidFill>
                <a:latin typeface="U.S. 101" pitchFamily="2" charset="0"/>
              </a:rPr>
              <a:t>COMPANY NAME</a:t>
            </a:r>
          </a:p>
        </p:txBody>
      </p:sp>
      <p:sp>
        <p:nvSpPr>
          <p:cNvPr id="8" name="TextBox 7"/>
          <p:cNvSpPr txBox="1"/>
          <p:nvPr userDrawn="1"/>
        </p:nvSpPr>
        <p:spPr>
          <a:xfrm>
            <a:off x="3857478" y="6197600"/>
            <a:ext cx="1428750" cy="230832"/>
          </a:xfrm>
          <a:prstGeom prst="rect">
            <a:avLst/>
          </a:prstGeom>
          <a:noFill/>
        </p:spPr>
        <p:txBody>
          <a:bodyPr wrap="square" rtlCol="0">
            <a:spAutoFit/>
          </a:bodyPr>
          <a:lstStyle/>
          <a:p>
            <a:pPr algn="ctr"/>
            <a:r>
              <a:rPr lang="en-US" sz="900" u="none" dirty="0" smtClean="0">
                <a:solidFill>
                  <a:schemeClr val="accent1"/>
                </a:solidFill>
                <a:latin typeface="Aller Light" panose="02000503000000020004" pitchFamily="2" charset="0"/>
              </a:rPr>
              <a:t>www.nicecompany.com</a:t>
            </a:r>
            <a:endParaRPr lang="en-US" sz="825" u="none" dirty="0" smtClean="0">
              <a:solidFill>
                <a:schemeClr val="accent1"/>
              </a:solidFill>
              <a:latin typeface="Aller Light" panose="02000503000000020004" pitchFamily="2" charset="0"/>
            </a:endParaRPr>
          </a:p>
        </p:txBody>
      </p:sp>
    </p:spTree>
    <p:extLst>
      <p:ext uri="{BB962C8B-B14F-4D97-AF65-F5344CB8AC3E}">
        <p14:creationId xmlns:p14="http://schemas.microsoft.com/office/powerpoint/2010/main" val="184430341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432">
          <p15:clr>
            <a:srgbClr val="FBAE40"/>
          </p15:clr>
        </p15:guide>
        <p15:guide id="2" pos="960">
          <p15:clr>
            <a:srgbClr val="FBAE40"/>
          </p15:clr>
        </p15:guide>
        <p15:guide id="3" pos="6696">
          <p15:clr>
            <a:srgbClr val="FBAE40"/>
          </p15:clr>
        </p15:guide>
        <p15:guide id="4" orient="horz" pos="3792">
          <p15:clr>
            <a:srgbClr val="FBAE40"/>
          </p15:clr>
        </p15:guide>
        <p15:guide id="5" orient="horz" pos="1392">
          <p15:clr>
            <a:srgbClr val="FBAE40"/>
          </p15:clr>
        </p15:guide>
        <p15:guide id="6"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345789-0805-4FB2-8A08-93DAE8A59209}" type="datetimeFigureOut">
              <a:rPr lang="en-GB" smtClean="0"/>
              <a:t>31/03/2017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D562E1-1AEE-4F63-BE54-B648EFB6F0B3}" type="slidenum">
              <a:rPr lang="en-GB" smtClean="0"/>
              <a:t>‹#›</a:t>
            </a:fld>
            <a:endParaRPr lang="en-GB"/>
          </a:p>
        </p:txBody>
      </p:sp>
    </p:spTree>
    <p:extLst>
      <p:ext uri="{BB962C8B-B14F-4D97-AF65-F5344CB8AC3E}">
        <p14:creationId xmlns:p14="http://schemas.microsoft.com/office/powerpoint/2010/main" val="29365147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63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531165" y="659296"/>
            <a:ext cx="4081670" cy="606106"/>
          </a:xfrm>
        </p:spPr>
        <p:txBody>
          <a:bodyPr lIns="0" rIns="0" anchor="ctr">
            <a:noAutofit/>
          </a:bodyPr>
          <a:lstStyle>
            <a:lvl1pPr algn="ctr">
              <a:defRPr sz="4000" b="0">
                <a:solidFill>
                  <a:schemeClr val="accent1"/>
                </a:solidFill>
                <a:latin typeface="U.S. 101" pitchFamily="2" charset="0"/>
                <a:ea typeface="Roboto" pitchFamily="2" charset="0"/>
                <a:cs typeface="Open Sans Light" panose="020B0306030504020204" pitchFamily="34" charset="0"/>
              </a:defRPr>
            </a:lvl1pPr>
          </a:lstStyle>
          <a:p>
            <a:r>
              <a:rPr lang="en-US" dirty="0" smtClean="0"/>
              <a:t>Write Your Title Here</a:t>
            </a:r>
            <a:endParaRPr lang="en-GB" dirty="0"/>
          </a:p>
        </p:txBody>
      </p:sp>
      <p:sp>
        <p:nvSpPr>
          <p:cNvPr id="13" name="Text Placeholder 12"/>
          <p:cNvSpPr>
            <a:spLocks noGrp="1"/>
          </p:cNvSpPr>
          <p:nvPr>
            <p:ph type="body" sz="quarter" idx="11" hasCustomPrompt="1"/>
          </p:nvPr>
        </p:nvSpPr>
        <p:spPr>
          <a:xfrm>
            <a:off x="1393075" y="2384092"/>
            <a:ext cx="6357554" cy="910868"/>
          </a:xfrm>
        </p:spPr>
        <p:txBody>
          <a:bodyPr lIns="0" rIns="0" anchor="ctr">
            <a:normAutofit/>
          </a:bodyPr>
          <a:lstStyle>
            <a:lvl1pPr marL="0" indent="0" algn="ctr">
              <a:buNone/>
              <a:defRPr sz="16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18" name="Text Placeholder 12"/>
          <p:cNvSpPr>
            <a:spLocks noGrp="1"/>
          </p:cNvSpPr>
          <p:nvPr>
            <p:ph type="body" sz="quarter" idx="13" hasCustomPrompt="1"/>
          </p:nvPr>
        </p:nvSpPr>
        <p:spPr>
          <a:xfrm>
            <a:off x="2533353" y="1278654"/>
            <a:ext cx="4076998" cy="276436"/>
          </a:xfrm>
        </p:spPr>
        <p:txBody>
          <a:bodyPr lIns="0" rIns="0" anchor="ctr">
            <a:normAutofit/>
          </a:bodyPr>
          <a:lstStyle>
            <a:lvl1pPr marL="0" indent="0" algn="ctr">
              <a:buNone/>
              <a:defRPr sz="900" b="0" baseline="0">
                <a:solidFill>
                  <a:sysClr val="windowText" lastClr="000000"/>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 name="TextBox 2"/>
          <p:cNvSpPr txBox="1"/>
          <p:nvPr userDrawn="1"/>
        </p:nvSpPr>
        <p:spPr>
          <a:xfrm>
            <a:off x="1076178" y="6183086"/>
            <a:ext cx="1428750" cy="242374"/>
          </a:xfrm>
          <a:prstGeom prst="rect">
            <a:avLst/>
          </a:prstGeom>
          <a:noFill/>
        </p:spPr>
        <p:txBody>
          <a:bodyPr wrap="square" rtlCol="0">
            <a:spAutoFit/>
          </a:bodyPr>
          <a:lstStyle/>
          <a:p>
            <a:r>
              <a:rPr lang="en-US" sz="975" dirty="0" smtClean="0">
                <a:solidFill>
                  <a:schemeClr val="accent1"/>
                </a:solidFill>
                <a:latin typeface="U.S. 101" pitchFamily="2" charset="0"/>
              </a:rPr>
              <a:t>COMPANY NAME</a:t>
            </a:r>
          </a:p>
        </p:txBody>
      </p:sp>
      <p:sp>
        <p:nvSpPr>
          <p:cNvPr id="8" name="TextBox 7"/>
          <p:cNvSpPr txBox="1"/>
          <p:nvPr userDrawn="1"/>
        </p:nvSpPr>
        <p:spPr>
          <a:xfrm>
            <a:off x="3857478" y="6197600"/>
            <a:ext cx="1428750" cy="230832"/>
          </a:xfrm>
          <a:prstGeom prst="rect">
            <a:avLst/>
          </a:prstGeom>
          <a:noFill/>
        </p:spPr>
        <p:txBody>
          <a:bodyPr wrap="square" rtlCol="0">
            <a:spAutoFit/>
          </a:bodyPr>
          <a:lstStyle/>
          <a:p>
            <a:pPr algn="ctr"/>
            <a:r>
              <a:rPr lang="en-US" sz="900" u="none" dirty="0" smtClean="0">
                <a:solidFill>
                  <a:schemeClr val="accent1"/>
                </a:solidFill>
                <a:latin typeface="Aller Light" panose="02000503000000020004" pitchFamily="2" charset="0"/>
              </a:rPr>
              <a:t>www.nicecompany.com</a:t>
            </a:r>
            <a:endParaRPr lang="en-US" sz="825" u="none" dirty="0" smtClean="0">
              <a:solidFill>
                <a:schemeClr val="accent1"/>
              </a:solidFill>
              <a:latin typeface="Aller Light" panose="02000503000000020004" pitchFamily="2" charset="0"/>
            </a:endParaRPr>
          </a:p>
        </p:txBody>
      </p:sp>
      <p:sp>
        <p:nvSpPr>
          <p:cNvPr id="7" name="Shape 86"/>
          <p:cNvSpPr/>
          <p:nvPr userDrawn="1"/>
        </p:nvSpPr>
        <p:spPr>
          <a:xfrm>
            <a:off x="3531475" y="3955351"/>
            <a:ext cx="2102482" cy="1008610"/>
          </a:xfrm>
          <a:prstGeom prst="rect">
            <a:avLst/>
          </a:prstGeom>
          <a:solidFill>
            <a:srgbClr val="DCDEE0"/>
          </a:solidFill>
          <a:ln w="12700">
            <a:miter lim="400000"/>
          </a:ln>
        </p:spPr>
        <p:txBody>
          <a:bodyPr lIns="38100" tIns="38100" rIns="38100" bIns="38100" anchor="ctr"/>
          <a:lstStyle/>
          <a:p>
            <a:pPr lvl="0">
              <a:defRPr sz="3200">
                <a:solidFill>
                  <a:srgbClr val="FFFFFF"/>
                </a:solidFill>
                <a:latin typeface="+mn-lt"/>
                <a:ea typeface="+mn-ea"/>
                <a:cs typeface="+mn-cs"/>
                <a:sym typeface="Helvetica Light"/>
              </a:defRPr>
            </a:pPr>
            <a:endParaRPr sz="2400"/>
          </a:p>
        </p:txBody>
      </p:sp>
      <p:sp>
        <p:nvSpPr>
          <p:cNvPr id="14" name="Picture Placeholder 9"/>
          <p:cNvSpPr>
            <a:spLocks noGrp="1"/>
          </p:cNvSpPr>
          <p:nvPr>
            <p:ph type="pic" sz="quarter" idx="14"/>
          </p:nvPr>
        </p:nvSpPr>
        <p:spPr>
          <a:xfrm>
            <a:off x="3803650" y="3860800"/>
            <a:ext cx="1558925" cy="1203325"/>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Tree>
    <p:extLst>
      <p:ext uri="{BB962C8B-B14F-4D97-AF65-F5344CB8AC3E}">
        <p14:creationId xmlns:p14="http://schemas.microsoft.com/office/powerpoint/2010/main" val="506928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8">
                                            <p:txEl>
                                              <p:pRg st="0" end="0"/>
                                            </p:txEl>
                                          </p:spTgt>
                                        </p:tgtEl>
                                        <p:attrNameLst>
                                          <p:attrName>style.visibility</p:attrName>
                                        </p:attrNameLst>
                                      </p:cBhvr>
                                      <p:to>
                                        <p:strVal val="visible"/>
                                      </p:to>
                                    </p:set>
                                    <p:animEffect transition="in" filter="fade">
                                      <p:cBhvr>
                                        <p:cTn id="11" dur="500"/>
                                        <p:tgtEl>
                                          <p:spTgt spid="18">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3">
                                            <p:txEl>
                                              <p:pRg st="0" end="0"/>
                                            </p:txEl>
                                          </p:spTgt>
                                        </p:tgtEl>
                                        <p:attrNameLst>
                                          <p:attrName>style.visibility</p:attrName>
                                        </p:attrNameLst>
                                      </p:cBhvr>
                                      <p:to>
                                        <p:strVal val="visible"/>
                                      </p:to>
                                    </p:set>
                                    <p:animEffect transition="in" filter="fade">
                                      <p:cBhvr>
                                        <p:cTn id="15" dur="500"/>
                                        <p:tgtEl>
                                          <p:spTgt spid="13">
                                            <p:txEl>
                                              <p:pRg st="0" end="0"/>
                                            </p:txEl>
                                          </p:spTgt>
                                        </p:tgtEl>
                                      </p:cBhvr>
                                    </p:animEffect>
                                  </p:childTnLst>
                                </p:cTn>
                              </p:par>
                            </p:childTnLst>
                          </p:cTn>
                        </p:par>
                        <p:par>
                          <p:cTn id="16" fill="hold">
                            <p:stCondLst>
                              <p:cond delay="1500"/>
                            </p:stCondLst>
                            <p:childTnLst>
                              <p:par>
                                <p:cTn id="17" presetID="16" presetClass="entr" presetSubtype="37"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barn(outVertical)">
                                      <p:cBhvr>
                                        <p:cTn id="19" dur="500"/>
                                        <p:tgtEl>
                                          <p:spTgt spid="7"/>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fade">
                                      <p:cBhvr>
                                        <p:cTn id="2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3" grpId="0" build="p">
        <p:tmplLst>
          <p:tmpl lvl="1">
            <p:tnLst>
              <p:par>
                <p:cTn presetID="10" presetClass="entr" presetSubtype="0" fill="hold" nodeType="after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500"/>
                        <p:tgtEl>
                          <p:spTgt spid="13"/>
                        </p:tgtEl>
                      </p:cBhvr>
                    </p:animEffect>
                  </p:childTnLst>
                </p:cTn>
              </p:par>
            </p:tnLst>
          </p:tmpl>
        </p:tmplLst>
      </p:bldP>
      <p:bldP spid="18" grpId="0" build="p">
        <p:tmplLst>
          <p:tmpl lvl="1">
            <p:tnLst>
              <p:par>
                <p:cTn presetID="10" presetClass="entr" presetSubtype="0" fill="hold" nodeType="after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fade">
                      <p:cBhvr>
                        <p:cTn dur="500"/>
                        <p:tgtEl>
                          <p:spTgt spid="18"/>
                        </p:tgtEl>
                      </p:cBhvr>
                    </p:animEffect>
                  </p:childTnLst>
                </p:cTn>
              </p:par>
            </p:tnLst>
          </p:tmpl>
        </p:tmplLst>
      </p:bldP>
      <p:bldP spid="7" grpId="0" animBg="1"/>
      <p:bldP spid="14" grpId="0" animBg="1"/>
    </p:bldLst>
  </p:timing>
  <p:extLst mod="1">
    <p:ext uri="{DCECCB84-F9BA-43D5-87BE-67443E8EF086}">
      <p15:sldGuideLst xmlns:p15="http://schemas.microsoft.com/office/powerpoint/2012/main">
        <p15:guide id="1" orient="horz" pos="432">
          <p15:clr>
            <a:srgbClr val="FBAE40"/>
          </p15:clr>
        </p15:guide>
        <p15:guide id="2" pos="960">
          <p15:clr>
            <a:srgbClr val="FBAE40"/>
          </p15:clr>
        </p15:guide>
        <p15:guide id="3" pos="4808" userDrawn="1">
          <p15:clr>
            <a:srgbClr val="FBAE40"/>
          </p15:clr>
        </p15:guide>
        <p15:guide id="4" orient="horz" pos="3792">
          <p15:clr>
            <a:srgbClr val="FBAE40"/>
          </p15:clr>
        </p15:guide>
        <p15:guide id="5" orient="horz" pos="1392">
          <p15:clr>
            <a:srgbClr val="FBAE40"/>
          </p15:clr>
        </p15:guide>
        <p15:guide id="6" pos="2880" userDrawn="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7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00100" y="596901"/>
            <a:ext cx="3409657" cy="505969"/>
          </a:xfrm>
        </p:spPr>
        <p:txBody>
          <a:bodyPr lIns="0" rIns="0" anchor="ctr">
            <a:noAutofit/>
          </a:bodyPr>
          <a:lstStyle>
            <a:lvl1pPr algn="l">
              <a:defRPr sz="2100" b="0">
                <a:solidFill>
                  <a:schemeClr val="accent1"/>
                </a:solidFill>
                <a:latin typeface="U.S. 101" pitchFamily="2" charset="0"/>
                <a:ea typeface="Roboto" pitchFamily="2" charset="0"/>
                <a:cs typeface="Open Sans Light" panose="020B0306030504020204" pitchFamily="34" charset="0"/>
              </a:defRPr>
            </a:lvl1pPr>
          </a:lstStyle>
          <a:p>
            <a:r>
              <a:rPr lang="en-US" dirty="0" smtClean="0"/>
              <a:t>Write Your Title Here</a:t>
            </a:r>
            <a:endParaRPr lang="en-GB" dirty="0"/>
          </a:p>
        </p:txBody>
      </p:sp>
      <p:sp>
        <p:nvSpPr>
          <p:cNvPr id="13" name="Text Placeholder 12"/>
          <p:cNvSpPr>
            <a:spLocks noGrp="1"/>
          </p:cNvSpPr>
          <p:nvPr>
            <p:ph type="body" sz="quarter" idx="11" hasCustomPrompt="1"/>
          </p:nvPr>
        </p:nvSpPr>
        <p:spPr>
          <a:xfrm>
            <a:off x="800100" y="1861626"/>
            <a:ext cx="3409657" cy="516988"/>
          </a:xfrm>
        </p:spPr>
        <p:txBody>
          <a:bodyPr lIns="0" rIns="0">
            <a:normAutofit/>
          </a:bodyPr>
          <a:lstStyle>
            <a:lvl1pPr marL="0" indent="0">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18" name="Text Placeholder 12"/>
          <p:cNvSpPr>
            <a:spLocks noGrp="1"/>
          </p:cNvSpPr>
          <p:nvPr>
            <p:ph type="body" sz="quarter" idx="13" hasCustomPrompt="1"/>
          </p:nvPr>
        </p:nvSpPr>
        <p:spPr>
          <a:xfrm>
            <a:off x="4934244" y="1861626"/>
            <a:ext cx="3409657" cy="516988"/>
          </a:xfrm>
        </p:spPr>
        <p:txBody>
          <a:bodyPr lIns="0" rIns="0">
            <a:normAutofit/>
          </a:bodyPr>
          <a:lstStyle>
            <a:lvl1pPr marL="0" indent="0" algn="r">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 name="TextBox 2"/>
          <p:cNvSpPr txBox="1"/>
          <p:nvPr userDrawn="1"/>
        </p:nvSpPr>
        <p:spPr>
          <a:xfrm>
            <a:off x="1076178" y="6183086"/>
            <a:ext cx="1428750" cy="242374"/>
          </a:xfrm>
          <a:prstGeom prst="rect">
            <a:avLst/>
          </a:prstGeom>
          <a:noFill/>
        </p:spPr>
        <p:txBody>
          <a:bodyPr wrap="square" rtlCol="0">
            <a:spAutoFit/>
          </a:bodyPr>
          <a:lstStyle/>
          <a:p>
            <a:r>
              <a:rPr lang="en-US" sz="975" dirty="0" smtClean="0">
                <a:solidFill>
                  <a:schemeClr val="accent1"/>
                </a:solidFill>
                <a:latin typeface="U.S. 101" pitchFamily="2" charset="0"/>
              </a:rPr>
              <a:t>COMPANY NAME</a:t>
            </a:r>
          </a:p>
        </p:txBody>
      </p:sp>
      <p:sp>
        <p:nvSpPr>
          <p:cNvPr id="8" name="TextBox 7"/>
          <p:cNvSpPr txBox="1"/>
          <p:nvPr userDrawn="1"/>
        </p:nvSpPr>
        <p:spPr>
          <a:xfrm>
            <a:off x="3857478" y="6197600"/>
            <a:ext cx="1428750" cy="230832"/>
          </a:xfrm>
          <a:prstGeom prst="rect">
            <a:avLst/>
          </a:prstGeom>
          <a:noFill/>
        </p:spPr>
        <p:txBody>
          <a:bodyPr wrap="square" rtlCol="0">
            <a:spAutoFit/>
          </a:bodyPr>
          <a:lstStyle/>
          <a:p>
            <a:pPr algn="ctr"/>
            <a:r>
              <a:rPr lang="en-US" sz="900" u="none" dirty="0" smtClean="0">
                <a:solidFill>
                  <a:schemeClr val="accent1"/>
                </a:solidFill>
                <a:latin typeface="Aller Light" panose="02000503000000020004" pitchFamily="2" charset="0"/>
              </a:rPr>
              <a:t>www.nicecompany.com</a:t>
            </a:r>
            <a:endParaRPr lang="en-US" sz="825" u="none" dirty="0" smtClean="0">
              <a:solidFill>
                <a:schemeClr val="accent1"/>
              </a:solidFill>
              <a:latin typeface="Aller Light" panose="02000503000000020004" pitchFamily="2" charset="0"/>
            </a:endParaRPr>
          </a:p>
        </p:txBody>
      </p:sp>
    </p:spTree>
    <p:extLst>
      <p:ext uri="{BB962C8B-B14F-4D97-AF65-F5344CB8AC3E}">
        <p14:creationId xmlns:p14="http://schemas.microsoft.com/office/powerpoint/2010/main" val="413473418"/>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432">
          <p15:clr>
            <a:srgbClr val="FBAE40"/>
          </p15:clr>
        </p15:guide>
        <p15:guide id="2" pos="960">
          <p15:clr>
            <a:srgbClr val="FBAE40"/>
          </p15:clr>
        </p15:guide>
        <p15:guide id="3" pos="6696">
          <p15:clr>
            <a:srgbClr val="FBAE40"/>
          </p15:clr>
        </p15:guide>
        <p15:guide id="4" orient="horz" pos="3792">
          <p15:clr>
            <a:srgbClr val="FBAE40"/>
          </p15:clr>
        </p15:guide>
        <p15:guide id="5" orient="horz" pos="1392">
          <p15:clr>
            <a:srgbClr val="FBAE40"/>
          </p15:clr>
        </p15:guide>
        <p15:guide id="6" pos="3840">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64_Title Slide">
    <p:spTree>
      <p:nvGrpSpPr>
        <p:cNvPr id="1" name=""/>
        <p:cNvGrpSpPr/>
        <p:nvPr/>
      </p:nvGrpSpPr>
      <p:grpSpPr>
        <a:xfrm>
          <a:off x="0" y="0"/>
          <a:ext cx="0" cy="0"/>
          <a:chOff x="0" y="0"/>
          <a:chExt cx="0" cy="0"/>
        </a:xfrm>
      </p:grpSpPr>
      <p:sp>
        <p:nvSpPr>
          <p:cNvPr id="7" name="Shape 93"/>
          <p:cNvSpPr/>
          <p:nvPr userDrawn="1"/>
        </p:nvSpPr>
        <p:spPr>
          <a:xfrm>
            <a:off x="7027761" y="2518769"/>
            <a:ext cx="2116240" cy="0"/>
          </a:xfrm>
          <a:prstGeom prst="line">
            <a:avLst/>
          </a:prstGeom>
          <a:ln w="12700">
            <a:solidFill>
              <a:srgbClr val="DCDEE0"/>
            </a:solidFill>
            <a:miter lim="400000"/>
          </a:ln>
        </p:spPr>
        <p:txBody>
          <a:bodyPr lIns="38100" tIns="38100" rIns="38100" bIns="38100" anchor="ctr"/>
          <a:lstStyle/>
          <a:p>
            <a:pPr lvl="0">
              <a:defRPr sz="3200">
                <a:solidFill>
                  <a:srgbClr val="000000"/>
                </a:solidFill>
                <a:latin typeface="+mn-lt"/>
                <a:ea typeface="+mn-ea"/>
                <a:cs typeface="+mn-cs"/>
                <a:sym typeface="Helvetica Light"/>
              </a:defRPr>
            </a:pPr>
            <a:endParaRPr sz="2400"/>
          </a:p>
        </p:txBody>
      </p:sp>
      <p:sp>
        <p:nvSpPr>
          <p:cNvPr id="9" name="Shape 94"/>
          <p:cNvSpPr/>
          <p:nvPr userDrawn="1"/>
        </p:nvSpPr>
        <p:spPr>
          <a:xfrm>
            <a:off x="5265832" y="2518769"/>
            <a:ext cx="1767885" cy="0"/>
          </a:xfrm>
          <a:prstGeom prst="line">
            <a:avLst/>
          </a:prstGeom>
          <a:ln w="12700">
            <a:solidFill>
              <a:srgbClr val="DCDEE0"/>
            </a:solidFill>
            <a:miter lim="400000"/>
          </a:ln>
        </p:spPr>
        <p:txBody>
          <a:bodyPr lIns="38100" tIns="38100" rIns="38100" bIns="38100" anchor="ctr"/>
          <a:lstStyle/>
          <a:p>
            <a:pPr lvl="0">
              <a:defRPr sz="3200">
                <a:solidFill>
                  <a:srgbClr val="000000"/>
                </a:solidFill>
                <a:latin typeface="+mn-lt"/>
                <a:ea typeface="+mn-ea"/>
                <a:cs typeface="+mn-cs"/>
                <a:sym typeface="Helvetica Light"/>
              </a:defRPr>
            </a:pPr>
            <a:endParaRPr sz="2400"/>
          </a:p>
        </p:txBody>
      </p:sp>
      <p:sp>
        <p:nvSpPr>
          <p:cNvPr id="10" name="Shape 95"/>
          <p:cNvSpPr/>
          <p:nvPr userDrawn="1"/>
        </p:nvSpPr>
        <p:spPr>
          <a:xfrm rot="10800000">
            <a:off x="7003792" y="2514600"/>
            <a:ext cx="60657" cy="45577"/>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chemeClr val="accent1"/>
          </a:solidFill>
          <a:ln w="12700">
            <a:miter lim="400000"/>
          </a:ln>
        </p:spPr>
        <p:txBody>
          <a:bodyPr lIns="38100" tIns="38100" rIns="38100" bIns="38100" anchor="ctr"/>
          <a:lstStyle/>
          <a:p>
            <a:pPr lvl="0">
              <a:defRPr sz="3200">
                <a:solidFill>
                  <a:srgbClr val="FFFFFF"/>
                </a:solidFill>
                <a:latin typeface="+mn-lt"/>
                <a:ea typeface="+mn-ea"/>
                <a:cs typeface="+mn-cs"/>
                <a:sym typeface="Helvetica Light"/>
              </a:defRPr>
            </a:pPr>
            <a:endParaRPr sz="2400"/>
          </a:p>
        </p:txBody>
      </p:sp>
      <p:sp>
        <p:nvSpPr>
          <p:cNvPr id="11" name="Shape 96"/>
          <p:cNvSpPr/>
          <p:nvPr userDrawn="1"/>
        </p:nvSpPr>
        <p:spPr>
          <a:xfrm>
            <a:off x="3481169" y="2518769"/>
            <a:ext cx="1767885" cy="0"/>
          </a:xfrm>
          <a:prstGeom prst="line">
            <a:avLst/>
          </a:prstGeom>
          <a:ln w="12700">
            <a:solidFill>
              <a:srgbClr val="DCDEE0"/>
            </a:solidFill>
            <a:miter lim="400000"/>
          </a:ln>
        </p:spPr>
        <p:txBody>
          <a:bodyPr lIns="38100" tIns="38100" rIns="38100" bIns="38100" anchor="ctr"/>
          <a:lstStyle/>
          <a:p>
            <a:pPr lvl="0">
              <a:defRPr sz="3200">
                <a:solidFill>
                  <a:srgbClr val="000000"/>
                </a:solidFill>
                <a:latin typeface="+mn-lt"/>
                <a:ea typeface="+mn-ea"/>
                <a:cs typeface="+mn-cs"/>
                <a:sym typeface="Helvetica Light"/>
              </a:defRPr>
            </a:pPr>
            <a:endParaRPr sz="2400"/>
          </a:p>
        </p:txBody>
      </p:sp>
      <p:sp>
        <p:nvSpPr>
          <p:cNvPr id="12" name="Shape 97"/>
          <p:cNvSpPr/>
          <p:nvPr userDrawn="1"/>
        </p:nvSpPr>
        <p:spPr>
          <a:xfrm>
            <a:off x="1716568" y="2518769"/>
            <a:ext cx="1767885" cy="0"/>
          </a:xfrm>
          <a:prstGeom prst="line">
            <a:avLst/>
          </a:prstGeom>
          <a:ln w="12700">
            <a:solidFill>
              <a:srgbClr val="DCDEE0"/>
            </a:solidFill>
            <a:miter lim="400000"/>
          </a:ln>
        </p:spPr>
        <p:txBody>
          <a:bodyPr lIns="38100" tIns="38100" rIns="38100" bIns="38100" anchor="ctr"/>
          <a:lstStyle/>
          <a:p>
            <a:pPr lvl="0">
              <a:defRPr sz="3200">
                <a:solidFill>
                  <a:srgbClr val="000000"/>
                </a:solidFill>
                <a:latin typeface="+mn-lt"/>
                <a:ea typeface="+mn-ea"/>
                <a:cs typeface="+mn-cs"/>
                <a:sym typeface="Helvetica Light"/>
              </a:defRPr>
            </a:pPr>
            <a:endParaRPr sz="2400"/>
          </a:p>
        </p:txBody>
      </p:sp>
      <p:sp>
        <p:nvSpPr>
          <p:cNvPr id="14" name="Shape 98"/>
          <p:cNvSpPr/>
          <p:nvPr userDrawn="1"/>
        </p:nvSpPr>
        <p:spPr>
          <a:xfrm>
            <a:off x="15511" y="2518769"/>
            <a:ext cx="1707970" cy="0"/>
          </a:xfrm>
          <a:prstGeom prst="line">
            <a:avLst/>
          </a:prstGeom>
          <a:ln w="12700">
            <a:solidFill>
              <a:srgbClr val="DCDEE0"/>
            </a:solidFill>
            <a:miter lim="400000"/>
          </a:ln>
        </p:spPr>
        <p:txBody>
          <a:bodyPr lIns="38100" tIns="38100" rIns="38100" bIns="38100" anchor="ctr"/>
          <a:lstStyle/>
          <a:p>
            <a:pPr lvl="0">
              <a:defRPr sz="3200">
                <a:solidFill>
                  <a:srgbClr val="000000"/>
                </a:solidFill>
                <a:latin typeface="+mn-lt"/>
                <a:ea typeface="+mn-ea"/>
                <a:cs typeface="+mn-cs"/>
                <a:sym typeface="Helvetica Light"/>
              </a:defRPr>
            </a:pPr>
            <a:endParaRPr sz="2400"/>
          </a:p>
        </p:txBody>
      </p:sp>
      <p:sp>
        <p:nvSpPr>
          <p:cNvPr id="15" name="Shape 103"/>
          <p:cNvSpPr/>
          <p:nvPr userDrawn="1"/>
        </p:nvSpPr>
        <p:spPr>
          <a:xfrm>
            <a:off x="1139655" y="2766538"/>
            <a:ext cx="585443" cy="764615"/>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16" name="Shape 110"/>
          <p:cNvSpPr/>
          <p:nvPr userDrawn="1"/>
        </p:nvSpPr>
        <p:spPr>
          <a:xfrm>
            <a:off x="2911195" y="2766538"/>
            <a:ext cx="585443" cy="764615"/>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17" name="Shape 117"/>
          <p:cNvSpPr/>
          <p:nvPr userDrawn="1"/>
        </p:nvSpPr>
        <p:spPr>
          <a:xfrm>
            <a:off x="4682734" y="2766538"/>
            <a:ext cx="585443" cy="764615"/>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19" name="Shape 124"/>
          <p:cNvSpPr/>
          <p:nvPr userDrawn="1"/>
        </p:nvSpPr>
        <p:spPr>
          <a:xfrm>
            <a:off x="6454273" y="2766538"/>
            <a:ext cx="585443" cy="764615"/>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20" name="Shape 130"/>
          <p:cNvSpPr/>
          <p:nvPr userDrawn="1"/>
        </p:nvSpPr>
        <p:spPr>
          <a:xfrm rot="10800000">
            <a:off x="1690767" y="2514600"/>
            <a:ext cx="60657" cy="45577"/>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chemeClr val="accent1"/>
          </a:solidFill>
          <a:ln w="12700">
            <a:miter lim="400000"/>
          </a:ln>
        </p:spPr>
        <p:txBody>
          <a:bodyPr lIns="38100" tIns="38100" rIns="38100" bIns="38100" anchor="ctr"/>
          <a:lstStyle/>
          <a:p>
            <a:pPr lvl="0">
              <a:defRPr sz="3200">
                <a:solidFill>
                  <a:srgbClr val="FFFFFF"/>
                </a:solidFill>
                <a:latin typeface="+mn-lt"/>
                <a:ea typeface="+mn-ea"/>
                <a:cs typeface="+mn-cs"/>
                <a:sym typeface="Helvetica Light"/>
              </a:defRPr>
            </a:pPr>
            <a:endParaRPr sz="2400"/>
          </a:p>
        </p:txBody>
      </p:sp>
      <p:sp>
        <p:nvSpPr>
          <p:cNvPr id="21" name="Shape 131"/>
          <p:cNvSpPr/>
          <p:nvPr userDrawn="1"/>
        </p:nvSpPr>
        <p:spPr>
          <a:xfrm rot="10800000">
            <a:off x="3453110" y="2514600"/>
            <a:ext cx="60657" cy="45577"/>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chemeClr val="accent1"/>
          </a:solidFill>
          <a:ln w="12700">
            <a:miter lim="400000"/>
          </a:ln>
        </p:spPr>
        <p:txBody>
          <a:bodyPr lIns="38100" tIns="38100" rIns="38100" bIns="38100" anchor="ctr"/>
          <a:lstStyle/>
          <a:p>
            <a:pPr lvl="0">
              <a:defRPr sz="3200">
                <a:solidFill>
                  <a:srgbClr val="FFFFFF"/>
                </a:solidFill>
                <a:latin typeface="+mn-lt"/>
                <a:ea typeface="+mn-ea"/>
                <a:cs typeface="+mn-cs"/>
                <a:sym typeface="Helvetica Light"/>
              </a:defRPr>
            </a:pPr>
            <a:endParaRPr sz="2400"/>
          </a:p>
        </p:txBody>
      </p:sp>
      <p:sp>
        <p:nvSpPr>
          <p:cNvPr id="22" name="Shape 132"/>
          <p:cNvSpPr/>
          <p:nvPr userDrawn="1"/>
        </p:nvSpPr>
        <p:spPr>
          <a:xfrm rot="10800000">
            <a:off x="5219129" y="2514600"/>
            <a:ext cx="60657" cy="45577"/>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chemeClr val="accent1"/>
          </a:solidFill>
          <a:ln w="12700">
            <a:miter lim="400000"/>
          </a:ln>
        </p:spPr>
        <p:txBody>
          <a:bodyPr lIns="38100" tIns="38100" rIns="38100" bIns="38100" anchor="ctr"/>
          <a:lstStyle/>
          <a:p>
            <a:pPr lvl="0">
              <a:defRPr sz="3200">
                <a:solidFill>
                  <a:srgbClr val="FFFFFF"/>
                </a:solidFill>
                <a:latin typeface="+mn-lt"/>
                <a:ea typeface="+mn-ea"/>
                <a:cs typeface="+mn-cs"/>
                <a:sym typeface="Helvetica Light"/>
              </a:defRPr>
            </a:pPr>
            <a:endParaRPr sz="2400"/>
          </a:p>
        </p:txBody>
      </p:sp>
      <p:sp>
        <p:nvSpPr>
          <p:cNvPr id="2" name="Title 1"/>
          <p:cNvSpPr>
            <a:spLocks noGrp="1"/>
          </p:cNvSpPr>
          <p:nvPr>
            <p:ph type="ctrTitle" hasCustomPrompt="1"/>
          </p:nvPr>
        </p:nvSpPr>
        <p:spPr>
          <a:xfrm>
            <a:off x="2307771" y="685801"/>
            <a:ext cx="4528458" cy="505969"/>
          </a:xfrm>
        </p:spPr>
        <p:txBody>
          <a:bodyPr lIns="0" rIns="0" anchor="ctr">
            <a:noAutofit/>
          </a:bodyPr>
          <a:lstStyle>
            <a:lvl1pPr algn="ctr">
              <a:defRPr sz="4000" b="0">
                <a:solidFill>
                  <a:schemeClr val="accent1"/>
                </a:solidFill>
                <a:latin typeface="U.S. 101" pitchFamily="2" charset="0"/>
                <a:ea typeface="Roboto" pitchFamily="2" charset="0"/>
                <a:cs typeface="Open Sans Light" panose="020B0306030504020204" pitchFamily="34" charset="0"/>
              </a:defRPr>
            </a:lvl1pPr>
          </a:lstStyle>
          <a:p>
            <a:r>
              <a:rPr lang="en-US" dirty="0" smtClean="0"/>
              <a:t>Write Your Title Here</a:t>
            </a:r>
            <a:endParaRPr lang="en-GB" dirty="0"/>
          </a:p>
        </p:txBody>
      </p:sp>
      <p:sp>
        <p:nvSpPr>
          <p:cNvPr id="13" name="Text Placeholder 12"/>
          <p:cNvSpPr>
            <a:spLocks noGrp="1"/>
          </p:cNvSpPr>
          <p:nvPr>
            <p:ph type="body" sz="quarter" idx="11" hasCustomPrompt="1"/>
          </p:nvPr>
        </p:nvSpPr>
        <p:spPr>
          <a:xfrm>
            <a:off x="1139655" y="2999864"/>
            <a:ext cx="576913" cy="297886"/>
          </a:xfrm>
        </p:spPr>
        <p:txBody>
          <a:bodyPr lIns="0" rIns="0" anchor="ctr">
            <a:normAutofit/>
          </a:bodyPr>
          <a:lstStyle>
            <a:lvl1pPr marL="0" indent="0" algn="ctr">
              <a:buNone/>
              <a:defRPr sz="13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a:t>
            </a:r>
            <a:endParaRPr lang="en-GB" dirty="0"/>
          </a:p>
        </p:txBody>
      </p:sp>
      <p:sp>
        <p:nvSpPr>
          <p:cNvPr id="18" name="Text Placeholder 12"/>
          <p:cNvSpPr>
            <a:spLocks noGrp="1"/>
          </p:cNvSpPr>
          <p:nvPr>
            <p:ph type="body" sz="quarter" idx="13" hasCustomPrompt="1"/>
          </p:nvPr>
        </p:nvSpPr>
        <p:spPr>
          <a:xfrm>
            <a:off x="2298700" y="1233372"/>
            <a:ext cx="4546600" cy="316028"/>
          </a:xfrm>
        </p:spPr>
        <p:txBody>
          <a:bodyPr lIns="0" rIns="0" anchor="ctr">
            <a:normAutofit/>
          </a:bodyPr>
          <a:lstStyle>
            <a:lvl1pPr marL="0" indent="0" algn="ctr">
              <a:buNone/>
              <a:defRPr sz="900" b="0" baseline="0">
                <a:solidFill>
                  <a:sysClr val="windowText" lastClr="000000"/>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 name="TextBox 2"/>
          <p:cNvSpPr txBox="1"/>
          <p:nvPr userDrawn="1"/>
        </p:nvSpPr>
        <p:spPr>
          <a:xfrm>
            <a:off x="1076178" y="6183086"/>
            <a:ext cx="1428750" cy="242374"/>
          </a:xfrm>
          <a:prstGeom prst="rect">
            <a:avLst/>
          </a:prstGeom>
          <a:noFill/>
        </p:spPr>
        <p:txBody>
          <a:bodyPr wrap="square" rtlCol="0">
            <a:spAutoFit/>
          </a:bodyPr>
          <a:lstStyle/>
          <a:p>
            <a:r>
              <a:rPr lang="en-US" sz="975" dirty="0" smtClean="0">
                <a:solidFill>
                  <a:schemeClr val="accent1"/>
                </a:solidFill>
                <a:latin typeface="U.S. 101" pitchFamily="2" charset="0"/>
              </a:rPr>
              <a:t>COMPANY NAME</a:t>
            </a:r>
          </a:p>
        </p:txBody>
      </p:sp>
      <p:sp>
        <p:nvSpPr>
          <p:cNvPr id="8" name="TextBox 7"/>
          <p:cNvSpPr txBox="1"/>
          <p:nvPr userDrawn="1"/>
        </p:nvSpPr>
        <p:spPr>
          <a:xfrm>
            <a:off x="3857478" y="6197600"/>
            <a:ext cx="1428750" cy="230832"/>
          </a:xfrm>
          <a:prstGeom prst="rect">
            <a:avLst/>
          </a:prstGeom>
          <a:noFill/>
        </p:spPr>
        <p:txBody>
          <a:bodyPr wrap="square" rtlCol="0">
            <a:spAutoFit/>
          </a:bodyPr>
          <a:lstStyle/>
          <a:p>
            <a:pPr algn="ctr"/>
            <a:r>
              <a:rPr lang="en-US" sz="900" u="none" dirty="0" smtClean="0">
                <a:solidFill>
                  <a:schemeClr val="accent1"/>
                </a:solidFill>
                <a:latin typeface="Aller Light" panose="02000503000000020004" pitchFamily="2" charset="0"/>
              </a:rPr>
              <a:t>www.nicecompany.com</a:t>
            </a:r>
            <a:endParaRPr lang="en-US" sz="825" u="none" dirty="0" smtClean="0">
              <a:solidFill>
                <a:schemeClr val="accent1"/>
              </a:solidFill>
              <a:latin typeface="Aller Light" panose="02000503000000020004" pitchFamily="2" charset="0"/>
            </a:endParaRPr>
          </a:p>
        </p:txBody>
      </p:sp>
      <p:sp>
        <p:nvSpPr>
          <p:cNvPr id="31" name="Text Placeholder 12"/>
          <p:cNvSpPr>
            <a:spLocks noGrp="1"/>
          </p:cNvSpPr>
          <p:nvPr>
            <p:ph type="body" sz="quarter" idx="14" hasCustomPrompt="1"/>
          </p:nvPr>
        </p:nvSpPr>
        <p:spPr>
          <a:xfrm>
            <a:off x="1721095" y="3655695"/>
            <a:ext cx="955430" cy="291706"/>
          </a:xfrm>
        </p:spPr>
        <p:txBody>
          <a:bodyPr lIns="0" rIns="0" anchor="ctr">
            <a:normAutofit/>
          </a:bodyPr>
          <a:lstStyle>
            <a:lvl1pPr marL="0" indent="0">
              <a:buNone/>
              <a:defRPr sz="14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35" name="Picture Placeholder 4"/>
          <p:cNvSpPr>
            <a:spLocks noGrp="1"/>
          </p:cNvSpPr>
          <p:nvPr>
            <p:ph type="pic" sz="quarter" idx="15"/>
          </p:nvPr>
        </p:nvSpPr>
        <p:spPr>
          <a:xfrm>
            <a:off x="1714500" y="2762250"/>
            <a:ext cx="962025" cy="766763"/>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
        <p:nvSpPr>
          <p:cNvPr id="36" name="Picture Placeholder 4"/>
          <p:cNvSpPr>
            <a:spLocks noGrp="1"/>
          </p:cNvSpPr>
          <p:nvPr>
            <p:ph type="pic" sz="quarter" idx="16"/>
          </p:nvPr>
        </p:nvSpPr>
        <p:spPr>
          <a:xfrm>
            <a:off x="3496636" y="2765328"/>
            <a:ext cx="962025" cy="766763"/>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
        <p:nvSpPr>
          <p:cNvPr id="37" name="Picture Placeholder 4"/>
          <p:cNvSpPr>
            <a:spLocks noGrp="1"/>
          </p:cNvSpPr>
          <p:nvPr>
            <p:ph type="pic" sz="quarter" idx="17"/>
          </p:nvPr>
        </p:nvSpPr>
        <p:spPr>
          <a:xfrm>
            <a:off x="5255873" y="2762250"/>
            <a:ext cx="962025" cy="766763"/>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
        <p:nvSpPr>
          <p:cNvPr id="38" name="Picture Placeholder 4"/>
          <p:cNvSpPr>
            <a:spLocks noGrp="1"/>
          </p:cNvSpPr>
          <p:nvPr>
            <p:ph type="pic" sz="quarter" idx="18"/>
          </p:nvPr>
        </p:nvSpPr>
        <p:spPr>
          <a:xfrm>
            <a:off x="7027415" y="2762249"/>
            <a:ext cx="962025" cy="766763"/>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
        <p:nvSpPr>
          <p:cNvPr id="39" name="Text Placeholder 12"/>
          <p:cNvSpPr>
            <a:spLocks noGrp="1"/>
          </p:cNvSpPr>
          <p:nvPr>
            <p:ph type="body" sz="quarter" idx="19" hasCustomPrompt="1"/>
          </p:nvPr>
        </p:nvSpPr>
        <p:spPr>
          <a:xfrm>
            <a:off x="2921609" y="2990945"/>
            <a:ext cx="576913" cy="297886"/>
          </a:xfrm>
        </p:spPr>
        <p:txBody>
          <a:bodyPr lIns="0" rIns="0" anchor="ctr">
            <a:normAutofit/>
          </a:bodyPr>
          <a:lstStyle>
            <a:lvl1pPr marL="0" indent="0" algn="ctr">
              <a:buNone/>
              <a:defRPr sz="13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a:t>
            </a:r>
            <a:endParaRPr lang="en-GB" dirty="0"/>
          </a:p>
        </p:txBody>
      </p:sp>
      <p:sp>
        <p:nvSpPr>
          <p:cNvPr id="40" name="Text Placeholder 12"/>
          <p:cNvSpPr>
            <a:spLocks noGrp="1"/>
          </p:cNvSpPr>
          <p:nvPr>
            <p:ph type="body" sz="quarter" idx="20" hasCustomPrompt="1"/>
          </p:nvPr>
        </p:nvSpPr>
        <p:spPr>
          <a:xfrm>
            <a:off x="4684397" y="2990945"/>
            <a:ext cx="576913" cy="297886"/>
          </a:xfrm>
        </p:spPr>
        <p:txBody>
          <a:bodyPr lIns="0" rIns="0" anchor="ctr">
            <a:normAutofit/>
          </a:bodyPr>
          <a:lstStyle>
            <a:lvl1pPr marL="0" indent="0" algn="ctr">
              <a:buNone/>
              <a:defRPr sz="13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a:t>
            </a:r>
            <a:endParaRPr lang="en-GB" dirty="0"/>
          </a:p>
        </p:txBody>
      </p:sp>
      <p:sp>
        <p:nvSpPr>
          <p:cNvPr id="41" name="Text Placeholder 12"/>
          <p:cNvSpPr>
            <a:spLocks noGrp="1"/>
          </p:cNvSpPr>
          <p:nvPr>
            <p:ph type="body" sz="quarter" idx="21" hasCustomPrompt="1"/>
          </p:nvPr>
        </p:nvSpPr>
        <p:spPr>
          <a:xfrm>
            <a:off x="6447406" y="2990945"/>
            <a:ext cx="576913" cy="297886"/>
          </a:xfrm>
        </p:spPr>
        <p:txBody>
          <a:bodyPr lIns="0" rIns="0" anchor="ctr">
            <a:normAutofit/>
          </a:bodyPr>
          <a:lstStyle>
            <a:lvl1pPr marL="0" indent="0" algn="ctr">
              <a:buNone/>
              <a:defRPr sz="13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a:t>
            </a:r>
            <a:endParaRPr lang="en-GB" dirty="0"/>
          </a:p>
        </p:txBody>
      </p:sp>
      <p:sp>
        <p:nvSpPr>
          <p:cNvPr id="42" name="Text Placeholder 12"/>
          <p:cNvSpPr>
            <a:spLocks noGrp="1"/>
          </p:cNvSpPr>
          <p:nvPr>
            <p:ph type="body" sz="quarter" idx="22" hasCustomPrompt="1"/>
          </p:nvPr>
        </p:nvSpPr>
        <p:spPr>
          <a:xfrm>
            <a:off x="1721095" y="3987684"/>
            <a:ext cx="955430" cy="1056756"/>
          </a:xfrm>
        </p:spPr>
        <p:txBody>
          <a:bodyPr lIns="0" rIns="0" anchor="t">
            <a:normAutofit/>
          </a:bodyPr>
          <a:lstStyle>
            <a:lvl1pPr marL="0" indent="0" algn="l">
              <a:lnSpc>
                <a:spcPts val="1000"/>
              </a:lnSpc>
              <a:buNone/>
              <a:defRPr sz="900" b="0" baseline="0">
                <a:solidFill>
                  <a:sysClr val="windowText" lastClr="000000"/>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43" name="Text Placeholder 12"/>
          <p:cNvSpPr>
            <a:spLocks noGrp="1"/>
          </p:cNvSpPr>
          <p:nvPr>
            <p:ph type="body" sz="quarter" idx="23" hasCustomPrompt="1"/>
          </p:nvPr>
        </p:nvSpPr>
        <p:spPr>
          <a:xfrm>
            <a:off x="3512756" y="3655695"/>
            <a:ext cx="955430" cy="291706"/>
          </a:xfrm>
        </p:spPr>
        <p:txBody>
          <a:bodyPr lIns="0" rIns="0" anchor="ctr">
            <a:normAutofit/>
          </a:bodyPr>
          <a:lstStyle>
            <a:lvl1pPr marL="0" indent="0">
              <a:buNone/>
              <a:defRPr sz="14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44" name="Text Placeholder 12"/>
          <p:cNvSpPr>
            <a:spLocks noGrp="1"/>
          </p:cNvSpPr>
          <p:nvPr>
            <p:ph type="body" sz="quarter" idx="24" hasCustomPrompt="1"/>
          </p:nvPr>
        </p:nvSpPr>
        <p:spPr>
          <a:xfrm>
            <a:off x="3512756" y="3987684"/>
            <a:ext cx="955430" cy="1056756"/>
          </a:xfrm>
        </p:spPr>
        <p:txBody>
          <a:bodyPr lIns="0" rIns="0" anchor="t">
            <a:normAutofit/>
          </a:bodyPr>
          <a:lstStyle>
            <a:lvl1pPr marL="0" indent="0" algn="l">
              <a:lnSpc>
                <a:spcPts val="1000"/>
              </a:lnSpc>
              <a:buNone/>
              <a:defRPr sz="900" b="0" baseline="0">
                <a:solidFill>
                  <a:sysClr val="windowText" lastClr="000000"/>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45" name="Text Placeholder 12"/>
          <p:cNvSpPr>
            <a:spLocks noGrp="1"/>
          </p:cNvSpPr>
          <p:nvPr>
            <p:ph type="body" sz="quarter" idx="25" hasCustomPrompt="1"/>
          </p:nvPr>
        </p:nvSpPr>
        <p:spPr>
          <a:xfrm>
            <a:off x="5255873" y="3655695"/>
            <a:ext cx="955430" cy="291706"/>
          </a:xfrm>
        </p:spPr>
        <p:txBody>
          <a:bodyPr lIns="0" rIns="0" anchor="ctr">
            <a:normAutofit/>
          </a:bodyPr>
          <a:lstStyle>
            <a:lvl1pPr marL="0" indent="0">
              <a:buNone/>
              <a:defRPr sz="14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46" name="Text Placeholder 12"/>
          <p:cNvSpPr>
            <a:spLocks noGrp="1"/>
          </p:cNvSpPr>
          <p:nvPr>
            <p:ph type="body" sz="quarter" idx="26" hasCustomPrompt="1"/>
          </p:nvPr>
        </p:nvSpPr>
        <p:spPr>
          <a:xfrm>
            <a:off x="5255873" y="3987684"/>
            <a:ext cx="955430" cy="1056756"/>
          </a:xfrm>
        </p:spPr>
        <p:txBody>
          <a:bodyPr lIns="0" rIns="0" anchor="t">
            <a:normAutofit/>
          </a:bodyPr>
          <a:lstStyle>
            <a:lvl1pPr marL="0" indent="0" algn="l">
              <a:lnSpc>
                <a:spcPts val="1000"/>
              </a:lnSpc>
              <a:buNone/>
              <a:defRPr sz="900" b="0" baseline="0">
                <a:solidFill>
                  <a:sysClr val="windowText" lastClr="000000"/>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47" name="Text Placeholder 12"/>
          <p:cNvSpPr>
            <a:spLocks noGrp="1"/>
          </p:cNvSpPr>
          <p:nvPr>
            <p:ph type="body" sz="quarter" idx="27" hasCustomPrompt="1"/>
          </p:nvPr>
        </p:nvSpPr>
        <p:spPr>
          <a:xfrm>
            <a:off x="7024319" y="3655695"/>
            <a:ext cx="955430" cy="291706"/>
          </a:xfrm>
        </p:spPr>
        <p:txBody>
          <a:bodyPr lIns="0" rIns="0" anchor="ctr">
            <a:normAutofit/>
          </a:bodyPr>
          <a:lstStyle>
            <a:lvl1pPr marL="0" indent="0">
              <a:buNone/>
              <a:defRPr sz="14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48" name="Text Placeholder 12"/>
          <p:cNvSpPr>
            <a:spLocks noGrp="1"/>
          </p:cNvSpPr>
          <p:nvPr>
            <p:ph type="body" sz="quarter" idx="28" hasCustomPrompt="1"/>
          </p:nvPr>
        </p:nvSpPr>
        <p:spPr>
          <a:xfrm>
            <a:off x="7024319" y="3987684"/>
            <a:ext cx="955430" cy="1056756"/>
          </a:xfrm>
        </p:spPr>
        <p:txBody>
          <a:bodyPr lIns="0" rIns="0" anchor="t">
            <a:normAutofit/>
          </a:bodyPr>
          <a:lstStyle>
            <a:lvl1pPr marL="0" indent="0" algn="l">
              <a:lnSpc>
                <a:spcPts val="1000"/>
              </a:lnSpc>
              <a:buNone/>
              <a:defRPr sz="900" b="0" baseline="0">
                <a:solidFill>
                  <a:sysClr val="windowText" lastClr="000000"/>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Tree>
    <p:extLst>
      <p:ext uri="{BB962C8B-B14F-4D97-AF65-F5344CB8AC3E}">
        <p14:creationId xmlns:p14="http://schemas.microsoft.com/office/powerpoint/2010/main" val="569778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8">
                                            <p:txEl>
                                              <p:pRg st="0" end="0"/>
                                            </p:txEl>
                                          </p:spTgt>
                                        </p:tgtEl>
                                        <p:attrNameLst>
                                          <p:attrName>style.visibility</p:attrName>
                                        </p:attrNameLst>
                                      </p:cBhvr>
                                      <p:to>
                                        <p:strVal val="visible"/>
                                      </p:to>
                                    </p:set>
                                    <p:animEffect transition="in" filter="fade">
                                      <p:cBhvr>
                                        <p:cTn id="11" dur="500"/>
                                        <p:tgtEl>
                                          <p:spTgt spid="18">
                                            <p:txEl>
                                              <p:pRg st="0" end="0"/>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wipe(left)">
                                      <p:cBhvr>
                                        <p:cTn id="15" dur="500"/>
                                        <p:tgtEl>
                                          <p:spTgt spid="14"/>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fade">
                                      <p:cBhvr>
                                        <p:cTn id="19" dur="500"/>
                                        <p:tgtEl>
                                          <p:spTgt spid="20"/>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fade">
                                      <p:cBhvr>
                                        <p:cTn id="23" dur="500"/>
                                        <p:tgtEl>
                                          <p:spTgt spid="15"/>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3">
                                            <p:txEl>
                                              <p:pRg st="0" end="0"/>
                                            </p:txEl>
                                          </p:spTgt>
                                        </p:tgtEl>
                                        <p:attrNameLst>
                                          <p:attrName>style.visibility</p:attrName>
                                        </p:attrNameLst>
                                      </p:cBhvr>
                                      <p:to>
                                        <p:strVal val="visible"/>
                                      </p:to>
                                    </p:set>
                                    <p:animEffect transition="in" filter="fade">
                                      <p:cBhvr>
                                        <p:cTn id="26" dur="500"/>
                                        <p:tgtEl>
                                          <p:spTgt spid="13">
                                            <p:txEl>
                                              <p:pRg st="0" end="0"/>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5"/>
                                        </p:tgtEl>
                                        <p:attrNameLst>
                                          <p:attrName>style.visibility</p:attrName>
                                        </p:attrNameLst>
                                      </p:cBhvr>
                                      <p:to>
                                        <p:strVal val="visible"/>
                                      </p:to>
                                    </p:set>
                                    <p:animEffect transition="in" filter="fade">
                                      <p:cBhvr>
                                        <p:cTn id="29" dur="500"/>
                                        <p:tgtEl>
                                          <p:spTgt spid="35"/>
                                        </p:tgtEl>
                                      </p:cBhvr>
                                    </p:animEffect>
                                  </p:childTnLst>
                                </p:cTn>
                              </p:par>
                            </p:childTnLst>
                          </p:cTn>
                        </p:par>
                        <p:par>
                          <p:cTn id="30" fill="hold">
                            <p:stCondLst>
                              <p:cond delay="2500"/>
                            </p:stCondLst>
                            <p:childTnLst>
                              <p:par>
                                <p:cTn id="31" presetID="10" presetClass="entr" presetSubtype="0" fill="hold" grpId="0" nodeType="afterEffect">
                                  <p:stCondLst>
                                    <p:cond delay="0"/>
                                  </p:stCondLst>
                                  <p:childTnLst>
                                    <p:set>
                                      <p:cBhvr>
                                        <p:cTn id="32" dur="1" fill="hold">
                                          <p:stCondLst>
                                            <p:cond delay="0"/>
                                          </p:stCondLst>
                                        </p:cTn>
                                        <p:tgtEl>
                                          <p:spTgt spid="31">
                                            <p:txEl>
                                              <p:pRg st="0" end="0"/>
                                            </p:txEl>
                                          </p:spTgt>
                                        </p:tgtEl>
                                        <p:attrNameLst>
                                          <p:attrName>style.visibility</p:attrName>
                                        </p:attrNameLst>
                                      </p:cBhvr>
                                      <p:to>
                                        <p:strVal val="visible"/>
                                      </p:to>
                                    </p:set>
                                    <p:animEffect transition="in" filter="fade">
                                      <p:cBhvr>
                                        <p:cTn id="33" dur="500"/>
                                        <p:tgtEl>
                                          <p:spTgt spid="31">
                                            <p:txEl>
                                              <p:pRg st="0" end="0"/>
                                            </p:txEl>
                                          </p:spTgt>
                                        </p:tgtEl>
                                      </p:cBhvr>
                                    </p:animEffect>
                                  </p:childTnLst>
                                </p:cTn>
                              </p:par>
                            </p:childTnLst>
                          </p:cTn>
                        </p:par>
                        <p:par>
                          <p:cTn id="34" fill="hold">
                            <p:stCondLst>
                              <p:cond delay="3000"/>
                            </p:stCondLst>
                            <p:childTnLst>
                              <p:par>
                                <p:cTn id="35" presetID="18" presetClass="entr" presetSubtype="6" fill="hold" grpId="0" nodeType="afterEffect">
                                  <p:stCondLst>
                                    <p:cond delay="0"/>
                                  </p:stCondLst>
                                  <p:childTnLst>
                                    <p:set>
                                      <p:cBhvr>
                                        <p:cTn id="36" dur="1" fill="hold">
                                          <p:stCondLst>
                                            <p:cond delay="0"/>
                                          </p:stCondLst>
                                        </p:cTn>
                                        <p:tgtEl>
                                          <p:spTgt spid="42">
                                            <p:txEl>
                                              <p:pRg st="0" end="0"/>
                                            </p:txEl>
                                          </p:spTgt>
                                        </p:tgtEl>
                                        <p:attrNameLst>
                                          <p:attrName>style.visibility</p:attrName>
                                        </p:attrNameLst>
                                      </p:cBhvr>
                                      <p:to>
                                        <p:strVal val="visible"/>
                                      </p:to>
                                    </p:set>
                                    <p:animEffect transition="in" filter="strips(downRight)">
                                      <p:cBhvr>
                                        <p:cTn id="37" dur="500"/>
                                        <p:tgtEl>
                                          <p:spTgt spid="42">
                                            <p:txEl>
                                              <p:pRg st="0" end="0"/>
                                            </p:txEl>
                                          </p:spTgt>
                                        </p:tgtEl>
                                      </p:cBhvr>
                                    </p:animEffect>
                                  </p:childTnLst>
                                </p:cTn>
                              </p:par>
                            </p:childTnLst>
                          </p:cTn>
                        </p:par>
                        <p:par>
                          <p:cTn id="38" fill="hold">
                            <p:stCondLst>
                              <p:cond delay="3500"/>
                            </p:stCondLst>
                            <p:childTnLst>
                              <p:par>
                                <p:cTn id="39" presetID="22" presetClass="entr" presetSubtype="8" fill="hold" grpId="0" nodeType="after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wipe(left)">
                                      <p:cBhvr>
                                        <p:cTn id="41" dur="500"/>
                                        <p:tgtEl>
                                          <p:spTgt spid="12"/>
                                        </p:tgtEl>
                                      </p:cBhvr>
                                    </p:animEffect>
                                  </p:childTnLst>
                                </p:cTn>
                              </p:par>
                            </p:childTnLst>
                          </p:cTn>
                        </p:par>
                        <p:par>
                          <p:cTn id="42" fill="hold">
                            <p:stCondLst>
                              <p:cond delay="4000"/>
                            </p:stCondLst>
                            <p:childTnLst>
                              <p:par>
                                <p:cTn id="43" presetID="10" presetClass="entr" presetSubtype="0" fill="hold" grpId="0" nodeType="afterEffect">
                                  <p:stCondLst>
                                    <p:cond delay="0"/>
                                  </p:stCondLst>
                                  <p:childTnLst>
                                    <p:set>
                                      <p:cBhvr>
                                        <p:cTn id="44" dur="1" fill="hold">
                                          <p:stCondLst>
                                            <p:cond delay="0"/>
                                          </p:stCondLst>
                                        </p:cTn>
                                        <p:tgtEl>
                                          <p:spTgt spid="21"/>
                                        </p:tgtEl>
                                        <p:attrNameLst>
                                          <p:attrName>style.visibility</p:attrName>
                                        </p:attrNameLst>
                                      </p:cBhvr>
                                      <p:to>
                                        <p:strVal val="visible"/>
                                      </p:to>
                                    </p:set>
                                    <p:animEffect transition="in" filter="fade">
                                      <p:cBhvr>
                                        <p:cTn id="45" dur="500"/>
                                        <p:tgtEl>
                                          <p:spTgt spid="21"/>
                                        </p:tgtEl>
                                      </p:cBhvr>
                                    </p:animEffect>
                                  </p:childTnLst>
                                </p:cTn>
                              </p:par>
                            </p:childTnLst>
                          </p:cTn>
                        </p:par>
                        <p:par>
                          <p:cTn id="46" fill="hold">
                            <p:stCondLst>
                              <p:cond delay="4500"/>
                            </p:stCondLst>
                            <p:childTnLst>
                              <p:par>
                                <p:cTn id="47" presetID="10" presetClass="entr" presetSubtype="0" fill="hold" grpId="0" nodeType="afterEffect">
                                  <p:stCondLst>
                                    <p:cond delay="0"/>
                                  </p:stCondLst>
                                  <p:childTnLst>
                                    <p:set>
                                      <p:cBhvr>
                                        <p:cTn id="48" dur="1" fill="hold">
                                          <p:stCondLst>
                                            <p:cond delay="0"/>
                                          </p:stCondLst>
                                        </p:cTn>
                                        <p:tgtEl>
                                          <p:spTgt spid="16"/>
                                        </p:tgtEl>
                                        <p:attrNameLst>
                                          <p:attrName>style.visibility</p:attrName>
                                        </p:attrNameLst>
                                      </p:cBhvr>
                                      <p:to>
                                        <p:strVal val="visible"/>
                                      </p:to>
                                    </p:set>
                                    <p:animEffect transition="in" filter="fade">
                                      <p:cBhvr>
                                        <p:cTn id="49" dur="500"/>
                                        <p:tgtEl>
                                          <p:spTgt spid="16"/>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39">
                                            <p:txEl>
                                              <p:pRg st="0" end="0"/>
                                            </p:txEl>
                                          </p:spTgt>
                                        </p:tgtEl>
                                        <p:attrNameLst>
                                          <p:attrName>style.visibility</p:attrName>
                                        </p:attrNameLst>
                                      </p:cBhvr>
                                      <p:to>
                                        <p:strVal val="visible"/>
                                      </p:to>
                                    </p:set>
                                    <p:animEffect transition="in" filter="fade">
                                      <p:cBhvr>
                                        <p:cTn id="52" dur="500"/>
                                        <p:tgtEl>
                                          <p:spTgt spid="39">
                                            <p:txEl>
                                              <p:pRg st="0" end="0"/>
                                            </p:txEl>
                                          </p:spTgt>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36"/>
                                        </p:tgtEl>
                                        <p:attrNameLst>
                                          <p:attrName>style.visibility</p:attrName>
                                        </p:attrNameLst>
                                      </p:cBhvr>
                                      <p:to>
                                        <p:strVal val="visible"/>
                                      </p:to>
                                    </p:set>
                                    <p:animEffect transition="in" filter="fade">
                                      <p:cBhvr>
                                        <p:cTn id="55" dur="500"/>
                                        <p:tgtEl>
                                          <p:spTgt spid="36"/>
                                        </p:tgtEl>
                                      </p:cBhvr>
                                    </p:animEffect>
                                  </p:childTnLst>
                                </p:cTn>
                              </p:par>
                            </p:childTnLst>
                          </p:cTn>
                        </p:par>
                        <p:par>
                          <p:cTn id="56" fill="hold">
                            <p:stCondLst>
                              <p:cond delay="5000"/>
                            </p:stCondLst>
                            <p:childTnLst>
                              <p:par>
                                <p:cTn id="57" presetID="10" presetClass="entr" presetSubtype="0" fill="hold" grpId="0" nodeType="afterEffect">
                                  <p:stCondLst>
                                    <p:cond delay="0"/>
                                  </p:stCondLst>
                                  <p:childTnLst>
                                    <p:set>
                                      <p:cBhvr>
                                        <p:cTn id="58" dur="1" fill="hold">
                                          <p:stCondLst>
                                            <p:cond delay="0"/>
                                          </p:stCondLst>
                                        </p:cTn>
                                        <p:tgtEl>
                                          <p:spTgt spid="43">
                                            <p:txEl>
                                              <p:pRg st="0" end="0"/>
                                            </p:txEl>
                                          </p:spTgt>
                                        </p:tgtEl>
                                        <p:attrNameLst>
                                          <p:attrName>style.visibility</p:attrName>
                                        </p:attrNameLst>
                                      </p:cBhvr>
                                      <p:to>
                                        <p:strVal val="visible"/>
                                      </p:to>
                                    </p:set>
                                    <p:animEffect transition="in" filter="fade">
                                      <p:cBhvr>
                                        <p:cTn id="59" dur="500"/>
                                        <p:tgtEl>
                                          <p:spTgt spid="43">
                                            <p:txEl>
                                              <p:pRg st="0" end="0"/>
                                            </p:txEl>
                                          </p:spTgt>
                                        </p:tgtEl>
                                      </p:cBhvr>
                                    </p:animEffect>
                                  </p:childTnLst>
                                </p:cTn>
                              </p:par>
                            </p:childTnLst>
                          </p:cTn>
                        </p:par>
                        <p:par>
                          <p:cTn id="60" fill="hold">
                            <p:stCondLst>
                              <p:cond delay="5500"/>
                            </p:stCondLst>
                            <p:childTnLst>
                              <p:par>
                                <p:cTn id="61" presetID="18" presetClass="entr" presetSubtype="6" fill="hold" grpId="0" nodeType="afterEffect">
                                  <p:stCondLst>
                                    <p:cond delay="0"/>
                                  </p:stCondLst>
                                  <p:childTnLst>
                                    <p:set>
                                      <p:cBhvr>
                                        <p:cTn id="62" dur="1" fill="hold">
                                          <p:stCondLst>
                                            <p:cond delay="0"/>
                                          </p:stCondLst>
                                        </p:cTn>
                                        <p:tgtEl>
                                          <p:spTgt spid="44">
                                            <p:txEl>
                                              <p:pRg st="0" end="0"/>
                                            </p:txEl>
                                          </p:spTgt>
                                        </p:tgtEl>
                                        <p:attrNameLst>
                                          <p:attrName>style.visibility</p:attrName>
                                        </p:attrNameLst>
                                      </p:cBhvr>
                                      <p:to>
                                        <p:strVal val="visible"/>
                                      </p:to>
                                    </p:set>
                                    <p:animEffect transition="in" filter="strips(downRight)">
                                      <p:cBhvr>
                                        <p:cTn id="63" dur="500"/>
                                        <p:tgtEl>
                                          <p:spTgt spid="44">
                                            <p:txEl>
                                              <p:pRg st="0" end="0"/>
                                            </p:txEl>
                                          </p:spTgt>
                                        </p:tgtEl>
                                      </p:cBhvr>
                                    </p:animEffect>
                                  </p:childTnLst>
                                </p:cTn>
                              </p:par>
                            </p:childTnLst>
                          </p:cTn>
                        </p:par>
                        <p:par>
                          <p:cTn id="64" fill="hold">
                            <p:stCondLst>
                              <p:cond delay="6000"/>
                            </p:stCondLst>
                            <p:childTnLst>
                              <p:par>
                                <p:cTn id="65" presetID="22" presetClass="entr" presetSubtype="8" fill="hold" grpId="0" nodeType="afterEffect">
                                  <p:stCondLst>
                                    <p:cond delay="0"/>
                                  </p:stCondLst>
                                  <p:childTnLst>
                                    <p:set>
                                      <p:cBhvr>
                                        <p:cTn id="66" dur="1" fill="hold">
                                          <p:stCondLst>
                                            <p:cond delay="0"/>
                                          </p:stCondLst>
                                        </p:cTn>
                                        <p:tgtEl>
                                          <p:spTgt spid="11"/>
                                        </p:tgtEl>
                                        <p:attrNameLst>
                                          <p:attrName>style.visibility</p:attrName>
                                        </p:attrNameLst>
                                      </p:cBhvr>
                                      <p:to>
                                        <p:strVal val="visible"/>
                                      </p:to>
                                    </p:set>
                                    <p:animEffect transition="in" filter="wipe(left)">
                                      <p:cBhvr>
                                        <p:cTn id="67" dur="500"/>
                                        <p:tgtEl>
                                          <p:spTgt spid="11"/>
                                        </p:tgtEl>
                                      </p:cBhvr>
                                    </p:animEffect>
                                  </p:childTnLst>
                                </p:cTn>
                              </p:par>
                            </p:childTnLst>
                          </p:cTn>
                        </p:par>
                        <p:par>
                          <p:cTn id="68" fill="hold">
                            <p:stCondLst>
                              <p:cond delay="6500"/>
                            </p:stCondLst>
                            <p:childTnLst>
                              <p:par>
                                <p:cTn id="69" presetID="10" presetClass="entr" presetSubtype="0" fill="hold" grpId="0" nodeType="afterEffect">
                                  <p:stCondLst>
                                    <p:cond delay="0"/>
                                  </p:stCondLst>
                                  <p:childTnLst>
                                    <p:set>
                                      <p:cBhvr>
                                        <p:cTn id="70" dur="1" fill="hold">
                                          <p:stCondLst>
                                            <p:cond delay="0"/>
                                          </p:stCondLst>
                                        </p:cTn>
                                        <p:tgtEl>
                                          <p:spTgt spid="22"/>
                                        </p:tgtEl>
                                        <p:attrNameLst>
                                          <p:attrName>style.visibility</p:attrName>
                                        </p:attrNameLst>
                                      </p:cBhvr>
                                      <p:to>
                                        <p:strVal val="visible"/>
                                      </p:to>
                                    </p:set>
                                    <p:animEffect transition="in" filter="fade">
                                      <p:cBhvr>
                                        <p:cTn id="71" dur="500"/>
                                        <p:tgtEl>
                                          <p:spTgt spid="22"/>
                                        </p:tgtEl>
                                      </p:cBhvr>
                                    </p:animEffect>
                                  </p:childTnLst>
                                </p:cTn>
                              </p:par>
                            </p:childTnLst>
                          </p:cTn>
                        </p:par>
                        <p:par>
                          <p:cTn id="72" fill="hold">
                            <p:stCondLst>
                              <p:cond delay="7000"/>
                            </p:stCondLst>
                            <p:childTnLst>
                              <p:par>
                                <p:cTn id="73" presetID="10" presetClass="entr" presetSubtype="0" fill="hold" grpId="0" nodeType="afterEffect">
                                  <p:stCondLst>
                                    <p:cond delay="0"/>
                                  </p:stCondLst>
                                  <p:childTnLst>
                                    <p:set>
                                      <p:cBhvr>
                                        <p:cTn id="74" dur="1" fill="hold">
                                          <p:stCondLst>
                                            <p:cond delay="0"/>
                                          </p:stCondLst>
                                        </p:cTn>
                                        <p:tgtEl>
                                          <p:spTgt spid="17"/>
                                        </p:tgtEl>
                                        <p:attrNameLst>
                                          <p:attrName>style.visibility</p:attrName>
                                        </p:attrNameLst>
                                      </p:cBhvr>
                                      <p:to>
                                        <p:strVal val="visible"/>
                                      </p:to>
                                    </p:set>
                                    <p:animEffect transition="in" filter="fade">
                                      <p:cBhvr>
                                        <p:cTn id="75" dur="500"/>
                                        <p:tgtEl>
                                          <p:spTgt spid="17"/>
                                        </p:tgtEl>
                                      </p:cBhvr>
                                    </p:animEffect>
                                  </p:childTnLst>
                                </p:cTn>
                              </p:par>
                              <p:par>
                                <p:cTn id="76" presetID="10" presetClass="entr" presetSubtype="0" fill="hold" grpId="0" nodeType="withEffect">
                                  <p:stCondLst>
                                    <p:cond delay="0"/>
                                  </p:stCondLst>
                                  <p:childTnLst>
                                    <p:set>
                                      <p:cBhvr>
                                        <p:cTn id="77" dur="1" fill="hold">
                                          <p:stCondLst>
                                            <p:cond delay="0"/>
                                          </p:stCondLst>
                                        </p:cTn>
                                        <p:tgtEl>
                                          <p:spTgt spid="40">
                                            <p:txEl>
                                              <p:pRg st="0" end="0"/>
                                            </p:txEl>
                                          </p:spTgt>
                                        </p:tgtEl>
                                        <p:attrNameLst>
                                          <p:attrName>style.visibility</p:attrName>
                                        </p:attrNameLst>
                                      </p:cBhvr>
                                      <p:to>
                                        <p:strVal val="visible"/>
                                      </p:to>
                                    </p:set>
                                    <p:animEffect transition="in" filter="fade">
                                      <p:cBhvr>
                                        <p:cTn id="78" dur="500"/>
                                        <p:tgtEl>
                                          <p:spTgt spid="40">
                                            <p:txEl>
                                              <p:pRg st="0" end="0"/>
                                            </p:txEl>
                                          </p:spTgt>
                                        </p:tgtEl>
                                      </p:cBhvr>
                                    </p:animEffect>
                                  </p:childTnLst>
                                </p:cTn>
                              </p:par>
                              <p:par>
                                <p:cTn id="79" presetID="10" presetClass="entr" presetSubtype="0" fill="hold" grpId="0" nodeType="withEffect">
                                  <p:stCondLst>
                                    <p:cond delay="0"/>
                                  </p:stCondLst>
                                  <p:childTnLst>
                                    <p:set>
                                      <p:cBhvr>
                                        <p:cTn id="80" dur="1" fill="hold">
                                          <p:stCondLst>
                                            <p:cond delay="0"/>
                                          </p:stCondLst>
                                        </p:cTn>
                                        <p:tgtEl>
                                          <p:spTgt spid="37"/>
                                        </p:tgtEl>
                                        <p:attrNameLst>
                                          <p:attrName>style.visibility</p:attrName>
                                        </p:attrNameLst>
                                      </p:cBhvr>
                                      <p:to>
                                        <p:strVal val="visible"/>
                                      </p:to>
                                    </p:set>
                                    <p:animEffect transition="in" filter="fade">
                                      <p:cBhvr>
                                        <p:cTn id="81" dur="500"/>
                                        <p:tgtEl>
                                          <p:spTgt spid="37"/>
                                        </p:tgtEl>
                                      </p:cBhvr>
                                    </p:animEffect>
                                  </p:childTnLst>
                                </p:cTn>
                              </p:par>
                            </p:childTnLst>
                          </p:cTn>
                        </p:par>
                        <p:par>
                          <p:cTn id="82" fill="hold">
                            <p:stCondLst>
                              <p:cond delay="7500"/>
                            </p:stCondLst>
                            <p:childTnLst>
                              <p:par>
                                <p:cTn id="83" presetID="10" presetClass="entr" presetSubtype="0" fill="hold" grpId="0" nodeType="afterEffect">
                                  <p:stCondLst>
                                    <p:cond delay="0"/>
                                  </p:stCondLst>
                                  <p:childTnLst>
                                    <p:set>
                                      <p:cBhvr>
                                        <p:cTn id="84" dur="1" fill="hold">
                                          <p:stCondLst>
                                            <p:cond delay="0"/>
                                          </p:stCondLst>
                                        </p:cTn>
                                        <p:tgtEl>
                                          <p:spTgt spid="45">
                                            <p:txEl>
                                              <p:pRg st="0" end="0"/>
                                            </p:txEl>
                                          </p:spTgt>
                                        </p:tgtEl>
                                        <p:attrNameLst>
                                          <p:attrName>style.visibility</p:attrName>
                                        </p:attrNameLst>
                                      </p:cBhvr>
                                      <p:to>
                                        <p:strVal val="visible"/>
                                      </p:to>
                                    </p:set>
                                    <p:animEffect transition="in" filter="fade">
                                      <p:cBhvr>
                                        <p:cTn id="85" dur="500"/>
                                        <p:tgtEl>
                                          <p:spTgt spid="45">
                                            <p:txEl>
                                              <p:pRg st="0" end="0"/>
                                            </p:txEl>
                                          </p:spTgt>
                                        </p:tgtEl>
                                      </p:cBhvr>
                                    </p:animEffect>
                                  </p:childTnLst>
                                </p:cTn>
                              </p:par>
                            </p:childTnLst>
                          </p:cTn>
                        </p:par>
                        <p:par>
                          <p:cTn id="86" fill="hold">
                            <p:stCondLst>
                              <p:cond delay="8000"/>
                            </p:stCondLst>
                            <p:childTnLst>
                              <p:par>
                                <p:cTn id="87" presetID="18" presetClass="entr" presetSubtype="6" fill="hold" grpId="0" nodeType="afterEffect">
                                  <p:stCondLst>
                                    <p:cond delay="0"/>
                                  </p:stCondLst>
                                  <p:childTnLst>
                                    <p:set>
                                      <p:cBhvr>
                                        <p:cTn id="88" dur="1" fill="hold">
                                          <p:stCondLst>
                                            <p:cond delay="0"/>
                                          </p:stCondLst>
                                        </p:cTn>
                                        <p:tgtEl>
                                          <p:spTgt spid="46">
                                            <p:txEl>
                                              <p:pRg st="0" end="0"/>
                                            </p:txEl>
                                          </p:spTgt>
                                        </p:tgtEl>
                                        <p:attrNameLst>
                                          <p:attrName>style.visibility</p:attrName>
                                        </p:attrNameLst>
                                      </p:cBhvr>
                                      <p:to>
                                        <p:strVal val="visible"/>
                                      </p:to>
                                    </p:set>
                                    <p:animEffect transition="in" filter="strips(downRight)">
                                      <p:cBhvr>
                                        <p:cTn id="89" dur="500"/>
                                        <p:tgtEl>
                                          <p:spTgt spid="46">
                                            <p:txEl>
                                              <p:pRg st="0" end="0"/>
                                            </p:txEl>
                                          </p:spTgt>
                                        </p:tgtEl>
                                      </p:cBhvr>
                                    </p:animEffect>
                                  </p:childTnLst>
                                </p:cTn>
                              </p:par>
                            </p:childTnLst>
                          </p:cTn>
                        </p:par>
                        <p:par>
                          <p:cTn id="90" fill="hold">
                            <p:stCondLst>
                              <p:cond delay="8500"/>
                            </p:stCondLst>
                            <p:childTnLst>
                              <p:par>
                                <p:cTn id="91" presetID="22" presetClass="entr" presetSubtype="8" fill="hold" grpId="0" nodeType="afterEffect">
                                  <p:stCondLst>
                                    <p:cond delay="0"/>
                                  </p:stCondLst>
                                  <p:childTnLst>
                                    <p:set>
                                      <p:cBhvr>
                                        <p:cTn id="92" dur="1" fill="hold">
                                          <p:stCondLst>
                                            <p:cond delay="0"/>
                                          </p:stCondLst>
                                        </p:cTn>
                                        <p:tgtEl>
                                          <p:spTgt spid="9"/>
                                        </p:tgtEl>
                                        <p:attrNameLst>
                                          <p:attrName>style.visibility</p:attrName>
                                        </p:attrNameLst>
                                      </p:cBhvr>
                                      <p:to>
                                        <p:strVal val="visible"/>
                                      </p:to>
                                    </p:set>
                                    <p:animEffect transition="in" filter="wipe(left)">
                                      <p:cBhvr>
                                        <p:cTn id="93" dur="500"/>
                                        <p:tgtEl>
                                          <p:spTgt spid="9"/>
                                        </p:tgtEl>
                                      </p:cBhvr>
                                    </p:animEffect>
                                  </p:childTnLst>
                                </p:cTn>
                              </p:par>
                            </p:childTnLst>
                          </p:cTn>
                        </p:par>
                        <p:par>
                          <p:cTn id="94" fill="hold">
                            <p:stCondLst>
                              <p:cond delay="9000"/>
                            </p:stCondLst>
                            <p:childTnLst>
                              <p:par>
                                <p:cTn id="95" presetID="10" presetClass="entr" presetSubtype="0" fill="hold" grpId="0" nodeType="afterEffect">
                                  <p:stCondLst>
                                    <p:cond delay="0"/>
                                  </p:stCondLst>
                                  <p:childTnLst>
                                    <p:set>
                                      <p:cBhvr>
                                        <p:cTn id="96" dur="1" fill="hold">
                                          <p:stCondLst>
                                            <p:cond delay="0"/>
                                          </p:stCondLst>
                                        </p:cTn>
                                        <p:tgtEl>
                                          <p:spTgt spid="10"/>
                                        </p:tgtEl>
                                        <p:attrNameLst>
                                          <p:attrName>style.visibility</p:attrName>
                                        </p:attrNameLst>
                                      </p:cBhvr>
                                      <p:to>
                                        <p:strVal val="visible"/>
                                      </p:to>
                                    </p:set>
                                    <p:animEffect transition="in" filter="fade">
                                      <p:cBhvr>
                                        <p:cTn id="97" dur="500"/>
                                        <p:tgtEl>
                                          <p:spTgt spid="10"/>
                                        </p:tgtEl>
                                      </p:cBhvr>
                                    </p:animEffect>
                                  </p:childTnLst>
                                </p:cTn>
                              </p:par>
                            </p:childTnLst>
                          </p:cTn>
                        </p:par>
                        <p:par>
                          <p:cTn id="98" fill="hold">
                            <p:stCondLst>
                              <p:cond delay="9500"/>
                            </p:stCondLst>
                            <p:childTnLst>
                              <p:par>
                                <p:cTn id="99" presetID="10" presetClass="entr" presetSubtype="0" fill="hold" grpId="0" nodeType="afterEffect">
                                  <p:stCondLst>
                                    <p:cond delay="0"/>
                                  </p:stCondLst>
                                  <p:childTnLst>
                                    <p:set>
                                      <p:cBhvr>
                                        <p:cTn id="100" dur="1" fill="hold">
                                          <p:stCondLst>
                                            <p:cond delay="0"/>
                                          </p:stCondLst>
                                        </p:cTn>
                                        <p:tgtEl>
                                          <p:spTgt spid="19"/>
                                        </p:tgtEl>
                                        <p:attrNameLst>
                                          <p:attrName>style.visibility</p:attrName>
                                        </p:attrNameLst>
                                      </p:cBhvr>
                                      <p:to>
                                        <p:strVal val="visible"/>
                                      </p:to>
                                    </p:set>
                                    <p:animEffect transition="in" filter="fade">
                                      <p:cBhvr>
                                        <p:cTn id="101" dur="500"/>
                                        <p:tgtEl>
                                          <p:spTgt spid="19"/>
                                        </p:tgtEl>
                                      </p:cBhvr>
                                    </p:animEffect>
                                  </p:childTnLst>
                                </p:cTn>
                              </p:par>
                              <p:par>
                                <p:cTn id="102" presetID="10" presetClass="entr" presetSubtype="0" fill="hold" grpId="0" nodeType="withEffect">
                                  <p:stCondLst>
                                    <p:cond delay="0"/>
                                  </p:stCondLst>
                                  <p:childTnLst>
                                    <p:set>
                                      <p:cBhvr>
                                        <p:cTn id="103" dur="1" fill="hold">
                                          <p:stCondLst>
                                            <p:cond delay="0"/>
                                          </p:stCondLst>
                                        </p:cTn>
                                        <p:tgtEl>
                                          <p:spTgt spid="41">
                                            <p:txEl>
                                              <p:pRg st="0" end="0"/>
                                            </p:txEl>
                                          </p:spTgt>
                                        </p:tgtEl>
                                        <p:attrNameLst>
                                          <p:attrName>style.visibility</p:attrName>
                                        </p:attrNameLst>
                                      </p:cBhvr>
                                      <p:to>
                                        <p:strVal val="visible"/>
                                      </p:to>
                                    </p:set>
                                    <p:animEffect transition="in" filter="fade">
                                      <p:cBhvr>
                                        <p:cTn id="104" dur="500"/>
                                        <p:tgtEl>
                                          <p:spTgt spid="41">
                                            <p:txEl>
                                              <p:pRg st="0" end="0"/>
                                            </p:txEl>
                                          </p:spTgt>
                                        </p:tgtEl>
                                      </p:cBhvr>
                                    </p:animEffect>
                                  </p:childTnLst>
                                </p:cTn>
                              </p:par>
                              <p:par>
                                <p:cTn id="105" presetID="10" presetClass="entr" presetSubtype="0" fill="hold" grpId="0" nodeType="withEffect">
                                  <p:stCondLst>
                                    <p:cond delay="0"/>
                                  </p:stCondLst>
                                  <p:childTnLst>
                                    <p:set>
                                      <p:cBhvr>
                                        <p:cTn id="106" dur="1" fill="hold">
                                          <p:stCondLst>
                                            <p:cond delay="0"/>
                                          </p:stCondLst>
                                        </p:cTn>
                                        <p:tgtEl>
                                          <p:spTgt spid="38"/>
                                        </p:tgtEl>
                                        <p:attrNameLst>
                                          <p:attrName>style.visibility</p:attrName>
                                        </p:attrNameLst>
                                      </p:cBhvr>
                                      <p:to>
                                        <p:strVal val="visible"/>
                                      </p:to>
                                    </p:set>
                                    <p:animEffect transition="in" filter="fade">
                                      <p:cBhvr>
                                        <p:cTn id="107" dur="500"/>
                                        <p:tgtEl>
                                          <p:spTgt spid="38"/>
                                        </p:tgtEl>
                                      </p:cBhvr>
                                    </p:animEffect>
                                  </p:childTnLst>
                                </p:cTn>
                              </p:par>
                            </p:childTnLst>
                          </p:cTn>
                        </p:par>
                        <p:par>
                          <p:cTn id="108" fill="hold">
                            <p:stCondLst>
                              <p:cond delay="10000"/>
                            </p:stCondLst>
                            <p:childTnLst>
                              <p:par>
                                <p:cTn id="109" presetID="10" presetClass="entr" presetSubtype="0" fill="hold" grpId="0" nodeType="afterEffect">
                                  <p:stCondLst>
                                    <p:cond delay="0"/>
                                  </p:stCondLst>
                                  <p:childTnLst>
                                    <p:set>
                                      <p:cBhvr>
                                        <p:cTn id="110" dur="1" fill="hold">
                                          <p:stCondLst>
                                            <p:cond delay="0"/>
                                          </p:stCondLst>
                                        </p:cTn>
                                        <p:tgtEl>
                                          <p:spTgt spid="47">
                                            <p:txEl>
                                              <p:pRg st="0" end="0"/>
                                            </p:txEl>
                                          </p:spTgt>
                                        </p:tgtEl>
                                        <p:attrNameLst>
                                          <p:attrName>style.visibility</p:attrName>
                                        </p:attrNameLst>
                                      </p:cBhvr>
                                      <p:to>
                                        <p:strVal val="visible"/>
                                      </p:to>
                                    </p:set>
                                    <p:animEffect transition="in" filter="fade">
                                      <p:cBhvr>
                                        <p:cTn id="111" dur="500"/>
                                        <p:tgtEl>
                                          <p:spTgt spid="47">
                                            <p:txEl>
                                              <p:pRg st="0" end="0"/>
                                            </p:txEl>
                                          </p:spTgt>
                                        </p:tgtEl>
                                      </p:cBhvr>
                                    </p:animEffect>
                                  </p:childTnLst>
                                </p:cTn>
                              </p:par>
                            </p:childTnLst>
                          </p:cTn>
                        </p:par>
                        <p:par>
                          <p:cTn id="112" fill="hold">
                            <p:stCondLst>
                              <p:cond delay="10500"/>
                            </p:stCondLst>
                            <p:childTnLst>
                              <p:par>
                                <p:cTn id="113" presetID="18" presetClass="entr" presetSubtype="6" fill="hold" grpId="0" nodeType="afterEffect">
                                  <p:stCondLst>
                                    <p:cond delay="0"/>
                                  </p:stCondLst>
                                  <p:childTnLst>
                                    <p:set>
                                      <p:cBhvr>
                                        <p:cTn id="114" dur="1" fill="hold">
                                          <p:stCondLst>
                                            <p:cond delay="0"/>
                                          </p:stCondLst>
                                        </p:cTn>
                                        <p:tgtEl>
                                          <p:spTgt spid="48">
                                            <p:txEl>
                                              <p:pRg st="0" end="0"/>
                                            </p:txEl>
                                          </p:spTgt>
                                        </p:tgtEl>
                                        <p:attrNameLst>
                                          <p:attrName>style.visibility</p:attrName>
                                        </p:attrNameLst>
                                      </p:cBhvr>
                                      <p:to>
                                        <p:strVal val="visible"/>
                                      </p:to>
                                    </p:set>
                                    <p:animEffect transition="in" filter="strips(downRight)">
                                      <p:cBhvr>
                                        <p:cTn id="115" dur="500"/>
                                        <p:tgtEl>
                                          <p:spTgt spid="48">
                                            <p:txEl>
                                              <p:pRg st="0" end="0"/>
                                            </p:txEl>
                                          </p:spTgt>
                                        </p:tgtEl>
                                      </p:cBhvr>
                                    </p:animEffect>
                                  </p:childTnLst>
                                </p:cTn>
                              </p:par>
                            </p:childTnLst>
                          </p:cTn>
                        </p:par>
                        <p:par>
                          <p:cTn id="116" fill="hold">
                            <p:stCondLst>
                              <p:cond delay="11000"/>
                            </p:stCondLst>
                            <p:childTnLst>
                              <p:par>
                                <p:cTn id="117" presetID="22" presetClass="entr" presetSubtype="8" fill="hold" grpId="0" nodeType="afterEffect">
                                  <p:stCondLst>
                                    <p:cond delay="0"/>
                                  </p:stCondLst>
                                  <p:childTnLst>
                                    <p:set>
                                      <p:cBhvr>
                                        <p:cTn id="118" dur="1" fill="hold">
                                          <p:stCondLst>
                                            <p:cond delay="0"/>
                                          </p:stCondLst>
                                        </p:cTn>
                                        <p:tgtEl>
                                          <p:spTgt spid="7"/>
                                        </p:tgtEl>
                                        <p:attrNameLst>
                                          <p:attrName>style.visibility</p:attrName>
                                        </p:attrNameLst>
                                      </p:cBhvr>
                                      <p:to>
                                        <p:strVal val="visible"/>
                                      </p:to>
                                    </p:set>
                                    <p:animEffect transition="in" filter="wipe(left)">
                                      <p:cBhvr>
                                        <p:cTn id="11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0" grpId="0" animBg="1"/>
      <p:bldP spid="11" grpId="0" animBg="1"/>
      <p:bldP spid="12" grpId="0" animBg="1"/>
      <p:bldP spid="14" grpId="0" animBg="1"/>
      <p:bldP spid="15" grpId="0" animBg="1"/>
      <p:bldP spid="16" grpId="0" animBg="1"/>
      <p:bldP spid="17" grpId="0" animBg="1"/>
      <p:bldP spid="19" grpId="0" animBg="1"/>
      <p:bldP spid="20" grpId="0" animBg="1"/>
      <p:bldP spid="21" grpId="0" animBg="1"/>
      <p:bldP spid="22" grpId="0" animBg="1"/>
      <p:bldP spid="2" grpId="0"/>
      <p:bldP spid="13" grpId="0" build="p">
        <p:tmplLst>
          <p:tmpl lvl="1">
            <p:tnLst>
              <p:par>
                <p:cTn presetID="10" presetClass="entr" presetSubtype="0" fill="hold" nodeType="with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500"/>
                        <p:tgtEl>
                          <p:spTgt spid="13"/>
                        </p:tgtEl>
                      </p:cBhvr>
                    </p:animEffect>
                  </p:childTnLst>
                </p:cTn>
              </p:par>
            </p:tnLst>
          </p:tmpl>
        </p:tmplLst>
      </p:bldP>
      <p:bldP spid="18" grpId="0" build="p">
        <p:tmplLst>
          <p:tmpl lvl="1">
            <p:tnLst>
              <p:par>
                <p:cTn presetID="10" presetClass="entr" presetSubtype="0" fill="hold" nodeType="after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fade">
                      <p:cBhvr>
                        <p:cTn dur="500"/>
                        <p:tgtEl>
                          <p:spTgt spid="18"/>
                        </p:tgtEl>
                      </p:cBhvr>
                    </p:animEffect>
                  </p:childTnLst>
                </p:cTn>
              </p:par>
            </p:tnLst>
          </p:tmpl>
        </p:tmplLst>
      </p:bldP>
      <p:bldP spid="31" grpId="0" build="p">
        <p:tmplLst>
          <p:tmpl lvl="1">
            <p:tnLst>
              <p:par>
                <p:cTn presetID="10" presetClass="entr" presetSubtype="0" fill="hold" nodeType="afterEffect">
                  <p:stCondLst>
                    <p:cond delay="0"/>
                  </p:st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5" grpId="0" animBg="1"/>
      <p:bldP spid="36" grpId="0" animBg="1"/>
      <p:bldP spid="37" grpId="0" animBg="1"/>
      <p:bldP spid="38" grpId="0" animBg="1"/>
      <p:bldP spid="39" grpId="0" build="p">
        <p:tmplLst>
          <p:tmpl lvl="1">
            <p:tnLst>
              <p:par>
                <p:cTn presetID="10" presetClass="entr" presetSubtype="0" fill="hold" nodeType="withEffect">
                  <p:stCondLst>
                    <p:cond delay="0"/>
                  </p:st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10" presetClass="entr" presetSubtype="0" fill="hold" nodeType="withEffect">
                  <p:stCondLst>
                    <p:cond delay="0"/>
                  </p:stCondLst>
                  <p:childTnLst>
                    <p:set>
                      <p:cBhvr>
                        <p:cTn dur="1" fill="hold">
                          <p:stCondLst>
                            <p:cond delay="0"/>
                          </p:stCondLst>
                        </p:cTn>
                        <p:tgtEl>
                          <p:spTgt spid="40"/>
                        </p:tgtEl>
                        <p:attrNameLst>
                          <p:attrName>style.visibility</p:attrName>
                        </p:attrNameLst>
                      </p:cBhvr>
                      <p:to>
                        <p:strVal val="visible"/>
                      </p:to>
                    </p:set>
                    <p:animEffect transition="in" filter="fade">
                      <p:cBhvr>
                        <p:cTn dur="500"/>
                        <p:tgtEl>
                          <p:spTgt spid="40"/>
                        </p:tgtEl>
                      </p:cBhvr>
                    </p:animEffect>
                  </p:childTnLst>
                </p:cTn>
              </p:par>
            </p:tnLst>
          </p:tmpl>
        </p:tmplLst>
      </p:bldP>
      <p:bldP spid="41" grpId="0" build="p">
        <p:tmplLst>
          <p:tmpl lvl="1">
            <p:tnLst>
              <p:par>
                <p:cTn presetID="10" presetClass="entr" presetSubtype="0" fill="hold" nodeType="withEffect">
                  <p:stCondLst>
                    <p:cond delay="0"/>
                  </p:st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build="p">
        <p:tmplLst>
          <p:tmpl lvl="1">
            <p:tnLst>
              <p:par>
                <p:cTn presetID="18" presetClass="entr" presetSubtype="6" fill="hold" nodeType="afterEffect">
                  <p:stCondLst>
                    <p:cond delay="0"/>
                  </p:stCondLst>
                  <p:childTnLst>
                    <p:set>
                      <p:cBhvr>
                        <p:cTn dur="1" fill="hold">
                          <p:stCondLst>
                            <p:cond delay="0"/>
                          </p:stCondLst>
                        </p:cTn>
                        <p:tgtEl>
                          <p:spTgt spid="42"/>
                        </p:tgtEl>
                        <p:attrNameLst>
                          <p:attrName>style.visibility</p:attrName>
                        </p:attrNameLst>
                      </p:cBhvr>
                      <p:to>
                        <p:strVal val="visible"/>
                      </p:to>
                    </p:set>
                    <p:animEffect transition="in" filter="strips(downRight)">
                      <p:cBhvr>
                        <p:cTn dur="500"/>
                        <p:tgtEl>
                          <p:spTgt spid="42"/>
                        </p:tgtEl>
                      </p:cBhvr>
                    </p:animEffect>
                  </p:childTnLst>
                </p:cTn>
              </p:par>
            </p:tnLst>
          </p:tmpl>
        </p:tmplLst>
      </p:bldP>
      <p:bldP spid="43" grpId="0" build="p">
        <p:tmplLst>
          <p:tmpl lvl="1">
            <p:tnLst>
              <p:par>
                <p:cTn presetID="10" presetClass="entr" presetSubtype="0" fill="hold" nodeType="afterEffect">
                  <p:stCondLst>
                    <p:cond delay="0"/>
                  </p:st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18" presetClass="entr" presetSubtype="6" fill="hold" nodeType="afterEffect">
                  <p:stCondLst>
                    <p:cond delay="0"/>
                  </p:stCondLst>
                  <p:childTnLst>
                    <p:set>
                      <p:cBhvr>
                        <p:cTn dur="1" fill="hold">
                          <p:stCondLst>
                            <p:cond delay="0"/>
                          </p:stCondLst>
                        </p:cTn>
                        <p:tgtEl>
                          <p:spTgt spid="44"/>
                        </p:tgtEl>
                        <p:attrNameLst>
                          <p:attrName>style.visibility</p:attrName>
                        </p:attrNameLst>
                      </p:cBhvr>
                      <p:to>
                        <p:strVal val="visible"/>
                      </p:to>
                    </p:set>
                    <p:animEffect transition="in" filter="strips(downRight)">
                      <p:cBhvr>
                        <p:cTn dur="500"/>
                        <p:tgtEl>
                          <p:spTgt spid="44"/>
                        </p:tgtEl>
                      </p:cBhvr>
                    </p:animEffect>
                  </p:childTnLst>
                </p:cTn>
              </p:par>
            </p:tnLst>
          </p:tmpl>
        </p:tmplLst>
      </p:bldP>
      <p:bldP spid="45" grpId="0" build="p">
        <p:tmplLst>
          <p:tmpl lvl="1">
            <p:tnLst>
              <p:par>
                <p:cTn presetID="10" presetClass="entr" presetSubtype="0" fill="hold" nodeType="afterEffect">
                  <p:stCondLst>
                    <p:cond delay="0"/>
                  </p:st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P spid="46" grpId="0" build="p">
        <p:tmplLst>
          <p:tmpl lvl="1">
            <p:tnLst>
              <p:par>
                <p:cTn presetID="18" presetClass="entr" presetSubtype="6" fill="hold" nodeType="afterEffect">
                  <p:stCondLst>
                    <p:cond delay="0"/>
                  </p:stCondLst>
                  <p:childTnLst>
                    <p:set>
                      <p:cBhvr>
                        <p:cTn dur="1" fill="hold">
                          <p:stCondLst>
                            <p:cond delay="0"/>
                          </p:stCondLst>
                        </p:cTn>
                        <p:tgtEl>
                          <p:spTgt spid="46"/>
                        </p:tgtEl>
                        <p:attrNameLst>
                          <p:attrName>style.visibility</p:attrName>
                        </p:attrNameLst>
                      </p:cBhvr>
                      <p:to>
                        <p:strVal val="visible"/>
                      </p:to>
                    </p:set>
                    <p:animEffect transition="in" filter="strips(downRight)">
                      <p:cBhvr>
                        <p:cTn dur="500"/>
                        <p:tgtEl>
                          <p:spTgt spid="46"/>
                        </p:tgtEl>
                      </p:cBhvr>
                    </p:animEffect>
                  </p:childTnLst>
                </p:cTn>
              </p:par>
            </p:tnLst>
          </p:tmpl>
        </p:tmplLst>
      </p:bldP>
      <p:bldP spid="47" grpId="0" build="p">
        <p:tmplLst>
          <p:tmpl lvl="1">
            <p:tnLst>
              <p:par>
                <p:cTn presetID="10" presetClass="entr" presetSubtype="0" fill="hold" nodeType="afterEffect">
                  <p:stCondLst>
                    <p:cond delay="0"/>
                  </p:stCondLst>
                  <p:childTnLst>
                    <p:set>
                      <p:cBhvr>
                        <p:cTn dur="1" fill="hold">
                          <p:stCondLst>
                            <p:cond delay="0"/>
                          </p:stCondLst>
                        </p:cTn>
                        <p:tgtEl>
                          <p:spTgt spid="47"/>
                        </p:tgtEl>
                        <p:attrNameLst>
                          <p:attrName>style.visibility</p:attrName>
                        </p:attrNameLst>
                      </p:cBhvr>
                      <p:to>
                        <p:strVal val="visible"/>
                      </p:to>
                    </p:set>
                    <p:animEffect transition="in" filter="fade">
                      <p:cBhvr>
                        <p:cTn dur="500"/>
                        <p:tgtEl>
                          <p:spTgt spid="47"/>
                        </p:tgtEl>
                      </p:cBhvr>
                    </p:animEffect>
                  </p:childTnLst>
                </p:cTn>
              </p:par>
            </p:tnLst>
          </p:tmpl>
        </p:tmplLst>
      </p:bldP>
      <p:bldP spid="48" grpId="0" build="p">
        <p:tmplLst>
          <p:tmpl lvl="1">
            <p:tnLst>
              <p:par>
                <p:cTn presetID="18" presetClass="entr" presetSubtype="6" fill="hold" nodeType="afterEffect">
                  <p:stCondLst>
                    <p:cond delay="0"/>
                  </p:stCondLst>
                  <p:childTnLst>
                    <p:set>
                      <p:cBhvr>
                        <p:cTn dur="1" fill="hold">
                          <p:stCondLst>
                            <p:cond delay="0"/>
                          </p:stCondLst>
                        </p:cTn>
                        <p:tgtEl>
                          <p:spTgt spid="48"/>
                        </p:tgtEl>
                        <p:attrNameLst>
                          <p:attrName>style.visibility</p:attrName>
                        </p:attrNameLst>
                      </p:cBhvr>
                      <p:to>
                        <p:strVal val="visible"/>
                      </p:to>
                    </p:set>
                    <p:animEffect transition="in" filter="strips(downRight)">
                      <p:cBhvr>
                        <p:cTn dur="500"/>
                        <p:tgtEl>
                          <p:spTgt spid="48"/>
                        </p:tgtEl>
                      </p:cBhvr>
                    </p:animEffect>
                  </p:childTnLst>
                </p:cTn>
              </p:par>
            </p:tnLst>
          </p:tmpl>
        </p:tmplLst>
      </p:bldP>
    </p:bldLst>
  </p:timing>
  <p:extLst mod="1">
    <p:ext uri="{DCECCB84-F9BA-43D5-87BE-67443E8EF086}">
      <p15:sldGuideLst xmlns:p15="http://schemas.microsoft.com/office/powerpoint/2012/main">
        <p15:guide id="1" orient="horz" pos="432">
          <p15:clr>
            <a:srgbClr val="FBAE40"/>
          </p15:clr>
        </p15:guide>
        <p15:guide id="2" pos="960">
          <p15:clr>
            <a:srgbClr val="FBAE40"/>
          </p15:clr>
        </p15:guide>
        <p15:guide id="3" pos="4808" userDrawn="1">
          <p15:clr>
            <a:srgbClr val="FBAE40"/>
          </p15:clr>
        </p15:guide>
        <p15:guide id="4" orient="horz" pos="3792">
          <p15:clr>
            <a:srgbClr val="FBAE40"/>
          </p15:clr>
        </p15:guide>
        <p15:guide id="5" orient="horz" pos="1412" userDrawn="1">
          <p15:clr>
            <a:srgbClr val="FBAE40"/>
          </p15:clr>
        </p15:guide>
        <p15:guide id="6" pos="2880" userDrawn="1">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8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00100" y="596901"/>
            <a:ext cx="3409657" cy="505969"/>
          </a:xfrm>
        </p:spPr>
        <p:txBody>
          <a:bodyPr lIns="0" rIns="0" anchor="ctr">
            <a:noAutofit/>
          </a:bodyPr>
          <a:lstStyle>
            <a:lvl1pPr algn="l">
              <a:defRPr sz="2100" b="0">
                <a:solidFill>
                  <a:schemeClr val="accent1"/>
                </a:solidFill>
                <a:latin typeface="U.S. 101" pitchFamily="2" charset="0"/>
                <a:ea typeface="Roboto" pitchFamily="2" charset="0"/>
                <a:cs typeface="Open Sans Light" panose="020B0306030504020204" pitchFamily="34" charset="0"/>
              </a:defRPr>
            </a:lvl1pPr>
          </a:lstStyle>
          <a:p>
            <a:r>
              <a:rPr lang="en-US" dirty="0" smtClean="0"/>
              <a:t>Write Your Title Here</a:t>
            </a:r>
            <a:endParaRPr lang="en-GB" dirty="0"/>
          </a:p>
        </p:txBody>
      </p:sp>
      <p:sp>
        <p:nvSpPr>
          <p:cNvPr id="13" name="Text Placeholder 12"/>
          <p:cNvSpPr>
            <a:spLocks noGrp="1"/>
          </p:cNvSpPr>
          <p:nvPr>
            <p:ph type="body" sz="quarter" idx="11" hasCustomPrompt="1"/>
          </p:nvPr>
        </p:nvSpPr>
        <p:spPr>
          <a:xfrm>
            <a:off x="800100" y="1861626"/>
            <a:ext cx="3409657" cy="516988"/>
          </a:xfrm>
        </p:spPr>
        <p:txBody>
          <a:bodyPr lIns="0" rIns="0">
            <a:normAutofit/>
          </a:bodyPr>
          <a:lstStyle>
            <a:lvl1pPr marL="0" indent="0">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18" name="Text Placeholder 12"/>
          <p:cNvSpPr>
            <a:spLocks noGrp="1"/>
          </p:cNvSpPr>
          <p:nvPr>
            <p:ph type="body" sz="quarter" idx="13" hasCustomPrompt="1"/>
          </p:nvPr>
        </p:nvSpPr>
        <p:spPr>
          <a:xfrm>
            <a:off x="4934244" y="1861626"/>
            <a:ext cx="3409657" cy="516988"/>
          </a:xfrm>
        </p:spPr>
        <p:txBody>
          <a:bodyPr lIns="0" rIns="0">
            <a:normAutofit/>
          </a:bodyPr>
          <a:lstStyle>
            <a:lvl1pPr marL="0" indent="0" algn="r">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 name="TextBox 2"/>
          <p:cNvSpPr txBox="1"/>
          <p:nvPr userDrawn="1"/>
        </p:nvSpPr>
        <p:spPr>
          <a:xfrm>
            <a:off x="1076178" y="6183086"/>
            <a:ext cx="1428750" cy="242374"/>
          </a:xfrm>
          <a:prstGeom prst="rect">
            <a:avLst/>
          </a:prstGeom>
          <a:noFill/>
        </p:spPr>
        <p:txBody>
          <a:bodyPr wrap="square" rtlCol="0">
            <a:spAutoFit/>
          </a:bodyPr>
          <a:lstStyle/>
          <a:p>
            <a:r>
              <a:rPr lang="en-US" sz="975" dirty="0" smtClean="0">
                <a:solidFill>
                  <a:schemeClr val="accent1"/>
                </a:solidFill>
                <a:latin typeface="U.S. 101" pitchFamily="2" charset="0"/>
              </a:rPr>
              <a:t>COMPANY NAME</a:t>
            </a:r>
          </a:p>
        </p:txBody>
      </p:sp>
      <p:sp>
        <p:nvSpPr>
          <p:cNvPr id="8" name="TextBox 7"/>
          <p:cNvSpPr txBox="1"/>
          <p:nvPr userDrawn="1"/>
        </p:nvSpPr>
        <p:spPr>
          <a:xfrm>
            <a:off x="3857478" y="6197600"/>
            <a:ext cx="1428750" cy="230832"/>
          </a:xfrm>
          <a:prstGeom prst="rect">
            <a:avLst/>
          </a:prstGeom>
          <a:noFill/>
        </p:spPr>
        <p:txBody>
          <a:bodyPr wrap="square" rtlCol="0">
            <a:spAutoFit/>
          </a:bodyPr>
          <a:lstStyle/>
          <a:p>
            <a:pPr algn="ctr"/>
            <a:r>
              <a:rPr lang="en-US" sz="900" u="none" dirty="0" smtClean="0">
                <a:solidFill>
                  <a:schemeClr val="accent1"/>
                </a:solidFill>
                <a:latin typeface="Aller Light" panose="02000503000000020004" pitchFamily="2" charset="0"/>
              </a:rPr>
              <a:t>www.nicecompany.com</a:t>
            </a:r>
            <a:endParaRPr lang="en-US" sz="825" u="none" dirty="0" smtClean="0">
              <a:solidFill>
                <a:schemeClr val="accent1"/>
              </a:solidFill>
              <a:latin typeface="Aller Light" panose="02000503000000020004" pitchFamily="2" charset="0"/>
            </a:endParaRPr>
          </a:p>
        </p:txBody>
      </p:sp>
    </p:spTree>
    <p:extLst>
      <p:ext uri="{BB962C8B-B14F-4D97-AF65-F5344CB8AC3E}">
        <p14:creationId xmlns:p14="http://schemas.microsoft.com/office/powerpoint/2010/main" val="3879523234"/>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432">
          <p15:clr>
            <a:srgbClr val="FBAE40"/>
          </p15:clr>
        </p15:guide>
        <p15:guide id="2" pos="960">
          <p15:clr>
            <a:srgbClr val="FBAE40"/>
          </p15:clr>
        </p15:guide>
        <p15:guide id="3" pos="6696">
          <p15:clr>
            <a:srgbClr val="FBAE40"/>
          </p15:clr>
        </p15:guide>
        <p15:guide id="4" orient="horz" pos="3792">
          <p15:clr>
            <a:srgbClr val="FBAE40"/>
          </p15:clr>
        </p15:guide>
        <p15:guide id="5" orient="horz" pos="1392">
          <p15:clr>
            <a:srgbClr val="FBAE40"/>
          </p15:clr>
        </p15:guide>
        <p15:guide id="6" pos="3840">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65_Title Slide">
    <p:spTree>
      <p:nvGrpSpPr>
        <p:cNvPr id="1" name=""/>
        <p:cNvGrpSpPr/>
        <p:nvPr/>
      </p:nvGrpSpPr>
      <p:grpSpPr>
        <a:xfrm>
          <a:off x="0" y="0"/>
          <a:ext cx="0" cy="0"/>
          <a:chOff x="0" y="0"/>
          <a:chExt cx="0" cy="0"/>
        </a:xfrm>
      </p:grpSpPr>
      <p:sp>
        <p:nvSpPr>
          <p:cNvPr id="3" name="TextBox 2"/>
          <p:cNvSpPr txBox="1"/>
          <p:nvPr userDrawn="1"/>
        </p:nvSpPr>
        <p:spPr>
          <a:xfrm>
            <a:off x="1076178" y="6183086"/>
            <a:ext cx="1428750" cy="242374"/>
          </a:xfrm>
          <a:prstGeom prst="rect">
            <a:avLst/>
          </a:prstGeom>
          <a:noFill/>
        </p:spPr>
        <p:txBody>
          <a:bodyPr wrap="square" rtlCol="0">
            <a:spAutoFit/>
          </a:bodyPr>
          <a:lstStyle/>
          <a:p>
            <a:r>
              <a:rPr lang="en-US" sz="975" dirty="0" smtClean="0">
                <a:solidFill>
                  <a:schemeClr val="accent1"/>
                </a:solidFill>
                <a:latin typeface="U.S. 101" pitchFamily="2" charset="0"/>
              </a:rPr>
              <a:t>COMPANY NAME</a:t>
            </a:r>
          </a:p>
        </p:txBody>
      </p:sp>
      <p:sp>
        <p:nvSpPr>
          <p:cNvPr id="8" name="TextBox 7"/>
          <p:cNvSpPr txBox="1"/>
          <p:nvPr userDrawn="1"/>
        </p:nvSpPr>
        <p:spPr>
          <a:xfrm>
            <a:off x="3857478" y="6197600"/>
            <a:ext cx="1428750" cy="230832"/>
          </a:xfrm>
          <a:prstGeom prst="rect">
            <a:avLst/>
          </a:prstGeom>
          <a:noFill/>
        </p:spPr>
        <p:txBody>
          <a:bodyPr wrap="square" rtlCol="0">
            <a:spAutoFit/>
          </a:bodyPr>
          <a:lstStyle/>
          <a:p>
            <a:pPr algn="ctr"/>
            <a:r>
              <a:rPr lang="en-US" sz="900" u="none" dirty="0" smtClean="0">
                <a:solidFill>
                  <a:schemeClr val="accent1"/>
                </a:solidFill>
                <a:latin typeface="Aller Light" panose="02000503000000020004" pitchFamily="2" charset="0"/>
              </a:rPr>
              <a:t>www.nicecompany.com</a:t>
            </a:r>
            <a:endParaRPr lang="en-US" sz="825" u="none" dirty="0" smtClean="0">
              <a:solidFill>
                <a:schemeClr val="accent1"/>
              </a:solidFill>
              <a:latin typeface="Aller Light" panose="02000503000000020004" pitchFamily="2" charset="0"/>
            </a:endParaRPr>
          </a:p>
        </p:txBody>
      </p:sp>
      <p:sp>
        <p:nvSpPr>
          <p:cNvPr id="39" name="Shape 93"/>
          <p:cNvSpPr/>
          <p:nvPr userDrawn="1"/>
        </p:nvSpPr>
        <p:spPr>
          <a:xfrm>
            <a:off x="7027761" y="2518769"/>
            <a:ext cx="2116240" cy="0"/>
          </a:xfrm>
          <a:prstGeom prst="line">
            <a:avLst/>
          </a:prstGeom>
          <a:ln w="12700">
            <a:solidFill>
              <a:srgbClr val="DCDEE0"/>
            </a:solidFill>
            <a:miter lim="400000"/>
          </a:ln>
        </p:spPr>
        <p:txBody>
          <a:bodyPr lIns="38100" tIns="38100" rIns="38100" bIns="38100" anchor="ctr"/>
          <a:lstStyle/>
          <a:p>
            <a:pPr lvl="0">
              <a:defRPr sz="3200">
                <a:solidFill>
                  <a:srgbClr val="000000"/>
                </a:solidFill>
                <a:latin typeface="+mn-lt"/>
                <a:ea typeface="+mn-ea"/>
                <a:cs typeface="+mn-cs"/>
                <a:sym typeface="Helvetica Light"/>
              </a:defRPr>
            </a:pPr>
            <a:endParaRPr sz="2400"/>
          </a:p>
        </p:txBody>
      </p:sp>
      <p:sp>
        <p:nvSpPr>
          <p:cNvPr id="40" name="Shape 94"/>
          <p:cNvSpPr/>
          <p:nvPr userDrawn="1"/>
        </p:nvSpPr>
        <p:spPr>
          <a:xfrm>
            <a:off x="5265832" y="2518769"/>
            <a:ext cx="1767885" cy="0"/>
          </a:xfrm>
          <a:prstGeom prst="line">
            <a:avLst/>
          </a:prstGeom>
          <a:ln w="12700">
            <a:solidFill>
              <a:srgbClr val="DCDEE0"/>
            </a:solidFill>
            <a:miter lim="400000"/>
          </a:ln>
        </p:spPr>
        <p:txBody>
          <a:bodyPr lIns="38100" tIns="38100" rIns="38100" bIns="38100" anchor="ctr"/>
          <a:lstStyle/>
          <a:p>
            <a:pPr lvl="0">
              <a:defRPr sz="3200">
                <a:solidFill>
                  <a:srgbClr val="000000"/>
                </a:solidFill>
                <a:latin typeface="+mn-lt"/>
                <a:ea typeface="+mn-ea"/>
                <a:cs typeface="+mn-cs"/>
                <a:sym typeface="Helvetica Light"/>
              </a:defRPr>
            </a:pPr>
            <a:endParaRPr sz="2400"/>
          </a:p>
        </p:txBody>
      </p:sp>
      <p:sp>
        <p:nvSpPr>
          <p:cNvPr id="41" name="Shape 95"/>
          <p:cNvSpPr/>
          <p:nvPr userDrawn="1"/>
        </p:nvSpPr>
        <p:spPr>
          <a:xfrm rot="10800000">
            <a:off x="7003792" y="2514600"/>
            <a:ext cx="60657" cy="45577"/>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chemeClr val="accent1"/>
          </a:solidFill>
          <a:ln w="12700">
            <a:miter lim="400000"/>
          </a:ln>
        </p:spPr>
        <p:txBody>
          <a:bodyPr lIns="38100" tIns="38100" rIns="38100" bIns="38100" anchor="ctr"/>
          <a:lstStyle/>
          <a:p>
            <a:pPr lvl="0">
              <a:defRPr sz="3200">
                <a:solidFill>
                  <a:srgbClr val="FFFFFF"/>
                </a:solidFill>
                <a:latin typeface="+mn-lt"/>
                <a:ea typeface="+mn-ea"/>
                <a:cs typeface="+mn-cs"/>
                <a:sym typeface="Helvetica Light"/>
              </a:defRPr>
            </a:pPr>
            <a:endParaRPr sz="2400"/>
          </a:p>
        </p:txBody>
      </p:sp>
      <p:sp>
        <p:nvSpPr>
          <p:cNvPr id="42" name="Shape 96"/>
          <p:cNvSpPr/>
          <p:nvPr userDrawn="1"/>
        </p:nvSpPr>
        <p:spPr>
          <a:xfrm>
            <a:off x="3481169" y="2518769"/>
            <a:ext cx="1767885" cy="0"/>
          </a:xfrm>
          <a:prstGeom prst="line">
            <a:avLst/>
          </a:prstGeom>
          <a:ln w="12700">
            <a:solidFill>
              <a:srgbClr val="DCDEE0"/>
            </a:solidFill>
            <a:miter lim="400000"/>
          </a:ln>
        </p:spPr>
        <p:txBody>
          <a:bodyPr lIns="38100" tIns="38100" rIns="38100" bIns="38100" anchor="ctr"/>
          <a:lstStyle/>
          <a:p>
            <a:pPr lvl="0">
              <a:defRPr sz="3200">
                <a:solidFill>
                  <a:srgbClr val="000000"/>
                </a:solidFill>
                <a:latin typeface="+mn-lt"/>
                <a:ea typeface="+mn-ea"/>
                <a:cs typeface="+mn-cs"/>
                <a:sym typeface="Helvetica Light"/>
              </a:defRPr>
            </a:pPr>
            <a:endParaRPr sz="2400"/>
          </a:p>
        </p:txBody>
      </p:sp>
      <p:sp>
        <p:nvSpPr>
          <p:cNvPr id="43" name="Shape 97"/>
          <p:cNvSpPr/>
          <p:nvPr userDrawn="1"/>
        </p:nvSpPr>
        <p:spPr>
          <a:xfrm>
            <a:off x="1716568" y="2518769"/>
            <a:ext cx="1767885" cy="0"/>
          </a:xfrm>
          <a:prstGeom prst="line">
            <a:avLst/>
          </a:prstGeom>
          <a:ln w="12700">
            <a:solidFill>
              <a:srgbClr val="DCDEE0"/>
            </a:solidFill>
            <a:miter lim="400000"/>
          </a:ln>
        </p:spPr>
        <p:txBody>
          <a:bodyPr lIns="38100" tIns="38100" rIns="38100" bIns="38100" anchor="ctr"/>
          <a:lstStyle/>
          <a:p>
            <a:pPr lvl="0">
              <a:defRPr sz="3200">
                <a:solidFill>
                  <a:srgbClr val="000000"/>
                </a:solidFill>
                <a:latin typeface="+mn-lt"/>
                <a:ea typeface="+mn-ea"/>
                <a:cs typeface="+mn-cs"/>
                <a:sym typeface="Helvetica Light"/>
              </a:defRPr>
            </a:pPr>
            <a:endParaRPr sz="2400"/>
          </a:p>
        </p:txBody>
      </p:sp>
      <p:sp>
        <p:nvSpPr>
          <p:cNvPr id="44" name="Shape 98"/>
          <p:cNvSpPr/>
          <p:nvPr userDrawn="1"/>
        </p:nvSpPr>
        <p:spPr>
          <a:xfrm>
            <a:off x="15511" y="2518769"/>
            <a:ext cx="1707970" cy="0"/>
          </a:xfrm>
          <a:prstGeom prst="line">
            <a:avLst/>
          </a:prstGeom>
          <a:ln w="12700">
            <a:solidFill>
              <a:srgbClr val="DCDEE0"/>
            </a:solidFill>
            <a:miter lim="400000"/>
          </a:ln>
        </p:spPr>
        <p:txBody>
          <a:bodyPr lIns="38100" tIns="38100" rIns="38100" bIns="38100" anchor="ctr"/>
          <a:lstStyle/>
          <a:p>
            <a:pPr lvl="0">
              <a:defRPr sz="3200">
                <a:solidFill>
                  <a:srgbClr val="000000"/>
                </a:solidFill>
                <a:latin typeface="+mn-lt"/>
                <a:ea typeface="+mn-ea"/>
                <a:cs typeface="+mn-cs"/>
                <a:sym typeface="Helvetica Light"/>
              </a:defRPr>
            </a:pPr>
            <a:endParaRPr sz="2400"/>
          </a:p>
        </p:txBody>
      </p:sp>
      <p:sp>
        <p:nvSpPr>
          <p:cNvPr id="45" name="Shape 103"/>
          <p:cNvSpPr/>
          <p:nvPr userDrawn="1"/>
        </p:nvSpPr>
        <p:spPr>
          <a:xfrm>
            <a:off x="1139655" y="2766538"/>
            <a:ext cx="585443" cy="764615"/>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46" name="Shape 110"/>
          <p:cNvSpPr/>
          <p:nvPr userDrawn="1"/>
        </p:nvSpPr>
        <p:spPr>
          <a:xfrm>
            <a:off x="2911195" y="2766538"/>
            <a:ext cx="585443" cy="764615"/>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47" name="Shape 117"/>
          <p:cNvSpPr/>
          <p:nvPr userDrawn="1"/>
        </p:nvSpPr>
        <p:spPr>
          <a:xfrm>
            <a:off x="4682734" y="2766538"/>
            <a:ext cx="585443" cy="764615"/>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48" name="Shape 124"/>
          <p:cNvSpPr/>
          <p:nvPr userDrawn="1"/>
        </p:nvSpPr>
        <p:spPr>
          <a:xfrm>
            <a:off x="6454273" y="2766538"/>
            <a:ext cx="585443" cy="764615"/>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49" name="Shape 130"/>
          <p:cNvSpPr/>
          <p:nvPr userDrawn="1"/>
        </p:nvSpPr>
        <p:spPr>
          <a:xfrm rot="10800000">
            <a:off x="1690767" y="2514600"/>
            <a:ext cx="60657" cy="45577"/>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chemeClr val="accent1"/>
          </a:solidFill>
          <a:ln w="12700">
            <a:miter lim="400000"/>
          </a:ln>
        </p:spPr>
        <p:txBody>
          <a:bodyPr lIns="38100" tIns="38100" rIns="38100" bIns="38100" anchor="ctr"/>
          <a:lstStyle/>
          <a:p>
            <a:pPr lvl="0">
              <a:defRPr sz="3200">
                <a:solidFill>
                  <a:srgbClr val="FFFFFF"/>
                </a:solidFill>
                <a:latin typeface="+mn-lt"/>
                <a:ea typeface="+mn-ea"/>
                <a:cs typeface="+mn-cs"/>
                <a:sym typeface="Helvetica Light"/>
              </a:defRPr>
            </a:pPr>
            <a:endParaRPr sz="2400"/>
          </a:p>
        </p:txBody>
      </p:sp>
      <p:sp>
        <p:nvSpPr>
          <p:cNvPr id="50" name="Shape 131"/>
          <p:cNvSpPr/>
          <p:nvPr userDrawn="1"/>
        </p:nvSpPr>
        <p:spPr>
          <a:xfrm rot="10800000">
            <a:off x="3453110" y="2514600"/>
            <a:ext cx="60657" cy="45577"/>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chemeClr val="accent1"/>
          </a:solidFill>
          <a:ln w="12700">
            <a:miter lim="400000"/>
          </a:ln>
        </p:spPr>
        <p:txBody>
          <a:bodyPr lIns="38100" tIns="38100" rIns="38100" bIns="38100" anchor="ctr"/>
          <a:lstStyle/>
          <a:p>
            <a:pPr lvl="0">
              <a:defRPr sz="3200">
                <a:solidFill>
                  <a:srgbClr val="FFFFFF"/>
                </a:solidFill>
                <a:latin typeface="+mn-lt"/>
                <a:ea typeface="+mn-ea"/>
                <a:cs typeface="+mn-cs"/>
                <a:sym typeface="Helvetica Light"/>
              </a:defRPr>
            </a:pPr>
            <a:endParaRPr sz="2400"/>
          </a:p>
        </p:txBody>
      </p:sp>
      <p:sp>
        <p:nvSpPr>
          <p:cNvPr id="51" name="Shape 132"/>
          <p:cNvSpPr/>
          <p:nvPr userDrawn="1"/>
        </p:nvSpPr>
        <p:spPr>
          <a:xfrm rot="10800000">
            <a:off x="5219129" y="2514600"/>
            <a:ext cx="60657" cy="45577"/>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chemeClr val="accent1"/>
          </a:solidFill>
          <a:ln w="12700">
            <a:miter lim="400000"/>
          </a:ln>
        </p:spPr>
        <p:txBody>
          <a:bodyPr lIns="38100" tIns="38100" rIns="38100" bIns="38100" anchor="ctr"/>
          <a:lstStyle/>
          <a:p>
            <a:pPr lvl="0">
              <a:defRPr sz="3200">
                <a:solidFill>
                  <a:srgbClr val="FFFFFF"/>
                </a:solidFill>
                <a:latin typeface="+mn-lt"/>
                <a:ea typeface="+mn-ea"/>
                <a:cs typeface="+mn-cs"/>
                <a:sym typeface="Helvetica Light"/>
              </a:defRPr>
            </a:pPr>
            <a:endParaRPr sz="2400"/>
          </a:p>
        </p:txBody>
      </p:sp>
      <p:sp>
        <p:nvSpPr>
          <p:cNvPr id="52" name="Text Placeholder 12"/>
          <p:cNvSpPr>
            <a:spLocks noGrp="1"/>
          </p:cNvSpPr>
          <p:nvPr>
            <p:ph type="body" sz="quarter" idx="11" hasCustomPrompt="1"/>
          </p:nvPr>
        </p:nvSpPr>
        <p:spPr>
          <a:xfrm>
            <a:off x="1139655" y="2999864"/>
            <a:ext cx="576913" cy="297886"/>
          </a:xfrm>
        </p:spPr>
        <p:txBody>
          <a:bodyPr lIns="0" rIns="0" anchor="ctr">
            <a:normAutofit/>
          </a:bodyPr>
          <a:lstStyle>
            <a:lvl1pPr marL="0" indent="0" algn="ctr">
              <a:buNone/>
              <a:defRPr sz="13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a:t>
            </a:r>
            <a:endParaRPr lang="en-GB" dirty="0"/>
          </a:p>
        </p:txBody>
      </p:sp>
      <p:sp>
        <p:nvSpPr>
          <p:cNvPr id="53" name="Text Placeholder 12"/>
          <p:cNvSpPr>
            <a:spLocks noGrp="1"/>
          </p:cNvSpPr>
          <p:nvPr>
            <p:ph type="body" sz="quarter" idx="14" hasCustomPrompt="1"/>
          </p:nvPr>
        </p:nvSpPr>
        <p:spPr>
          <a:xfrm>
            <a:off x="1721095" y="3655695"/>
            <a:ext cx="955430" cy="291706"/>
          </a:xfrm>
        </p:spPr>
        <p:txBody>
          <a:bodyPr lIns="0" rIns="0" anchor="ctr">
            <a:normAutofit/>
          </a:bodyPr>
          <a:lstStyle>
            <a:lvl1pPr marL="0" indent="0">
              <a:buNone/>
              <a:defRPr sz="14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54" name="Picture Placeholder 4"/>
          <p:cNvSpPr>
            <a:spLocks noGrp="1"/>
          </p:cNvSpPr>
          <p:nvPr>
            <p:ph type="pic" sz="quarter" idx="15"/>
          </p:nvPr>
        </p:nvSpPr>
        <p:spPr>
          <a:xfrm>
            <a:off x="1714500" y="2762250"/>
            <a:ext cx="962025" cy="766763"/>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
        <p:nvSpPr>
          <p:cNvPr id="55" name="Picture Placeholder 4"/>
          <p:cNvSpPr>
            <a:spLocks noGrp="1"/>
          </p:cNvSpPr>
          <p:nvPr>
            <p:ph type="pic" sz="quarter" idx="16"/>
          </p:nvPr>
        </p:nvSpPr>
        <p:spPr>
          <a:xfrm>
            <a:off x="3496636" y="2765328"/>
            <a:ext cx="962025" cy="766763"/>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
        <p:nvSpPr>
          <p:cNvPr id="56" name="Picture Placeholder 4"/>
          <p:cNvSpPr>
            <a:spLocks noGrp="1"/>
          </p:cNvSpPr>
          <p:nvPr>
            <p:ph type="pic" sz="quarter" idx="17"/>
          </p:nvPr>
        </p:nvSpPr>
        <p:spPr>
          <a:xfrm>
            <a:off x="5255873" y="2762250"/>
            <a:ext cx="962025" cy="766763"/>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
        <p:nvSpPr>
          <p:cNvPr id="57" name="Picture Placeholder 4"/>
          <p:cNvSpPr>
            <a:spLocks noGrp="1"/>
          </p:cNvSpPr>
          <p:nvPr>
            <p:ph type="pic" sz="quarter" idx="18"/>
          </p:nvPr>
        </p:nvSpPr>
        <p:spPr>
          <a:xfrm>
            <a:off x="7027415" y="2762249"/>
            <a:ext cx="962025" cy="766763"/>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
        <p:nvSpPr>
          <p:cNvPr id="58" name="Text Placeholder 12"/>
          <p:cNvSpPr>
            <a:spLocks noGrp="1"/>
          </p:cNvSpPr>
          <p:nvPr>
            <p:ph type="body" sz="quarter" idx="19" hasCustomPrompt="1"/>
          </p:nvPr>
        </p:nvSpPr>
        <p:spPr>
          <a:xfrm>
            <a:off x="2921609" y="2990945"/>
            <a:ext cx="576913" cy="297886"/>
          </a:xfrm>
        </p:spPr>
        <p:txBody>
          <a:bodyPr lIns="0" rIns="0" anchor="ctr">
            <a:normAutofit/>
          </a:bodyPr>
          <a:lstStyle>
            <a:lvl1pPr marL="0" indent="0" algn="ctr">
              <a:buNone/>
              <a:defRPr sz="13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a:t>
            </a:r>
            <a:endParaRPr lang="en-GB" dirty="0"/>
          </a:p>
        </p:txBody>
      </p:sp>
      <p:sp>
        <p:nvSpPr>
          <p:cNvPr id="59" name="Text Placeholder 12"/>
          <p:cNvSpPr>
            <a:spLocks noGrp="1"/>
          </p:cNvSpPr>
          <p:nvPr>
            <p:ph type="body" sz="quarter" idx="20" hasCustomPrompt="1"/>
          </p:nvPr>
        </p:nvSpPr>
        <p:spPr>
          <a:xfrm>
            <a:off x="4684397" y="2990945"/>
            <a:ext cx="576913" cy="297886"/>
          </a:xfrm>
        </p:spPr>
        <p:txBody>
          <a:bodyPr lIns="0" rIns="0" anchor="ctr">
            <a:normAutofit/>
          </a:bodyPr>
          <a:lstStyle>
            <a:lvl1pPr marL="0" indent="0" algn="ctr">
              <a:buNone/>
              <a:defRPr sz="13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a:t>
            </a:r>
            <a:endParaRPr lang="en-GB" dirty="0"/>
          </a:p>
        </p:txBody>
      </p:sp>
      <p:sp>
        <p:nvSpPr>
          <p:cNvPr id="60" name="Text Placeholder 12"/>
          <p:cNvSpPr>
            <a:spLocks noGrp="1"/>
          </p:cNvSpPr>
          <p:nvPr>
            <p:ph type="body" sz="quarter" idx="21" hasCustomPrompt="1"/>
          </p:nvPr>
        </p:nvSpPr>
        <p:spPr>
          <a:xfrm>
            <a:off x="6447406" y="2990945"/>
            <a:ext cx="576913" cy="297886"/>
          </a:xfrm>
        </p:spPr>
        <p:txBody>
          <a:bodyPr lIns="0" rIns="0" anchor="ctr">
            <a:normAutofit/>
          </a:bodyPr>
          <a:lstStyle>
            <a:lvl1pPr marL="0" indent="0" algn="ctr">
              <a:buNone/>
              <a:defRPr sz="13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a:t>
            </a:r>
            <a:endParaRPr lang="en-GB" dirty="0"/>
          </a:p>
        </p:txBody>
      </p:sp>
      <p:sp>
        <p:nvSpPr>
          <p:cNvPr id="61" name="Text Placeholder 12"/>
          <p:cNvSpPr>
            <a:spLocks noGrp="1"/>
          </p:cNvSpPr>
          <p:nvPr>
            <p:ph type="body" sz="quarter" idx="22" hasCustomPrompt="1"/>
          </p:nvPr>
        </p:nvSpPr>
        <p:spPr>
          <a:xfrm>
            <a:off x="1721095" y="3987684"/>
            <a:ext cx="955430" cy="1056756"/>
          </a:xfrm>
        </p:spPr>
        <p:txBody>
          <a:bodyPr lIns="0" rIns="0" anchor="t">
            <a:normAutofit/>
          </a:bodyPr>
          <a:lstStyle>
            <a:lvl1pPr marL="0" indent="0" algn="l">
              <a:lnSpc>
                <a:spcPts val="1000"/>
              </a:lnSpc>
              <a:buNone/>
              <a:defRPr sz="900" b="0" baseline="0">
                <a:solidFill>
                  <a:sysClr val="windowText" lastClr="000000"/>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62" name="Text Placeholder 12"/>
          <p:cNvSpPr>
            <a:spLocks noGrp="1"/>
          </p:cNvSpPr>
          <p:nvPr>
            <p:ph type="body" sz="quarter" idx="23" hasCustomPrompt="1"/>
          </p:nvPr>
        </p:nvSpPr>
        <p:spPr>
          <a:xfrm>
            <a:off x="3512756" y="3655695"/>
            <a:ext cx="955430" cy="291706"/>
          </a:xfrm>
        </p:spPr>
        <p:txBody>
          <a:bodyPr lIns="0" rIns="0" anchor="ctr">
            <a:normAutofit/>
          </a:bodyPr>
          <a:lstStyle>
            <a:lvl1pPr marL="0" indent="0">
              <a:buNone/>
              <a:defRPr sz="14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63" name="Text Placeholder 12"/>
          <p:cNvSpPr>
            <a:spLocks noGrp="1"/>
          </p:cNvSpPr>
          <p:nvPr>
            <p:ph type="body" sz="quarter" idx="24" hasCustomPrompt="1"/>
          </p:nvPr>
        </p:nvSpPr>
        <p:spPr>
          <a:xfrm>
            <a:off x="3512756" y="3987684"/>
            <a:ext cx="955430" cy="1056756"/>
          </a:xfrm>
        </p:spPr>
        <p:txBody>
          <a:bodyPr lIns="0" rIns="0" anchor="t">
            <a:normAutofit/>
          </a:bodyPr>
          <a:lstStyle>
            <a:lvl1pPr marL="0" indent="0" algn="l">
              <a:lnSpc>
                <a:spcPts val="1000"/>
              </a:lnSpc>
              <a:buNone/>
              <a:defRPr sz="900" b="0" baseline="0">
                <a:solidFill>
                  <a:sysClr val="windowText" lastClr="000000"/>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64" name="Text Placeholder 12"/>
          <p:cNvSpPr>
            <a:spLocks noGrp="1"/>
          </p:cNvSpPr>
          <p:nvPr>
            <p:ph type="body" sz="quarter" idx="25" hasCustomPrompt="1"/>
          </p:nvPr>
        </p:nvSpPr>
        <p:spPr>
          <a:xfrm>
            <a:off x="5255873" y="3655695"/>
            <a:ext cx="955430" cy="291706"/>
          </a:xfrm>
        </p:spPr>
        <p:txBody>
          <a:bodyPr lIns="0" rIns="0" anchor="ctr">
            <a:normAutofit/>
          </a:bodyPr>
          <a:lstStyle>
            <a:lvl1pPr marL="0" indent="0">
              <a:buNone/>
              <a:defRPr sz="14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65" name="Text Placeholder 12"/>
          <p:cNvSpPr>
            <a:spLocks noGrp="1"/>
          </p:cNvSpPr>
          <p:nvPr>
            <p:ph type="body" sz="quarter" idx="26" hasCustomPrompt="1"/>
          </p:nvPr>
        </p:nvSpPr>
        <p:spPr>
          <a:xfrm>
            <a:off x="5255873" y="3987684"/>
            <a:ext cx="955430" cy="1056756"/>
          </a:xfrm>
        </p:spPr>
        <p:txBody>
          <a:bodyPr lIns="0" rIns="0" anchor="t">
            <a:normAutofit/>
          </a:bodyPr>
          <a:lstStyle>
            <a:lvl1pPr marL="0" indent="0" algn="l">
              <a:lnSpc>
                <a:spcPts val="1000"/>
              </a:lnSpc>
              <a:buNone/>
              <a:defRPr sz="900" b="0" baseline="0">
                <a:solidFill>
                  <a:sysClr val="windowText" lastClr="000000"/>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66" name="Text Placeholder 12"/>
          <p:cNvSpPr>
            <a:spLocks noGrp="1"/>
          </p:cNvSpPr>
          <p:nvPr>
            <p:ph type="body" sz="quarter" idx="27" hasCustomPrompt="1"/>
          </p:nvPr>
        </p:nvSpPr>
        <p:spPr>
          <a:xfrm>
            <a:off x="7024319" y="3655695"/>
            <a:ext cx="955430" cy="291706"/>
          </a:xfrm>
        </p:spPr>
        <p:txBody>
          <a:bodyPr lIns="0" rIns="0" anchor="ctr">
            <a:normAutofit/>
          </a:bodyPr>
          <a:lstStyle>
            <a:lvl1pPr marL="0" indent="0">
              <a:buNone/>
              <a:defRPr sz="14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67" name="Text Placeholder 12"/>
          <p:cNvSpPr>
            <a:spLocks noGrp="1"/>
          </p:cNvSpPr>
          <p:nvPr>
            <p:ph type="body" sz="quarter" idx="28" hasCustomPrompt="1"/>
          </p:nvPr>
        </p:nvSpPr>
        <p:spPr>
          <a:xfrm>
            <a:off x="7024319" y="3987684"/>
            <a:ext cx="955430" cy="1056756"/>
          </a:xfrm>
        </p:spPr>
        <p:txBody>
          <a:bodyPr lIns="0" rIns="0" anchor="t">
            <a:normAutofit/>
          </a:bodyPr>
          <a:lstStyle>
            <a:lvl1pPr marL="0" indent="0" algn="l">
              <a:lnSpc>
                <a:spcPts val="1000"/>
              </a:lnSpc>
              <a:buNone/>
              <a:defRPr sz="900" b="0" baseline="0">
                <a:solidFill>
                  <a:sysClr val="windowText" lastClr="000000"/>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Tree>
    <p:extLst>
      <p:ext uri="{BB962C8B-B14F-4D97-AF65-F5344CB8AC3E}">
        <p14:creationId xmlns:p14="http://schemas.microsoft.com/office/powerpoint/2010/main" val="1712020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left)">
                                      <p:cBhvr>
                                        <p:cTn id="7" dur="500"/>
                                        <p:tgtEl>
                                          <p:spTgt spid="4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9"/>
                                        </p:tgtEl>
                                        <p:attrNameLst>
                                          <p:attrName>style.visibility</p:attrName>
                                        </p:attrNameLst>
                                      </p:cBhvr>
                                      <p:to>
                                        <p:strVal val="visible"/>
                                      </p:to>
                                    </p:set>
                                    <p:animEffect transition="in" filter="fade">
                                      <p:cBhvr>
                                        <p:cTn id="11" dur="500"/>
                                        <p:tgtEl>
                                          <p:spTgt spid="49"/>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45"/>
                                        </p:tgtEl>
                                        <p:attrNameLst>
                                          <p:attrName>style.visibility</p:attrName>
                                        </p:attrNameLst>
                                      </p:cBhvr>
                                      <p:to>
                                        <p:strVal val="visible"/>
                                      </p:to>
                                    </p:set>
                                    <p:animEffect transition="in" filter="fade">
                                      <p:cBhvr>
                                        <p:cTn id="15" dur="500"/>
                                        <p:tgtEl>
                                          <p:spTgt spid="45"/>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2">
                                            <p:txEl>
                                              <p:pRg st="0" end="0"/>
                                            </p:txEl>
                                          </p:spTgt>
                                        </p:tgtEl>
                                        <p:attrNameLst>
                                          <p:attrName>style.visibility</p:attrName>
                                        </p:attrNameLst>
                                      </p:cBhvr>
                                      <p:to>
                                        <p:strVal val="visible"/>
                                      </p:to>
                                    </p:set>
                                    <p:animEffect transition="in" filter="fade">
                                      <p:cBhvr>
                                        <p:cTn id="18" dur="500"/>
                                        <p:tgtEl>
                                          <p:spTgt spid="52">
                                            <p:txEl>
                                              <p:pRg st="0" end="0"/>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54"/>
                                        </p:tgtEl>
                                        <p:attrNameLst>
                                          <p:attrName>style.visibility</p:attrName>
                                        </p:attrNameLst>
                                      </p:cBhvr>
                                      <p:to>
                                        <p:strVal val="visible"/>
                                      </p:to>
                                    </p:set>
                                    <p:animEffect transition="in" filter="fade">
                                      <p:cBhvr>
                                        <p:cTn id="21" dur="500"/>
                                        <p:tgtEl>
                                          <p:spTgt spid="54"/>
                                        </p:tgtEl>
                                      </p:cBhvr>
                                    </p:animEffect>
                                  </p:childTnLst>
                                </p:cTn>
                              </p:par>
                            </p:childTnLst>
                          </p:cTn>
                        </p:par>
                        <p:par>
                          <p:cTn id="22" fill="hold">
                            <p:stCondLst>
                              <p:cond delay="1500"/>
                            </p:stCondLst>
                            <p:childTnLst>
                              <p:par>
                                <p:cTn id="23" presetID="10" presetClass="entr" presetSubtype="0" fill="hold" grpId="0" nodeType="afterEffect">
                                  <p:stCondLst>
                                    <p:cond delay="0"/>
                                  </p:stCondLst>
                                  <p:childTnLst>
                                    <p:set>
                                      <p:cBhvr>
                                        <p:cTn id="24" dur="1" fill="hold">
                                          <p:stCondLst>
                                            <p:cond delay="0"/>
                                          </p:stCondLst>
                                        </p:cTn>
                                        <p:tgtEl>
                                          <p:spTgt spid="53">
                                            <p:txEl>
                                              <p:pRg st="0" end="0"/>
                                            </p:txEl>
                                          </p:spTgt>
                                        </p:tgtEl>
                                        <p:attrNameLst>
                                          <p:attrName>style.visibility</p:attrName>
                                        </p:attrNameLst>
                                      </p:cBhvr>
                                      <p:to>
                                        <p:strVal val="visible"/>
                                      </p:to>
                                    </p:set>
                                    <p:animEffect transition="in" filter="fade">
                                      <p:cBhvr>
                                        <p:cTn id="25" dur="500"/>
                                        <p:tgtEl>
                                          <p:spTgt spid="53">
                                            <p:txEl>
                                              <p:pRg st="0" end="0"/>
                                            </p:txEl>
                                          </p:spTgt>
                                        </p:tgtEl>
                                      </p:cBhvr>
                                    </p:animEffect>
                                  </p:childTnLst>
                                </p:cTn>
                              </p:par>
                            </p:childTnLst>
                          </p:cTn>
                        </p:par>
                        <p:par>
                          <p:cTn id="26" fill="hold">
                            <p:stCondLst>
                              <p:cond delay="2000"/>
                            </p:stCondLst>
                            <p:childTnLst>
                              <p:par>
                                <p:cTn id="27" presetID="18" presetClass="entr" presetSubtype="6" fill="hold" grpId="0" nodeType="afterEffect">
                                  <p:stCondLst>
                                    <p:cond delay="0"/>
                                  </p:stCondLst>
                                  <p:childTnLst>
                                    <p:set>
                                      <p:cBhvr>
                                        <p:cTn id="28" dur="1" fill="hold">
                                          <p:stCondLst>
                                            <p:cond delay="0"/>
                                          </p:stCondLst>
                                        </p:cTn>
                                        <p:tgtEl>
                                          <p:spTgt spid="61">
                                            <p:txEl>
                                              <p:pRg st="0" end="0"/>
                                            </p:txEl>
                                          </p:spTgt>
                                        </p:tgtEl>
                                        <p:attrNameLst>
                                          <p:attrName>style.visibility</p:attrName>
                                        </p:attrNameLst>
                                      </p:cBhvr>
                                      <p:to>
                                        <p:strVal val="visible"/>
                                      </p:to>
                                    </p:set>
                                    <p:animEffect transition="in" filter="strips(downRight)">
                                      <p:cBhvr>
                                        <p:cTn id="29" dur="500"/>
                                        <p:tgtEl>
                                          <p:spTgt spid="61">
                                            <p:txEl>
                                              <p:pRg st="0" end="0"/>
                                            </p:txEl>
                                          </p:spTgt>
                                        </p:tgtEl>
                                      </p:cBhvr>
                                    </p:animEffect>
                                  </p:childTnLst>
                                </p:cTn>
                              </p:par>
                            </p:childTnLst>
                          </p:cTn>
                        </p:par>
                        <p:par>
                          <p:cTn id="30" fill="hold">
                            <p:stCondLst>
                              <p:cond delay="2500"/>
                            </p:stCondLst>
                            <p:childTnLst>
                              <p:par>
                                <p:cTn id="31" presetID="22" presetClass="entr" presetSubtype="8" fill="hold" grpId="0" nodeType="afterEffect">
                                  <p:stCondLst>
                                    <p:cond delay="0"/>
                                  </p:stCondLst>
                                  <p:childTnLst>
                                    <p:set>
                                      <p:cBhvr>
                                        <p:cTn id="32" dur="1" fill="hold">
                                          <p:stCondLst>
                                            <p:cond delay="0"/>
                                          </p:stCondLst>
                                        </p:cTn>
                                        <p:tgtEl>
                                          <p:spTgt spid="43"/>
                                        </p:tgtEl>
                                        <p:attrNameLst>
                                          <p:attrName>style.visibility</p:attrName>
                                        </p:attrNameLst>
                                      </p:cBhvr>
                                      <p:to>
                                        <p:strVal val="visible"/>
                                      </p:to>
                                    </p:set>
                                    <p:animEffect transition="in" filter="wipe(left)">
                                      <p:cBhvr>
                                        <p:cTn id="33" dur="500"/>
                                        <p:tgtEl>
                                          <p:spTgt spid="43"/>
                                        </p:tgtEl>
                                      </p:cBhvr>
                                    </p:animEffect>
                                  </p:childTnLst>
                                </p:cTn>
                              </p:par>
                            </p:childTnLst>
                          </p:cTn>
                        </p:par>
                        <p:par>
                          <p:cTn id="34" fill="hold">
                            <p:stCondLst>
                              <p:cond delay="3000"/>
                            </p:stCondLst>
                            <p:childTnLst>
                              <p:par>
                                <p:cTn id="35" presetID="10" presetClass="entr" presetSubtype="0" fill="hold" grpId="0" nodeType="afterEffect">
                                  <p:stCondLst>
                                    <p:cond delay="0"/>
                                  </p:stCondLst>
                                  <p:childTnLst>
                                    <p:set>
                                      <p:cBhvr>
                                        <p:cTn id="36" dur="1" fill="hold">
                                          <p:stCondLst>
                                            <p:cond delay="0"/>
                                          </p:stCondLst>
                                        </p:cTn>
                                        <p:tgtEl>
                                          <p:spTgt spid="50"/>
                                        </p:tgtEl>
                                        <p:attrNameLst>
                                          <p:attrName>style.visibility</p:attrName>
                                        </p:attrNameLst>
                                      </p:cBhvr>
                                      <p:to>
                                        <p:strVal val="visible"/>
                                      </p:to>
                                    </p:set>
                                    <p:animEffect transition="in" filter="fade">
                                      <p:cBhvr>
                                        <p:cTn id="37" dur="500"/>
                                        <p:tgtEl>
                                          <p:spTgt spid="50"/>
                                        </p:tgtEl>
                                      </p:cBhvr>
                                    </p:animEffect>
                                  </p:childTnLst>
                                </p:cTn>
                              </p:par>
                            </p:childTnLst>
                          </p:cTn>
                        </p:par>
                        <p:par>
                          <p:cTn id="38" fill="hold">
                            <p:stCondLst>
                              <p:cond delay="3500"/>
                            </p:stCondLst>
                            <p:childTnLst>
                              <p:par>
                                <p:cTn id="39" presetID="10" presetClass="entr" presetSubtype="0" fill="hold" grpId="0" nodeType="afterEffect">
                                  <p:stCondLst>
                                    <p:cond delay="0"/>
                                  </p:stCondLst>
                                  <p:childTnLst>
                                    <p:set>
                                      <p:cBhvr>
                                        <p:cTn id="40" dur="1" fill="hold">
                                          <p:stCondLst>
                                            <p:cond delay="0"/>
                                          </p:stCondLst>
                                        </p:cTn>
                                        <p:tgtEl>
                                          <p:spTgt spid="46"/>
                                        </p:tgtEl>
                                        <p:attrNameLst>
                                          <p:attrName>style.visibility</p:attrName>
                                        </p:attrNameLst>
                                      </p:cBhvr>
                                      <p:to>
                                        <p:strVal val="visible"/>
                                      </p:to>
                                    </p:set>
                                    <p:animEffect transition="in" filter="fade">
                                      <p:cBhvr>
                                        <p:cTn id="41" dur="500"/>
                                        <p:tgtEl>
                                          <p:spTgt spid="46"/>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58">
                                            <p:txEl>
                                              <p:pRg st="0" end="0"/>
                                            </p:txEl>
                                          </p:spTgt>
                                        </p:tgtEl>
                                        <p:attrNameLst>
                                          <p:attrName>style.visibility</p:attrName>
                                        </p:attrNameLst>
                                      </p:cBhvr>
                                      <p:to>
                                        <p:strVal val="visible"/>
                                      </p:to>
                                    </p:set>
                                    <p:animEffect transition="in" filter="fade">
                                      <p:cBhvr>
                                        <p:cTn id="44" dur="500"/>
                                        <p:tgtEl>
                                          <p:spTgt spid="58">
                                            <p:txEl>
                                              <p:pRg st="0" end="0"/>
                                            </p:txEl>
                                          </p:spTgt>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55"/>
                                        </p:tgtEl>
                                        <p:attrNameLst>
                                          <p:attrName>style.visibility</p:attrName>
                                        </p:attrNameLst>
                                      </p:cBhvr>
                                      <p:to>
                                        <p:strVal val="visible"/>
                                      </p:to>
                                    </p:set>
                                    <p:animEffect transition="in" filter="fade">
                                      <p:cBhvr>
                                        <p:cTn id="47" dur="500"/>
                                        <p:tgtEl>
                                          <p:spTgt spid="55"/>
                                        </p:tgtEl>
                                      </p:cBhvr>
                                    </p:animEffect>
                                  </p:childTnLst>
                                </p:cTn>
                              </p:par>
                            </p:childTnLst>
                          </p:cTn>
                        </p:par>
                        <p:par>
                          <p:cTn id="48" fill="hold">
                            <p:stCondLst>
                              <p:cond delay="4000"/>
                            </p:stCondLst>
                            <p:childTnLst>
                              <p:par>
                                <p:cTn id="49" presetID="10" presetClass="entr" presetSubtype="0" fill="hold" grpId="0" nodeType="afterEffect">
                                  <p:stCondLst>
                                    <p:cond delay="0"/>
                                  </p:stCondLst>
                                  <p:childTnLst>
                                    <p:set>
                                      <p:cBhvr>
                                        <p:cTn id="50" dur="1" fill="hold">
                                          <p:stCondLst>
                                            <p:cond delay="0"/>
                                          </p:stCondLst>
                                        </p:cTn>
                                        <p:tgtEl>
                                          <p:spTgt spid="62">
                                            <p:txEl>
                                              <p:pRg st="0" end="0"/>
                                            </p:txEl>
                                          </p:spTgt>
                                        </p:tgtEl>
                                        <p:attrNameLst>
                                          <p:attrName>style.visibility</p:attrName>
                                        </p:attrNameLst>
                                      </p:cBhvr>
                                      <p:to>
                                        <p:strVal val="visible"/>
                                      </p:to>
                                    </p:set>
                                    <p:animEffect transition="in" filter="fade">
                                      <p:cBhvr>
                                        <p:cTn id="51" dur="500"/>
                                        <p:tgtEl>
                                          <p:spTgt spid="62">
                                            <p:txEl>
                                              <p:pRg st="0" end="0"/>
                                            </p:txEl>
                                          </p:spTgt>
                                        </p:tgtEl>
                                      </p:cBhvr>
                                    </p:animEffect>
                                  </p:childTnLst>
                                </p:cTn>
                              </p:par>
                            </p:childTnLst>
                          </p:cTn>
                        </p:par>
                        <p:par>
                          <p:cTn id="52" fill="hold">
                            <p:stCondLst>
                              <p:cond delay="4500"/>
                            </p:stCondLst>
                            <p:childTnLst>
                              <p:par>
                                <p:cTn id="53" presetID="18" presetClass="entr" presetSubtype="6" fill="hold" grpId="0" nodeType="afterEffect">
                                  <p:stCondLst>
                                    <p:cond delay="0"/>
                                  </p:stCondLst>
                                  <p:childTnLst>
                                    <p:set>
                                      <p:cBhvr>
                                        <p:cTn id="54" dur="1" fill="hold">
                                          <p:stCondLst>
                                            <p:cond delay="0"/>
                                          </p:stCondLst>
                                        </p:cTn>
                                        <p:tgtEl>
                                          <p:spTgt spid="63">
                                            <p:txEl>
                                              <p:pRg st="0" end="0"/>
                                            </p:txEl>
                                          </p:spTgt>
                                        </p:tgtEl>
                                        <p:attrNameLst>
                                          <p:attrName>style.visibility</p:attrName>
                                        </p:attrNameLst>
                                      </p:cBhvr>
                                      <p:to>
                                        <p:strVal val="visible"/>
                                      </p:to>
                                    </p:set>
                                    <p:animEffect transition="in" filter="strips(downRight)">
                                      <p:cBhvr>
                                        <p:cTn id="55" dur="500"/>
                                        <p:tgtEl>
                                          <p:spTgt spid="63">
                                            <p:txEl>
                                              <p:pRg st="0" end="0"/>
                                            </p:txEl>
                                          </p:spTgt>
                                        </p:tgtEl>
                                      </p:cBhvr>
                                    </p:animEffect>
                                  </p:childTnLst>
                                </p:cTn>
                              </p:par>
                            </p:childTnLst>
                          </p:cTn>
                        </p:par>
                        <p:par>
                          <p:cTn id="56" fill="hold">
                            <p:stCondLst>
                              <p:cond delay="5000"/>
                            </p:stCondLst>
                            <p:childTnLst>
                              <p:par>
                                <p:cTn id="57" presetID="22" presetClass="entr" presetSubtype="8" fill="hold" grpId="0" nodeType="afterEffect">
                                  <p:stCondLst>
                                    <p:cond delay="0"/>
                                  </p:stCondLst>
                                  <p:childTnLst>
                                    <p:set>
                                      <p:cBhvr>
                                        <p:cTn id="58" dur="1" fill="hold">
                                          <p:stCondLst>
                                            <p:cond delay="0"/>
                                          </p:stCondLst>
                                        </p:cTn>
                                        <p:tgtEl>
                                          <p:spTgt spid="42"/>
                                        </p:tgtEl>
                                        <p:attrNameLst>
                                          <p:attrName>style.visibility</p:attrName>
                                        </p:attrNameLst>
                                      </p:cBhvr>
                                      <p:to>
                                        <p:strVal val="visible"/>
                                      </p:to>
                                    </p:set>
                                    <p:animEffect transition="in" filter="wipe(left)">
                                      <p:cBhvr>
                                        <p:cTn id="59" dur="500"/>
                                        <p:tgtEl>
                                          <p:spTgt spid="42"/>
                                        </p:tgtEl>
                                      </p:cBhvr>
                                    </p:animEffect>
                                  </p:childTnLst>
                                </p:cTn>
                              </p:par>
                            </p:childTnLst>
                          </p:cTn>
                        </p:par>
                        <p:par>
                          <p:cTn id="60" fill="hold">
                            <p:stCondLst>
                              <p:cond delay="5500"/>
                            </p:stCondLst>
                            <p:childTnLst>
                              <p:par>
                                <p:cTn id="61" presetID="10" presetClass="entr" presetSubtype="0" fill="hold" grpId="0" nodeType="afterEffect">
                                  <p:stCondLst>
                                    <p:cond delay="0"/>
                                  </p:stCondLst>
                                  <p:childTnLst>
                                    <p:set>
                                      <p:cBhvr>
                                        <p:cTn id="62" dur="1" fill="hold">
                                          <p:stCondLst>
                                            <p:cond delay="0"/>
                                          </p:stCondLst>
                                        </p:cTn>
                                        <p:tgtEl>
                                          <p:spTgt spid="51"/>
                                        </p:tgtEl>
                                        <p:attrNameLst>
                                          <p:attrName>style.visibility</p:attrName>
                                        </p:attrNameLst>
                                      </p:cBhvr>
                                      <p:to>
                                        <p:strVal val="visible"/>
                                      </p:to>
                                    </p:set>
                                    <p:animEffect transition="in" filter="fade">
                                      <p:cBhvr>
                                        <p:cTn id="63" dur="500"/>
                                        <p:tgtEl>
                                          <p:spTgt spid="51"/>
                                        </p:tgtEl>
                                      </p:cBhvr>
                                    </p:animEffect>
                                  </p:childTnLst>
                                </p:cTn>
                              </p:par>
                            </p:childTnLst>
                          </p:cTn>
                        </p:par>
                        <p:par>
                          <p:cTn id="64" fill="hold">
                            <p:stCondLst>
                              <p:cond delay="6000"/>
                            </p:stCondLst>
                            <p:childTnLst>
                              <p:par>
                                <p:cTn id="65" presetID="10" presetClass="entr" presetSubtype="0" fill="hold" grpId="0" nodeType="afterEffect">
                                  <p:stCondLst>
                                    <p:cond delay="0"/>
                                  </p:stCondLst>
                                  <p:childTnLst>
                                    <p:set>
                                      <p:cBhvr>
                                        <p:cTn id="66" dur="1" fill="hold">
                                          <p:stCondLst>
                                            <p:cond delay="0"/>
                                          </p:stCondLst>
                                        </p:cTn>
                                        <p:tgtEl>
                                          <p:spTgt spid="47"/>
                                        </p:tgtEl>
                                        <p:attrNameLst>
                                          <p:attrName>style.visibility</p:attrName>
                                        </p:attrNameLst>
                                      </p:cBhvr>
                                      <p:to>
                                        <p:strVal val="visible"/>
                                      </p:to>
                                    </p:set>
                                    <p:animEffect transition="in" filter="fade">
                                      <p:cBhvr>
                                        <p:cTn id="67" dur="500"/>
                                        <p:tgtEl>
                                          <p:spTgt spid="47"/>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59">
                                            <p:txEl>
                                              <p:pRg st="0" end="0"/>
                                            </p:txEl>
                                          </p:spTgt>
                                        </p:tgtEl>
                                        <p:attrNameLst>
                                          <p:attrName>style.visibility</p:attrName>
                                        </p:attrNameLst>
                                      </p:cBhvr>
                                      <p:to>
                                        <p:strVal val="visible"/>
                                      </p:to>
                                    </p:set>
                                    <p:animEffect transition="in" filter="fade">
                                      <p:cBhvr>
                                        <p:cTn id="70" dur="500"/>
                                        <p:tgtEl>
                                          <p:spTgt spid="59">
                                            <p:txEl>
                                              <p:pRg st="0" end="0"/>
                                            </p:txEl>
                                          </p:spTgt>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56"/>
                                        </p:tgtEl>
                                        <p:attrNameLst>
                                          <p:attrName>style.visibility</p:attrName>
                                        </p:attrNameLst>
                                      </p:cBhvr>
                                      <p:to>
                                        <p:strVal val="visible"/>
                                      </p:to>
                                    </p:set>
                                    <p:animEffect transition="in" filter="fade">
                                      <p:cBhvr>
                                        <p:cTn id="73" dur="500"/>
                                        <p:tgtEl>
                                          <p:spTgt spid="56"/>
                                        </p:tgtEl>
                                      </p:cBhvr>
                                    </p:animEffect>
                                  </p:childTnLst>
                                </p:cTn>
                              </p:par>
                            </p:childTnLst>
                          </p:cTn>
                        </p:par>
                        <p:par>
                          <p:cTn id="74" fill="hold">
                            <p:stCondLst>
                              <p:cond delay="6500"/>
                            </p:stCondLst>
                            <p:childTnLst>
                              <p:par>
                                <p:cTn id="75" presetID="10" presetClass="entr" presetSubtype="0" fill="hold" grpId="0" nodeType="afterEffect">
                                  <p:stCondLst>
                                    <p:cond delay="0"/>
                                  </p:stCondLst>
                                  <p:childTnLst>
                                    <p:set>
                                      <p:cBhvr>
                                        <p:cTn id="76" dur="1" fill="hold">
                                          <p:stCondLst>
                                            <p:cond delay="0"/>
                                          </p:stCondLst>
                                        </p:cTn>
                                        <p:tgtEl>
                                          <p:spTgt spid="64">
                                            <p:txEl>
                                              <p:pRg st="0" end="0"/>
                                            </p:txEl>
                                          </p:spTgt>
                                        </p:tgtEl>
                                        <p:attrNameLst>
                                          <p:attrName>style.visibility</p:attrName>
                                        </p:attrNameLst>
                                      </p:cBhvr>
                                      <p:to>
                                        <p:strVal val="visible"/>
                                      </p:to>
                                    </p:set>
                                    <p:animEffect transition="in" filter="fade">
                                      <p:cBhvr>
                                        <p:cTn id="77" dur="500"/>
                                        <p:tgtEl>
                                          <p:spTgt spid="64">
                                            <p:txEl>
                                              <p:pRg st="0" end="0"/>
                                            </p:txEl>
                                          </p:spTgt>
                                        </p:tgtEl>
                                      </p:cBhvr>
                                    </p:animEffect>
                                  </p:childTnLst>
                                </p:cTn>
                              </p:par>
                            </p:childTnLst>
                          </p:cTn>
                        </p:par>
                        <p:par>
                          <p:cTn id="78" fill="hold">
                            <p:stCondLst>
                              <p:cond delay="7000"/>
                            </p:stCondLst>
                            <p:childTnLst>
                              <p:par>
                                <p:cTn id="79" presetID="18" presetClass="entr" presetSubtype="6" fill="hold" grpId="0" nodeType="afterEffect">
                                  <p:stCondLst>
                                    <p:cond delay="0"/>
                                  </p:stCondLst>
                                  <p:childTnLst>
                                    <p:set>
                                      <p:cBhvr>
                                        <p:cTn id="80" dur="1" fill="hold">
                                          <p:stCondLst>
                                            <p:cond delay="0"/>
                                          </p:stCondLst>
                                        </p:cTn>
                                        <p:tgtEl>
                                          <p:spTgt spid="65">
                                            <p:txEl>
                                              <p:pRg st="0" end="0"/>
                                            </p:txEl>
                                          </p:spTgt>
                                        </p:tgtEl>
                                        <p:attrNameLst>
                                          <p:attrName>style.visibility</p:attrName>
                                        </p:attrNameLst>
                                      </p:cBhvr>
                                      <p:to>
                                        <p:strVal val="visible"/>
                                      </p:to>
                                    </p:set>
                                    <p:animEffect transition="in" filter="strips(downRight)">
                                      <p:cBhvr>
                                        <p:cTn id="81" dur="500"/>
                                        <p:tgtEl>
                                          <p:spTgt spid="65">
                                            <p:txEl>
                                              <p:pRg st="0" end="0"/>
                                            </p:txEl>
                                          </p:spTgt>
                                        </p:tgtEl>
                                      </p:cBhvr>
                                    </p:animEffect>
                                  </p:childTnLst>
                                </p:cTn>
                              </p:par>
                            </p:childTnLst>
                          </p:cTn>
                        </p:par>
                        <p:par>
                          <p:cTn id="82" fill="hold">
                            <p:stCondLst>
                              <p:cond delay="7500"/>
                            </p:stCondLst>
                            <p:childTnLst>
                              <p:par>
                                <p:cTn id="83" presetID="22" presetClass="entr" presetSubtype="8" fill="hold" grpId="0" nodeType="afterEffect">
                                  <p:stCondLst>
                                    <p:cond delay="0"/>
                                  </p:stCondLst>
                                  <p:childTnLst>
                                    <p:set>
                                      <p:cBhvr>
                                        <p:cTn id="84" dur="1" fill="hold">
                                          <p:stCondLst>
                                            <p:cond delay="0"/>
                                          </p:stCondLst>
                                        </p:cTn>
                                        <p:tgtEl>
                                          <p:spTgt spid="40"/>
                                        </p:tgtEl>
                                        <p:attrNameLst>
                                          <p:attrName>style.visibility</p:attrName>
                                        </p:attrNameLst>
                                      </p:cBhvr>
                                      <p:to>
                                        <p:strVal val="visible"/>
                                      </p:to>
                                    </p:set>
                                    <p:animEffect transition="in" filter="wipe(left)">
                                      <p:cBhvr>
                                        <p:cTn id="85" dur="500"/>
                                        <p:tgtEl>
                                          <p:spTgt spid="40"/>
                                        </p:tgtEl>
                                      </p:cBhvr>
                                    </p:animEffect>
                                  </p:childTnLst>
                                </p:cTn>
                              </p:par>
                            </p:childTnLst>
                          </p:cTn>
                        </p:par>
                        <p:par>
                          <p:cTn id="86" fill="hold">
                            <p:stCondLst>
                              <p:cond delay="8000"/>
                            </p:stCondLst>
                            <p:childTnLst>
                              <p:par>
                                <p:cTn id="87" presetID="10" presetClass="entr" presetSubtype="0" fill="hold" grpId="0" nodeType="afterEffect">
                                  <p:stCondLst>
                                    <p:cond delay="0"/>
                                  </p:stCondLst>
                                  <p:childTnLst>
                                    <p:set>
                                      <p:cBhvr>
                                        <p:cTn id="88" dur="1" fill="hold">
                                          <p:stCondLst>
                                            <p:cond delay="0"/>
                                          </p:stCondLst>
                                        </p:cTn>
                                        <p:tgtEl>
                                          <p:spTgt spid="41"/>
                                        </p:tgtEl>
                                        <p:attrNameLst>
                                          <p:attrName>style.visibility</p:attrName>
                                        </p:attrNameLst>
                                      </p:cBhvr>
                                      <p:to>
                                        <p:strVal val="visible"/>
                                      </p:to>
                                    </p:set>
                                    <p:animEffect transition="in" filter="fade">
                                      <p:cBhvr>
                                        <p:cTn id="89" dur="500"/>
                                        <p:tgtEl>
                                          <p:spTgt spid="41"/>
                                        </p:tgtEl>
                                      </p:cBhvr>
                                    </p:animEffect>
                                  </p:childTnLst>
                                </p:cTn>
                              </p:par>
                            </p:childTnLst>
                          </p:cTn>
                        </p:par>
                        <p:par>
                          <p:cTn id="90" fill="hold">
                            <p:stCondLst>
                              <p:cond delay="8500"/>
                            </p:stCondLst>
                            <p:childTnLst>
                              <p:par>
                                <p:cTn id="91" presetID="10" presetClass="entr" presetSubtype="0" fill="hold" grpId="0" nodeType="afterEffect">
                                  <p:stCondLst>
                                    <p:cond delay="0"/>
                                  </p:stCondLst>
                                  <p:childTnLst>
                                    <p:set>
                                      <p:cBhvr>
                                        <p:cTn id="92" dur="1" fill="hold">
                                          <p:stCondLst>
                                            <p:cond delay="0"/>
                                          </p:stCondLst>
                                        </p:cTn>
                                        <p:tgtEl>
                                          <p:spTgt spid="48"/>
                                        </p:tgtEl>
                                        <p:attrNameLst>
                                          <p:attrName>style.visibility</p:attrName>
                                        </p:attrNameLst>
                                      </p:cBhvr>
                                      <p:to>
                                        <p:strVal val="visible"/>
                                      </p:to>
                                    </p:set>
                                    <p:animEffect transition="in" filter="fade">
                                      <p:cBhvr>
                                        <p:cTn id="93" dur="500"/>
                                        <p:tgtEl>
                                          <p:spTgt spid="48"/>
                                        </p:tgtEl>
                                      </p:cBhvr>
                                    </p:animEffect>
                                  </p:childTnLst>
                                </p:cTn>
                              </p:par>
                              <p:par>
                                <p:cTn id="94" presetID="10" presetClass="entr" presetSubtype="0" fill="hold" grpId="0" nodeType="withEffect">
                                  <p:stCondLst>
                                    <p:cond delay="0"/>
                                  </p:stCondLst>
                                  <p:childTnLst>
                                    <p:set>
                                      <p:cBhvr>
                                        <p:cTn id="95" dur="1" fill="hold">
                                          <p:stCondLst>
                                            <p:cond delay="0"/>
                                          </p:stCondLst>
                                        </p:cTn>
                                        <p:tgtEl>
                                          <p:spTgt spid="60">
                                            <p:txEl>
                                              <p:pRg st="0" end="0"/>
                                            </p:txEl>
                                          </p:spTgt>
                                        </p:tgtEl>
                                        <p:attrNameLst>
                                          <p:attrName>style.visibility</p:attrName>
                                        </p:attrNameLst>
                                      </p:cBhvr>
                                      <p:to>
                                        <p:strVal val="visible"/>
                                      </p:to>
                                    </p:set>
                                    <p:animEffect transition="in" filter="fade">
                                      <p:cBhvr>
                                        <p:cTn id="96" dur="500"/>
                                        <p:tgtEl>
                                          <p:spTgt spid="60">
                                            <p:txEl>
                                              <p:pRg st="0" end="0"/>
                                            </p:txEl>
                                          </p:spTgt>
                                        </p:tgtEl>
                                      </p:cBhvr>
                                    </p:animEffect>
                                  </p:childTnLst>
                                </p:cTn>
                              </p:par>
                              <p:par>
                                <p:cTn id="97" presetID="10" presetClass="entr" presetSubtype="0" fill="hold" grpId="0" nodeType="withEffect">
                                  <p:stCondLst>
                                    <p:cond delay="0"/>
                                  </p:stCondLst>
                                  <p:childTnLst>
                                    <p:set>
                                      <p:cBhvr>
                                        <p:cTn id="98" dur="1" fill="hold">
                                          <p:stCondLst>
                                            <p:cond delay="0"/>
                                          </p:stCondLst>
                                        </p:cTn>
                                        <p:tgtEl>
                                          <p:spTgt spid="57"/>
                                        </p:tgtEl>
                                        <p:attrNameLst>
                                          <p:attrName>style.visibility</p:attrName>
                                        </p:attrNameLst>
                                      </p:cBhvr>
                                      <p:to>
                                        <p:strVal val="visible"/>
                                      </p:to>
                                    </p:set>
                                    <p:animEffect transition="in" filter="fade">
                                      <p:cBhvr>
                                        <p:cTn id="99" dur="500"/>
                                        <p:tgtEl>
                                          <p:spTgt spid="57"/>
                                        </p:tgtEl>
                                      </p:cBhvr>
                                    </p:animEffect>
                                  </p:childTnLst>
                                </p:cTn>
                              </p:par>
                            </p:childTnLst>
                          </p:cTn>
                        </p:par>
                        <p:par>
                          <p:cTn id="100" fill="hold">
                            <p:stCondLst>
                              <p:cond delay="9000"/>
                            </p:stCondLst>
                            <p:childTnLst>
                              <p:par>
                                <p:cTn id="101" presetID="10" presetClass="entr" presetSubtype="0" fill="hold" grpId="0" nodeType="afterEffect">
                                  <p:stCondLst>
                                    <p:cond delay="0"/>
                                  </p:stCondLst>
                                  <p:childTnLst>
                                    <p:set>
                                      <p:cBhvr>
                                        <p:cTn id="102" dur="1" fill="hold">
                                          <p:stCondLst>
                                            <p:cond delay="0"/>
                                          </p:stCondLst>
                                        </p:cTn>
                                        <p:tgtEl>
                                          <p:spTgt spid="66">
                                            <p:txEl>
                                              <p:pRg st="0" end="0"/>
                                            </p:txEl>
                                          </p:spTgt>
                                        </p:tgtEl>
                                        <p:attrNameLst>
                                          <p:attrName>style.visibility</p:attrName>
                                        </p:attrNameLst>
                                      </p:cBhvr>
                                      <p:to>
                                        <p:strVal val="visible"/>
                                      </p:to>
                                    </p:set>
                                    <p:animEffect transition="in" filter="fade">
                                      <p:cBhvr>
                                        <p:cTn id="103" dur="500"/>
                                        <p:tgtEl>
                                          <p:spTgt spid="66">
                                            <p:txEl>
                                              <p:pRg st="0" end="0"/>
                                            </p:txEl>
                                          </p:spTgt>
                                        </p:tgtEl>
                                      </p:cBhvr>
                                    </p:animEffect>
                                  </p:childTnLst>
                                </p:cTn>
                              </p:par>
                            </p:childTnLst>
                          </p:cTn>
                        </p:par>
                        <p:par>
                          <p:cTn id="104" fill="hold">
                            <p:stCondLst>
                              <p:cond delay="9500"/>
                            </p:stCondLst>
                            <p:childTnLst>
                              <p:par>
                                <p:cTn id="105" presetID="18" presetClass="entr" presetSubtype="6" fill="hold" grpId="0" nodeType="afterEffect">
                                  <p:stCondLst>
                                    <p:cond delay="0"/>
                                  </p:stCondLst>
                                  <p:childTnLst>
                                    <p:set>
                                      <p:cBhvr>
                                        <p:cTn id="106" dur="1" fill="hold">
                                          <p:stCondLst>
                                            <p:cond delay="0"/>
                                          </p:stCondLst>
                                        </p:cTn>
                                        <p:tgtEl>
                                          <p:spTgt spid="67">
                                            <p:txEl>
                                              <p:pRg st="0" end="0"/>
                                            </p:txEl>
                                          </p:spTgt>
                                        </p:tgtEl>
                                        <p:attrNameLst>
                                          <p:attrName>style.visibility</p:attrName>
                                        </p:attrNameLst>
                                      </p:cBhvr>
                                      <p:to>
                                        <p:strVal val="visible"/>
                                      </p:to>
                                    </p:set>
                                    <p:animEffect transition="in" filter="strips(downRight)">
                                      <p:cBhvr>
                                        <p:cTn id="107" dur="500"/>
                                        <p:tgtEl>
                                          <p:spTgt spid="67">
                                            <p:txEl>
                                              <p:pRg st="0" end="0"/>
                                            </p:txEl>
                                          </p:spTgt>
                                        </p:tgtEl>
                                      </p:cBhvr>
                                    </p:animEffect>
                                  </p:childTnLst>
                                </p:cTn>
                              </p:par>
                            </p:childTnLst>
                          </p:cTn>
                        </p:par>
                        <p:par>
                          <p:cTn id="108" fill="hold">
                            <p:stCondLst>
                              <p:cond delay="10000"/>
                            </p:stCondLst>
                            <p:childTnLst>
                              <p:par>
                                <p:cTn id="109" presetID="22" presetClass="entr" presetSubtype="8" fill="hold" grpId="0" nodeType="afterEffect">
                                  <p:stCondLst>
                                    <p:cond delay="0"/>
                                  </p:stCondLst>
                                  <p:childTnLst>
                                    <p:set>
                                      <p:cBhvr>
                                        <p:cTn id="110" dur="1" fill="hold">
                                          <p:stCondLst>
                                            <p:cond delay="0"/>
                                          </p:stCondLst>
                                        </p:cTn>
                                        <p:tgtEl>
                                          <p:spTgt spid="39"/>
                                        </p:tgtEl>
                                        <p:attrNameLst>
                                          <p:attrName>style.visibility</p:attrName>
                                        </p:attrNameLst>
                                      </p:cBhvr>
                                      <p:to>
                                        <p:strVal val="visible"/>
                                      </p:to>
                                    </p:set>
                                    <p:animEffect transition="in" filter="wipe(left)">
                                      <p:cBhvr>
                                        <p:cTn id="111"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build="p">
        <p:tmplLst>
          <p:tmpl lvl="1">
            <p:tnLst>
              <p:par>
                <p:cTn presetID="10" presetClass="entr" presetSubtype="0" fill="hold" nodeType="withEffect">
                  <p:stCondLst>
                    <p:cond delay="0"/>
                  </p:stCondLst>
                  <p:childTnLst>
                    <p:set>
                      <p:cBhvr>
                        <p:cTn dur="1" fill="hold">
                          <p:stCondLst>
                            <p:cond delay="0"/>
                          </p:stCondLst>
                        </p:cTn>
                        <p:tgtEl>
                          <p:spTgt spid="52"/>
                        </p:tgtEl>
                        <p:attrNameLst>
                          <p:attrName>style.visibility</p:attrName>
                        </p:attrNameLst>
                      </p:cBhvr>
                      <p:to>
                        <p:strVal val="visible"/>
                      </p:to>
                    </p:set>
                    <p:animEffect transition="in" filter="fade">
                      <p:cBhvr>
                        <p:cTn dur="500"/>
                        <p:tgtEl>
                          <p:spTgt spid="52"/>
                        </p:tgtEl>
                      </p:cBhvr>
                    </p:animEffect>
                  </p:childTnLst>
                </p:cTn>
              </p:par>
            </p:tnLst>
          </p:tmpl>
        </p:tmplLst>
      </p:bldP>
      <p:bldP spid="53" grpId="0" build="p">
        <p:tmplLst>
          <p:tmpl lvl="1">
            <p:tnLst>
              <p:par>
                <p:cTn presetID="10" presetClass="entr" presetSubtype="0" fill="hold" nodeType="afterEffect">
                  <p:stCondLst>
                    <p:cond delay="0"/>
                  </p:stCondLst>
                  <p:childTnLst>
                    <p:set>
                      <p:cBhvr>
                        <p:cTn dur="1" fill="hold">
                          <p:stCondLst>
                            <p:cond delay="0"/>
                          </p:stCondLst>
                        </p:cTn>
                        <p:tgtEl>
                          <p:spTgt spid="53"/>
                        </p:tgtEl>
                        <p:attrNameLst>
                          <p:attrName>style.visibility</p:attrName>
                        </p:attrNameLst>
                      </p:cBhvr>
                      <p:to>
                        <p:strVal val="visible"/>
                      </p:to>
                    </p:set>
                    <p:animEffect transition="in" filter="fade">
                      <p:cBhvr>
                        <p:cTn dur="500"/>
                        <p:tgtEl>
                          <p:spTgt spid="53"/>
                        </p:tgtEl>
                      </p:cBhvr>
                    </p:animEffect>
                  </p:childTnLst>
                </p:cTn>
              </p:par>
            </p:tnLst>
          </p:tmpl>
        </p:tmplLst>
      </p:bldP>
      <p:bldP spid="54" grpId="0" animBg="1"/>
      <p:bldP spid="55" grpId="0" animBg="1"/>
      <p:bldP spid="56" grpId="0" animBg="1"/>
      <p:bldP spid="57" grpId="0" animBg="1"/>
      <p:bldP spid="58" grpId="0" build="p">
        <p:tmplLst>
          <p:tmpl lvl="1">
            <p:tnLst>
              <p:par>
                <p:cTn presetID="10" presetClass="entr" presetSubtype="0" fill="hold" nodeType="withEffect">
                  <p:stCondLst>
                    <p:cond delay="0"/>
                  </p:stCondLst>
                  <p:childTnLst>
                    <p:set>
                      <p:cBhvr>
                        <p:cTn dur="1" fill="hold">
                          <p:stCondLst>
                            <p:cond delay="0"/>
                          </p:stCondLst>
                        </p:cTn>
                        <p:tgtEl>
                          <p:spTgt spid="58"/>
                        </p:tgtEl>
                        <p:attrNameLst>
                          <p:attrName>style.visibility</p:attrName>
                        </p:attrNameLst>
                      </p:cBhvr>
                      <p:to>
                        <p:strVal val="visible"/>
                      </p:to>
                    </p:set>
                    <p:animEffect transition="in" filter="fade">
                      <p:cBhvr>
                        <p:cTn dur="500"/>
                        <p:tgtEl>
                          <p:spTgt spid="58"/>
                        </p:tgtEl>
                      </p:cBhvr>
                    </p:animEffect>
                  </p:childTnLst>
                </p:cTn>
              </p:par>
            </p:tnLst>
          </p:tmpl>
        </p:tmplLst>
      </p:bldP>
      <p:bldP spid="59" grpId="0" build="p">
        <p:tmplLst>
          <p:tmpl lvl="1">
            <p:tnLst>
              <p:par>
                <p:cTn presetID="10" presetClass="entr" presetSubtype="0" fill="hold" nodeType="withEffect">
                  <p:stCondLst>
                    <p:cond delay="0"/>
                  </p:stCondLst>
                  <p:childTnLst>
                    <p:set>
                      <p:cBhvr>
                        <p:cTn dur="1" fill="hold">
                          <p:stCondLst>
                            <p:cond delay="0"/>
                          </p:stCondLst>
                        </p:cTn>
                        <p:tgtEl>
                          <p:spTgt spid="59"/>
                        </p:tgtEl>
                        <p:attrNameLst>
                          <p:attrName>style.visibility</p:attrName>
                        </p:attrNameLst>
                      </p:cBhvr>
                      <p:to>
                        <p:strVal val="visible"/>
                      </p:to>
                    </p:set>
                    <p:animEffect transition="in" filter="fade">
                      <p:cBhvr>
                        <p:cTn dur="500"/>
                        <p:tgtEl>
                          <p:spTgt spid="59"/>
                        </p:tgtEl>
                      </p:cBhvr>
                    </p:animEffect>
                  </p:childTnLst>
                </p:cTn>
              </p:par>
            </p:tnLst>
          </p:tmpl>
        </p:tmplLst>
      </p:bldP>
      <p:bldP spid="60" grpId="0" build="p">
        <p:tmplLst>
          <p:tmpl lvl="1">
            <p:tnLst>
              <p:par>
                <p:cTn presetID="10" presetClass="entr" presetSubtype="0" fill="hold" nodeType="withEffect">
                  <p:stCondLst>
                    <p:cond delay="0"/>
                  </p:stCondLst>
                  <p:childTnLst>
                    <p:set>
                      <p:cBhvr>
                        <p:cTn dur="1" fill="hold">
                          <p:stCondLst>
                            <p:cond delay="0"/>
                          </p:stCondLst>
                        </p:cTn>
                        <p:tgtEl>
                          <p:spTgt spid="60"/>
                        </p:tgtEl>
                        <p:attrNameLst>
                          <p:attrName>style.visibility</p:attrName>
                        </p:attrNameLst>
                      </p:cBhvr>
                      <p:to>
                        <p:strVal val="visible"/>
                      </p:to>
                    </p:set>
                    <p:animEffect transition="in" filter="fade">
                      <p:cBhvr>
                        <p:cTn dur="500"/>
                        <p:tgtEl>
                          <p:spTgt spid="60"/>
                        </p:tgtEl>
                      </p:cBhvr>
                    </p:animEffect>
                  </p:childTnLst>
                </p:cTn>
              </p:par>
            </p:tnLst>
          </p:tmpl>
        </p:tmplLst>
      </p:bldP>
      <p:bldP spid="61" grpId="0" build="p">
        <p:tmplLst>
          <p:tmpl lvl="1">
            <p:tnLst>
              <p:par>
                <p:cTn presetID="18" presetClass="entr" presetSubtype="6" fill="hold" nodeType="afterEffect">
                  <p:stCondLst>
                    <p:cond delay="0"/>
                  </p:stCondLst>
                  <p:childTnLst>
                    <p:set>
                      <p:cBhvr>
                        <p:cTn dur="1" fill="hold">
                          <p:stCondLst>
                            <p:cond delay="0"/>
                          </p:stCondLst>
                        </p:cTn>
                        <p:tgtEl>
                          <p:spTgt spid="61"/>
                        </p:tgtEl>
                        <p:attrNameLst>
                          <p:attrName>style.visibility</p:attrName>
                        </p:attrNameLst>
                      </p:cBhvr>
                      <p:to>
                        <p:strVal val="visible"/>
                      </p:to>
                    </p:set>
                    <p:animEffect transition="in" filter="strips(downRight)">
                      <p:cBhvr>
                        <p:cTn dur="500"/>
                        <p:tgtEl>
                          <p:spTgt spid="61"/>
                        </p:tgtEl>
                      </p:cBhvr>
                    </p:animEffect>
                  </p:childTnLst>
                </p:cTn>
              </p:par>
            </p:tnLst>
          </p:tmpl>
        </p:tmplLst>
      </p:bldP>
      <p:bldP spid="62" grpId="0" build="p">
        <p:tmplLst>
          <p:tmpl lvl="1">
            <p:tnLst>
              <p:par>
                <p:cTn presetID="10" presetClass="entr" presetSubtype="0" fill="hold" nodeType="afterEffect">
                  <p:stCondLst>
                    <p:cond delay="0"/>
                  </p:stCondLst>
                  <p:childTnLst>
                    <p:set>
                      <p:cBhvr>
                        <p:cTn dur="1" fill="hold">
                          <p:stCondLst>
                            <p:cond delay="0"/>
                          </p:stCondLst>
                        </p:cTn>
                        <p:tgtEl>
                          <p:spTgt spid="62"/>
                        </p:tgtEl>
                        <p:attrNameLst>
                          <p:attrName>style.visibility</p:attrName>
                        </p:attrNameLst>
                      </p:cBhvr>
                      <p:to>
                        <p:strVal val="visible"/>
                      </p:to>
                    </p:set>
                    <p:animEffect transition="in" filter="fade">
                      <p:cBhvr>
                        <p:cTn dur="500"/>
                        <p:tgtEl>
                          <p:spTgt spid="62"/>
                        </p:tgtEl>
                      </p:cBhvr>
                    </p:animEffect>
                  </p:childTnLst>
                </p:cTn>
              </p:par>
            </p:tnLst>
          </p:tmpl>
        </p:tmplLst>
      </p:bldP>
      <p:bldP spid="63" grpId="0" build="p">
        <p:tmplLst>
          <p:tmpl lvl="1">
            <p:tnLst>
              <p:par>
                <p:cTn presetID="18" presetClass="entr" presetSubtype="6" fill="hold" nodeType="afterEffect">
                  <p:stCondLst>
                    <p:cond delay="0"/>
                  </p:stCondLst>
                  <p:childTnLst>
                    <p:set>
                      <p:cBhvr>
                        <p:cTn dur="1" fill="hold">
                          <p:stCondLst>
                            <p:cond delay="0"/>
                          </p:stCondLst>
                        </p:cTn>
                        <p:tgtEl>
                          <p:spTgt spid="63"/>
                        </p:tgtEl>
                        <p:attrNameLst>
                          <p:attrName>style.visibility</p:attrName>
                        </p:attrNameLst>
                      </p:cBhvr>
                      <p:to>
                        <p:strVal val="visible"/>
                      </p:to>
                    </p:set>
                    <p:animEffect transition="in" filter="strips(downRight)">
                      <p:cBhvr>
                        <p:cTn dur="500"/>
                        <p:tgtEl>
                          <p:spTgt spid="63"/>
                        </p:tgtEl>
                      </p:cBhvr>
                    </p:animEffect>
                  </p:childTnLst>
                </p:cTn>
              </p:par>
            </p:tnLst>
          </p:tmpl>
        </p:tmplLst>
      </p:bldP>
      <p:bldP spid="64" grpId="0" build="p">
        <p:tmplLst>
          <p:tmpl lvl="1">
            <p:tnLst>
              <p:par>
                <p:cTn presetID="10" presetClass="entr" presetSubtype="0" fill="hold" nodeType="afterEffect">
                  <p:stCondLst>
                    <p:cond delay="0"/>
                  </p:stCondLst>
                  <p:childTnLst>
                    <p:set>
                      <p:cBhvr>
                        <p:cTn dur="1" fill="hold">
                          <p:stCondLst>
                            <p:cond delay="0"/>
                          </p:stCondLst>
                        </p:cTn>
                        <p:tgtEl>
                          <p:spTgt spid="64"/>
                        </p:tgtEl>
                        <p:attrNameLst>
                          <p:attrName>style.visibility</p:attrName>
                        </p:attrNameLst>
                      </p:cBhvr>
                      <p:to>
                        <p:strVal val="visible"/>
                      </p:to>
                    </p:set>
                    <p:animEffect transition="in" filter="fade">
                      <p:cBhvr>
                        <p:cTn dur="500"/>
                        <p:tgtEl>
                          <p:spTgt spid="64"/>
                        </p:tgtEl>
                      </p:cBhvr>
                    </p:animEffect>
                  </p:childTnLst>
                </p:cTn>
              </p:par>
            </p:tnLst>
          </p:tmpl>
        </p:tmplLst>
      </p:bldP>
      <p:bldP spid="65" grpId="0" build="p">
        <p:tmplLst>
          <p:tmpl lvl="1">
            <p:tnLst>
              <p:par>
                <p:cTn presetID="18" presetClass="entr" presetSubtype="6" fill="hold" nodeType="afterEffect">
                  <p:stCondLst>
                    <p:cond delay="0"/>
                  </p:stCondLst>
                  <p:childTnLst>
                    <p:set>
                      <p:cBhvr>
                        <p:cTn dur="1" fill="hold">
                          <p:stCondLst>
                            <p:cond delay="0"/>
                          </p:stCondLst>
                        </p:cTn>
                        <p:tgtEl>
                          <p:spTgt spid="65"/>
                        </p:tgtEl>
                        <p:attrNameLst>
                          <p:attrName>style.visibility</p:attrName>
                        </p:attrNameLst>
                      </p:cBhvr>
                      <p:to>
                        <p:strVal val="visible"/>
                      </p:to>
                    </p:set>
                    <p:animEffect transition="in" filter="strips(downRight)">
                      <p:cBhvr>
                        <p:cTn dur="500"/>
                        <p:tgtEl>
                          <p:spTgt spid="65"/>
                        </p:tgtEl>
                      </p:cBhvr>
                    </p:animEffect>
                  </p:childTnLst>
                </p:cTn>
              </p:par>
            </p:tnLst>
          </p:tmpl>
        </p:tmplLst>
      </p:bldP>
      <p:bldP spid="66" grpId="0" build="p">
        <p:tmplLst>
          <p:tmpl lvl="1">
            <p:tnLst>
              <p:par>
                <p:cTn presetID="10" presetClass="entr" presetSubtype="0" fill="hold" nodeType="afterEffect">
                  <p:stCondLst>
                    <p:cond delay="0"/>
                  </p:stCondLst>
                  <p:childTnLst>
                    <p:set>
                      <p:cBhvr>
                        <p:cTn dur="1" fill="hold">
                          <p:stCondLst>
                            <p:cond delay="0"/>
                          </p:stCondLst>
                        </p:cTn>
                        <p:tgtEl>
                          <p:spTgt spid="66"/>
                        </p:tgtEl>
                        <p:attrNameLst>
                          <p:attrName>style.visibility</p:attrName>
                        </p:attrNameLst>
                      </p:cBhvr>
                      <p:to>
                        <p:strVal val="visible"/>
                      </p:to>
                    </p:set>
                    <p:animEffect transition="in" filter="fade">
                      <p:cBhvr>
                        <p:cTn dur="500"/>
                        <p:tgtEl>
                          <p:spTgt spid="66"/>
                        </p:tgtEl>
                      </p:cBhvr>
                    </p:animEffect>
                  </p:childTnLst>
                </p:cTn>
              </p:par>
            </p:tnLst>
          </p:tmpl>
        </p:tmplLst>
      </p:bldP>
      <p:bldP spid="67" grpId="0" build="p">
        <p:tmplLst>
          <p:tmpl lvl="1">
            <p:tnLst>
              <p:par>
                <p:cTn presetID="18" presetClass="entr" presetSubtype="6" fill="hold" nodeType="afterEffect">
                  <p:stCondLst>
                    <p:cond delay="0"/>
                  </p:stCondLst>
                  <p:childTnLst>
                    <p:set>
                      <p:cBhvr>
                        <p:cTn dur="1" fill="hold">
                          <p:stCondLst>
                            <p:cond delay="0"/>
                          </p:stCondLst>
                        </p:cTn>
                        <p:tgtEl>
                          <p:spTgt spid="67"/>
                        </p:tgtEl>
                        <p:attrNameLst>
                          <p:attrName>style.visibility</p:attrName>
                        </p:attrNameLst>
                      </p:cBhvr>
                      <p:to>
                        <p:strVal val="visible"/>
                      </p:to>
                    </p:set>
                    <p:animEffect transition="in" filter="strips(downRight)">
                      <p:cBhvr>
                        <p:cTn dur="500"/>
                        <p:tgtEl>
                          <p:spTgt spid="67"/>
                        </p:tgtEl>
                      </p:cBhvr>
                    </p:animEffect>
                  </p:childTnLst>
                </p:cTn>
              </p:par>
            </p:tnLst>
          </p:tmpl>
        </p:tmplLst>
      </p:bldP>
    </p:bldLst>
  </p:timing>
  <p:extLst mod="1">
    <p:ext uri="{DCECCB84-F9BA-43D5-87BE-67443E8EF086}">
      <p15:sldGuideLst xmlns:p15="http://schemas.microsoft.com/office/powerpoint/2012/main">
        <p15:guide id="1" orient="horz" pos="432">
          <p15:clr>
            <a:srgbClr val="FBAE40"/>
          </p15:clr>
        </p15:guide>
        <p15:guide id="2" pos="960">
          <p15:clr>
            <a:srgbClr val="FBAE40"/>
          </p15:clr>
        </p15:guide>
        <p15:guide id="3" pos="4830" userDrawn="1">
          <p15:clr>
            <a:srgbClr val="FBAE40"/>
          </p15:clr>
        </p15:guide>
        <p15:guide id="4" orient="horz" pos="3792">
          <p15:clr>
            <a:srgbClr val="FBAE40"/>
          </p15:clr>
        </p15:guide>
        <p15:guide id="5" orient="horz" pos="1392">
          <p15:clr>
            <a:srgbClr val="FBAE40"/>
          </p15:clr>
        </p15:guide>
        <p15:guide id="6" pos="2880" userDrawn="1">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9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00100" y="596901"/>
            <a:ext cx="3409657" cy="505969"/>
          </a:xfrm>
        </p:spPr>
        <p:txBody>
          <a:bodyPr lIns="0" rIns="0" anchor="ctr">
            <a:noAutofit/>
          </a:bodyPr>
          <a:lstStyle>
            <a:lvl1pPr algn="l">
              <a:defRPr sz="2100" b="0">
                <a:solidFill>
                  <a:schemeClr val="accent1"/>
                </a:solidFill>
                <a:latin typeface="U.S. 101" pitchFamily="2" charset="0"/>
                <a:ea typeface="Roboto" pitchFamily="2" charset="0"/>
                <a:cs typeface="Open Sans Light" panose="020B0306030504020204" pitchFamily="34" charset="0"/>
              </a:defRPr>
            </a:lvl1pPr>
          </a:lstStyle>
          <a:p>
            <a:r>
              <a:rPr lang="en-US" dirty="0" smtClean="0"/>
              <a:t>Write Your Title Here</a:t>
            </a:r>
            <a:endParaRPr lang="en-GB" dirty="0"/>
          </a:p>
        </p:txBody>
      </p:sp>
      <p:sp>
        <p:nvSpPr>
          <p:cNvPr id="13" name="Text Placeholder 12"/>
          <p:cNvSpPr>
            <a:spLocks noGrp="1"/>
          </p:cNvSpPr>
          <p:nvPr>
            <p:ph type="body" sz="quarter" idx="11" hasCustomPrompt="1"/>
          </p:nvPr>
        </p:nvSpPr>
        <p:spPr>
          <a:xfrm>
            <a:off x="800100" y="1861626"/>
            <a:ext cx="3409657" cy="516988"/>
          </a:xfrm>
        </p:spPr>
        <p:txBody>
          <a:bodyPr lIns="0" rIns="0">
            <a:normAutofit/>
          </a:bodyPr>
          <a:lstStyle>
            <a:lvl1pPr marL="0" indent="0">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18" name="Text Placeholder 12"/>
          <p:cNvSpPr>
            <a:spLocks noGrp="1"/>
          </p:cNvSpPr>
          <p:nvPr>
            <p:ph type="body" sz="quarter" idx="13" hasCustomPrompt="1"/>
          </p:nvPr>
        </p:nvSpPr>
        <p:spPr>
          <a:xfrm>
            <a:off x="4934244" y="1861626"/>
            <a:ext cx="3409657" cy="516988"/>
          </a:xfrm>
        </p:spPr>
        <p:txBody>
          <a:bodyPr lIns="0" rIns="0">
            <a:normAutofit/>
          </a:bodyPr>
          <a:lstStyle>
            <a:lvl1pPr marL="0" indent="0" algn="r">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 name="TextBox 2"/>
          <p:cNvSpPr txBox="1"/>
          <p:nvPr userDrawn="1"/>
        </p:nvSpPr>
        <p:spPr>
          <a:xfrm>
            <a:off x="1076178" y="6183086"/>
            <a:ext cx="1428750" cy="242374"/>
          </a:xfrm>
          <a:prstGeom prst="rect">
            <a:avLst/>
          </a:prstGeom>
          <a:noFill/>
        </p:spPr>
        <p:txBody>
          <a:bodyPr wrap="square" rtlCol="0">
            <a:spAutoFit/>
          </a:bodyPr>
          <a:lstStyle/>
          <a:p>
            <a:r>
              <a:rPr lang="en-US" sz="975" dirty="0" smtClean="0">
                <a:solidFill>
                  <a:schemeClr val="accent1"/>
                </a:solidFill>
                <a:latin typeface="U.S. 101" pitchFamily="2" charset="0"/>
              </a:rPr>
              <a:t>COMPANY NAME</a:t>
            </a:r>
          </a:p>
        </p:txBody>
      </p:sp>
      <p:sp>
        <p:nvSpPr>
          <p:cNvPr id="8" name="TextBox 7"/>
          <p:cNvSpPr txBox="1"/>
          <p:nvPr userDrawn="1"/>
        </p:nvSpPr>
        <p:spPr>
          <a:xfrm>
            <a:off x="3857478" y="6197600"/>
            <a:ext cx="1428750" cy="230832"/>
          </a:xfrm>
          <a:prstGeom prst="rect">
            <a:avLst/>
          </a:prstGeom>
          <a:noFill/>
        </p:spPr>
        <p:txBody>
          <a:bodyPr wrap="square" rtlCol="0">
            <a:spAutoFit/>
          </a:bodyPr>
          <a:lstStyle/>
          <a:p>
            <a:pPr algn="ctr"/>
            <a:r>
              <a:rPr lang="en-US" sz="900" u="none" dirty="0" smtClean="0">
                <a:solidFill>
                  <a:schemeClr val="accent1"/>
                </a:solidFill>
                <a:latin typeface="Aller Light" panose="02000503000000020004" pitchFamily="2" charset="0"/>
              </a:rPr>
              <a:t>www.nicecompany.com</a:t>
            </a:r>
            <a:endParaRPr lang="en-US" sz="825" u="none" dirty="0" smtClean="0">
              <a:solidFill>
                <a:schemeClr val="accent1"/>
              </a:solidFill>
              <a:latin typeface="Aller Light" panose="02000503000000020004" pitchFamily="2" charset="0"/>
            </a:endParaRPr>
          </a:p>
        </p:txBody>
      </p:sp>
    </p:spTree>
    <p:extLst>
      <p:ext uri="{BB962C8B-B14F-4D97-AF65-F5344CB8AC3E}">
        <p14:creationId xmlns:p14="http://schemas.microsoft.com/office/powerpoint/2010/main" val="2654533609"/>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432">
          <p15:clr>
            <a:srgbClr val="FBAE40"/>
          </p15:clr>
        </p15:guide>
        <p15:guide id="2" pos="960">
          <p15:clr>
            <a:srgbClr val="FBAE40"/>
          </p15:clr>
        </p15:guide>
        <p15:guide id="3" pos="6696">
          <p15:clr>
            <a:srgbClr val="FBAE40"/>
          </p15:clr>
        </p15:guide>
        <p15:guide id="4" orient="horz" pos="3792">
          <p15:clr>
            <a:srgbClr val="FBAE40"/>
          </p15:clr>
        </p15:guide>
        <p15:guide id="5" orient="horz" pos="1392">
          <p15:clr>
            <a:srgbClr val="FBAE40"/>
          </p15:clr>
        </p15:guide>
        <p15:guide id="6" pos="3840">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00100" y="596901"/>
            <a:ext cx="3409657" cy="505969"/>
          </a:xfrm>
        </p:spPr>
        <p:txBody>
          <a:bodyPr lIns="0" rIns="0" anchor="ctr">
            <a:noAutofit/>
          </a:bodyPr>
          <a:lstStyle>
            <a:lvl1pPr algn="l">
              <a:defRPr sz="2100" b="0">
                <a:solidFill>
                  <a:schemeClr val="accent1"/>
                </a:solidFill>
                <a:latin typeface="U.S. 101" pitchFamily="2" charset="0"/>
                <a:ea typeface="Roboto" pitchFamily="2" charset="0"/>
                <a:cs typeface="Open Sans Light" panose="020B0306030504020204" pitchFamily="34" charset="0"/>
              </a:defRPr>
            </a:lvl1pPr>
          </a:lstStyle>
          <a:p>
            <a:r>
              <a:rPr lang="en-US" dirty="0" smtClean="0"/>
              <a:t>Write Your Title Here</a:t>
            </a:r>
            <a:endParaRPr lang="en-GB" dirty="0"/>
          </a:p>
        </p:txBody>
      </p:sp>
      <p:sp>
        <p:nvSpPr>
          <p:cNvPr id="13" name="Text Placeholder 12"/>
          <p:cNvSpPr>
            <a:spLocks noGrp="1"/>
          </p:cNvSpPr>
          <p:nvPr>
            <p:ph type="body" sz="quarter" idx="11" hasCustomPrompt="1"/>
          </p:nvPr>
        </p:nvSpPr>
        <p:spPr>
          <a:xfrm>
            <a:off x="800100" y="1861626"/>
            <a:ext cx="3409657" cy="516988"/>
          </a:xfrm>
        </p:spPr>
        <p:txBody>
          <a:bodyPr lIns="0" rIns="0">
            <a:normAutofit/>
          </a:bodyPr>
          <a:lstStyle>
            <a:lvl1pPr marL="0" indent="0">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18" name="Text Placeholder 12"/>
          <p:cNvSpPr>
            <a:spLocks noGrp="1"/>
          </p:cNvSpPr>
          <p:nvPr>
            <p:ph type="body" sz="quarter" idx="13" hasCustomPrompt="1"/>
          </p:nvPr>
        </p:nvSpPr>
        <p:spPr>
          <a:xfrm>
            <a:off x="4934244" y="1861626"/>
            <a:ext cx="3409657" cy="516988"/>
          </a:xfrm>
        </p:spPr>
        <p:txBody>
          <a:bodyPr lIns="0" rIns="0">
            <a:normAutofit/>
          </a:bodyPr>
          <a:lstStyle>
            <a:lvl1pPr marL="0" indent="0" algn="r">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 name="TextBox 2"/>
          <p:cNvSpPr txBox="1"/>
          <p:nvPr userDrawn="1"/>
        </p:nvSpPr>
        <p:spPr>
          <a:xfrm>
            <a:off x="1076178" y="6183086"/>
            <a:ext cx="1428750" cy="242374"/>
          </a:xfrm>
          <a:prstGeom prst="rect">
            <a:avLst/>
          </a:prstGeom>
          <a:noFill/>
        </p:spPr>
        <p:txBody>
          <a:bodyPr wrap="square" rtlCol="0">
            <a:spAutoFit/>
          </a:bodyPr>
          <a:lstStyle/>
          <a:p>
            <a:r>
              <a:rPr lang="en-US" sz="975" dirty="0" smtClean="0">
                <a:solidFill>
                  <a:schemeClr val="accent1"/>
                </a:solidFill>
                <a:latin typeface="U.S. 101" pitchFamily="2" charset="0"/>
              </a:rPr>
              <a:t>COMPANY NAME</a:t>
            </a:r>
          </a:p>
        </p:txBody>
      </p:sp>
      <p:sp>
        <p:nvSpPr>
          <p:cNvPr id="8" name="TextBox 7"/>
          <p:cNvSpPr txBox="1"/>
          <p:nvPr userDrawn="1"/>
        </p:nvSpPr>
        <p:spPr>
          <a:xfrm>
            <a:off x="3857478" y="6197600"/>
            <a:ext cx="1428750" cy="230832"/>
          </a:xfrm>
          <a:prstGeom prst="rect">
            <a:avLst/>
          </a:prstGeom>
          <a:noFill/>
        </p:spPr>
        <p:txBody>
          <a:bodyPr wrap="square" rtlCol="0">
            <a:spAutoFit/>
          </a:bodyPr>
          <a:lstStyle/>
          <a:p>
            <a:pPr algn="ctr"/>
            <a:r>
              <a:rPr lang="en-US" sz="900" u="none" dirty="0" smtClean="0">
                <a:solidFill>
                  <a:schemeClr val="accent1"/>
                </a:solidFill>
                <a:latin typeface="Aller Light" panose="02000503000000020004" pitchFamily="2" charset="0"/>
              </a:rPr>
              <a:t>www.nicecompany.com</a:t>
            </a:r>
            <a:endParaRPr lang="en-US" sz="825" u="none" dirty="0" smtClean="0">
              <a:solidFill>
                <a:schemeClr val="accent1"/>
              </a:solidFill>
              <a:latin typeface="Aller Light" panose="02000503000000020004" pitchFamily="2" charset="0"/>
            </a:endParaRPr>
          </a:p>
        </p:txBody>
      </p:sp>
    </p:spTree>
    <p:extLst>
      <p:ext uri="{BB962C8B-B14F-4D97-AF65-F5344CB8AC3E}">
        <p14:creationId xmlns:p14="http://schemas.microsoft.com/office/powerpoint/2010/main" val="3605118564"/>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432">
          <p15:clr>
            <a:srgbClr val="FBAE40"/>
          </p15:clr>
        </p15:guide>
        <p15:guide id="2" pos="960">
          <p15:clr>
            <a:srgbClr val="FBAE40"/>
          </p15:clr>
        </p15:guide>
        <p15:guide id="3" pos="6696">
          <p15:clr>
            <a:srgbClr val="FBAE40"/>
          </p15:clr>
        </p15:guide>
        <p15:guide id="4" orient="horz" pos="3792">
          <p15:clr>
            <a:srgbClr val="FBAE40"/>
          </p15:clr>
        </p15:guide>
        <p15:guide id="5" orient="horz" pos="1392">
          <p15:clr>
            <a:srgbClr val="FBAE40"/>
          </p15:clr>
        </p15:guide>
        <p15:guide id="6" pos="3840">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66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188248" y="676413"/>
            <a:ext cx="4611222" cy="505969"/>
          </a:xfrm>
        </p:spPr>
        <p:txBody>
          <a:bodyPr lIns="0" rIns="0" anchor="ctr">
            <a:noAutofit/>
          </a:bodyPr>
          <a:lstStyle>
            <a:lvl1pPr algn="ctr">
              <a:defRPr sz="4000" b="0">
                <a:solidFill>
                  <a:schemeClr val="accent1"/>
                </a:solidFill>
                <a:latin typeface="U.S. 101" pitchFamily="2" charset="0"/>
                <a:ea typeface="Roboto" pitchFamily="2" charset="0"/>
                <a:cs typeface="Open Sans Light" panose="020B0306030504020204" pitchFamily="34" charset="0"/>
              </a:defRPr>
            </a:lvl1pPr>
          </a:lstStyle>
          <a:p>
            <a:r>
              <a:rPr lang="en-US" dirty="0" smtClean="0"/>
              <a:t>Write Your Title Here</a:t>
            </a:r>
            <a:endParaRPr lang="en-GB" dirty="0"/>
          </a:p>
        </p:txBody>
      </p:sp>
      <p:sp>
        <p:nvSpPr>
          <p:cNvPr id="13" name="Text Placeholder 12"/>
          <p:cNvSpPr>
            <a:spLocks noGrp="1"/>
          </p:cNvSpPr>
          <p:nvPr>
            <p:ph type="body" sz="quarter" idx="11" hasCustomPrompt="1"/>
          </p:nvPr>
        </p:nvSpPr>
        <p:spPr>
          <a:xfrm>
            <a:off x="3408564" y="3263900"/>
            <a:ext cx="4224135" cy="1180590"/>
          </a:xfrm>
        </p:spPr>
        <p:txBody>
          <a:bodyPr lIns="0" rIns="0">
            <a:noAutofit/>
          </a:bodyPr>
          <a:lstStyle>
            <a:lvl1pPr marL="0" indent="0">
              <a:buNone/>
              <a:defRPr sz="28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18" name="Text Placeholder 12"/>
          <p:cNvSpPr>
            <a:spLocks noGrp="1"/>
          </p:cNvSpPr>
          <p:nvPr>
            <p:ph type="body" sz="quarter" idx="13" hasCustomPrompt="1"/>
          </p:nvPr>
        </p:nvSpPr>
        <p:spPr>
          <a:xfrm>
            <a:off x="2188249" y="1198571"/>
            <a:ext cx="4611222" cy="285670"/>
          </a:xfrm>
        </p:spPr>
        <p:txBody>
          <a:bodyPr lIns="0" rIns="0" anchor="ctr">
            <a:normAutofit/>
          </a:bodyPr>
          <a:lstStyle>
            <a:lvl1pPr marL="0" indent="0" algn="ctr">
              <a:buNone/>
              <a:defRPr sz="1100" b="0" baseline="0">
                <a:solidFill>
                  <a:sysClr val="windowText" lastClr="000000"/>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 name="TextBox 2"/>
          <p:cNvSpPr txBox="1"/>
          <p:nvPr userDrawn="1"/>
        </p:nvSpPr>
        <p:spPr>
          <a:xfrm>
            <a:off x="1076178" y="6183086"/>
            <a:ext cx="1428750" cy="242374"/>
          </a:xfrm>
          <a:prstGeom prst="rect">
            <a:avLst/>
          </a:prstGeom>
          <a:noFill/>
        </p:spPr>
        <p:txBody>
          <a:bodyPr wrap="square" rtlCol="0">
            <a:spAutoFit/>
          </a:bodyPr>
          <a:lstStyle/>
          <a:p>
            <a:r>
              <a:rPr lang="en-US" sz="975" dirty="0" smtClean="0">
                <a:solidFill>
                  <a:schemeClr val="accent1"/>
                </a:solidFill>
                <a:latin typeface="U.S. 101" pitchFamily="2" charset="0"/>
              </a:rPr>
              <a:t>COMPANY NAME</a:t>
            </a:r>
          </a:p>
        </p:txBody>
      </p:sp>
      <p:sp>
        <p:nvSpPr>
          <p:cNvPr id="8" name="TextBox 7"/>
          <p:cNvSpPr txBox="1"/>
          <p:nvPr userDrawn="1"/>
        </p:nvSpPr>
        <p:spPr>
          <a:xfrm>
            <a:off x="3857478" y="6197600"/>
            <a:ext cx="1428750" cy="230832"/>
          </a:xfrm>
          <a:prstGeom prst="rect">
            <a:avLst/>
          </a:prstGeom>
          <a:noFill/>
        </p:spPr>
        <p:txBody>
          <a:bodyPr wrap="square" rtlCol="0">
            <a:spAutoFit/>
          </a:bodyPr>
          <a:lstStyle/>
          <a:p>
            <a:pPr algn="ctr"/>
            <a:r>
              <a:rPr lang="en-US" sz="900" u="none" dirty="0" smtClean="0">
                <a:solidFill>
                  <a:schemeClr val="accent1"/>
                </a:solidFill>
                <a:latin typeface="Aller Light" panose="02000503000000020004" pitchFamily="2" charset="0"/>
              </a:rPr>
              <a:t>www.nicecompany.com</a:t>
            </a:r>
            <a:endParaRPr lang="en-US" sz="825" u="none" dirty="0" smtClean="0">
              <a:solidFill>
                <a:schemeClr val="accent1"/>
              </a:solidFill>
              <a:latin typeface="Aller Light" panose="02000503000000020004" pitchFamily="2" charset="0"/>
            </a:endParaRPr>
          </a:p>
        </p:txBody>
      </p:sp>
      <p:sp>
        <p:nvSpPr>
          <p:cNvPr id="7" name="Shape 219"/>
          <p:cNvSpPr/>
          <p:nvPr userDrawn="1"/>
        </p:nvSpPr>
        <p:spPr>
          <a:xfrm>
            <a:off x="2070100" y="3341892"/>
            <a:ext cx="1032329" cy="1032330"/>
          </a:xfrm>
          <a:prstGeom prst="rect">
            <a:avLst/>
          </a:prstGeom>
          <a:solidFill>
            <a:schemeClr val="accent1"/>
          </a:solidFill>
          <a:ln w="12700">
            <a:miter lim="400000"/>
          </a:ln>
        </p:spPr>
        <p:txBody>
          <a:bodyPr lIns="38100" tIns="38100" rIns="38100" bIns="38100" anchor="ctr"/>
          <a:lstStyle/>
          <a:p>
            <a:pPr lvl="0">
              <a:defRPr sz="3200">
                <a:solidFill>
                  <a:srgbClr val="FFFFFF"/>
                </a:solidFill>
                <a:latin typeface="+mn-lt"/>
                <a:ea typeface="+mn-ea"/>
                <a:cs typeface="+mn-cs"/>
                <a:sym typeface="Helvetica Light"/>
              </a:defRPr>
            </a:pPr>
            <a:endParaRPr sz="2400"/>
          </a:p>
        </p:txBody>
      </p:sp>
      <p:grpSp>
        <p:nvGrpSpPr>
          <p:cNvPr id="10" name="Group 226"/>
          <p:cNvGrpSpPr/>
          <p:nvPr userDrawn="1"/>
        </p:nvGrpSpPr>
        <p:grpSpPr>
          <a:xfrm>
            <a:off x="3359859" y="2514600"/>
            <a:ext cx="592528" cy="503227"/>
            <a:chOff x="0" y="0"/>
            <a:chExt cx="1706298" cy="1449137"/>
          </a:xfrm>
        </p:grpSpPr>
        <p:sp>
          <p:nvSpPr>
            <p:cNvPr id="11" name="Shape 224"/>
            <p:cNvSpPr/>
            <p:nvPr/>
          </p:nvSpPr>
          <p:spPr>
            <a:xfrm>
              <a:off x="0" y="0"/>
              <a:ext cx="790479" cy="1449138"/>
            </a:xfrm>
            <a:custGeom>
              <a:avLst/>
              <a:gdLst/>
              <a:ahLst/>
              <a:cxnLst>
                <a:cxn ang="0">
                  <a:pos x="wd2" y="hd2"/>
                </a:cxn>
                <a:cxn ang="5400000">
                  <a:pos x="wd2" y="hd2"/>
                </a:cxn>
                <a:cxn ang="10800000">
                  <a:pos x="wd2" y="hd2"/>
                </a:cxn>
                <a:cxn ang="16200000">
                  <a:pos x="wd2" y="hd2"/>
                </a:cxn>
              </a:cxnLst>
              <a:rect l="0" t="0" r="r" b="b"/>
              <a:pathLst>
                <a:path w="21600" h="21600" extrusionOk="0">
                  <a:moveTo>
                    <a:pt x="16200" y="9819"/>
                  </a:moveTo>
                  <a:lnTo>
                    <a:pt x="9899" y="9819"/>
                  </a:lnTo>
                  <a:cubicBezTo>
                    <a:pt x="9149" y="9819"/>
                    <a:pt x="8512" y="9675"/>
                    <a:pt x="7986" y="9389"/>
                  </a:cubicBezTo>
                  <a:cubicBezTo>
                    <a:pt x="7462" y="9102"/>
                    <a:pt x="7199" y="8755"/>
                    <a:pt x="7199" y="8346"/>
                  </a:cubicBezTo>
                  <a:lnTo>
                    <a:pt x="7199" y="7855"/>
                  </a:lnTo>
                  <a:cubicBezTo>
                    <a:pt x="7199" y="6771"/>
                    <a:pt x="7902" y="5845"/>
                    <a:pt x="9309" y="5078"/>
                  </a:cubicBezTo>
                  <a:cubicBezTo>
                    <a:pt x="10715" y="4311"/>
                    <a:pt x="12412" y="3928"/>
                    <a:pt x="14399" y="3928"/>
                  </a:cubicBezTo>
                  <a:lnTo>
                    <a:pt x="16200" y="3928"/>
                  </a:lnTo>
                  <a:cubicBezTo>
                    <a:pt x="16687" y="3928"/>
                    <a:pt x="17108" y="3830"/>
                    <a:pt x="17465" y="3636"/>
                  </a:cubicBezTo>
                  <a:cubicBezTo>
                    <a:pt x="17821" y="3441"/>
                    <a:pt x="18000" y="3212"/>
                    <a:pt x="18000" y="2946"/>
                  </a:cubicBezTo>
                  <a:lnTo>
                    <a:pt x="18000" y="982"/>
                  </a:lnTo>
                  <a:cubicBezTo>
                    <a:pt x="18000" y="716"/>
                    <a:pt x="17821" y="485"/>
                    <a:pt x="17465" y="291"/>
                  </a:cubicBezTo>
                  <a:cubicBezTo>
                    <a:pt x="17108" y="97"/>
                    <a:pt x="16687" y="0"/>
                    <a:pt x="16200" y="0"/>
                  </a:cubicBezTo>
                  <a:lnTo>
                    <a:pt x="14399" y="0"/>
                  </a:lnTo>
                  <a:cubicBezTo>
                    <a:pt x="12449" y="0"/>
                    <a:pt x="10588" y="207"/>
                    <a:pt x="8817" y="622"/>
                  </a:cubicBezTo>
                  <a:cubicBezTo>
                    <a:pt x="7045" y="1035"/>
                    <a:pt x="5512" y="1595"/>
                    <a:pt x="4219" y="2301"/>
                  </a:cubicBezTo>
                  <a:cubicBezTo>
                    <a:pt x="2924" y="3007"/>
                    <a:pt x="1898" y="3843"/>
                    <a:pt x="1139" y="4810"/>
                  </a:cubicBezTo>
                  <a:cubicBezTo>
                    <a:pt x="379" y="5776"/>
                    <a:pt x="0" y="6791"/>
                    <a:pt x="0" y="7855"/>
                  </a:cubicBezTo>
                  <a:lnTo>
                    <a:pt x="0" y="18655"/>
                  </a:lnTo>
                  <a:cubicBezTo>
                    <a:pt x="0" y="19473"/>
                    <a:pt x="524" y="20168"/>
                    <a:pt x="1574" y="20741"/>
                  </a:cubicBezTo>
                  <a:cubicBezTo>
                    <a:pt x="2624" y="21314"/>
                    <a:pt x="3900" y="21600"/>
                    <a:pt x="5400" y="21600"/>
                  </a:cubicBezTo>
                  <a:lnTo>
                    <a:pt x="16200" y="21600"/>
                  </a:lnTo>
                  <a:cubicBezTo>
                    <a:pt x="17700" y="21600"/>
                    <a:pt x="18974" y="21314"/>
                    <a:pt x="20024" y="20741"/>
                  </a:cubicBezTo>
                  <a:cubicBezTo>
                    <a:pt x="21074" y="20168"/>
                    <a:pt x="21600" y="19473"/>
                    <a:pt x="21600" y="18655"/>
                  </a:cubicBezTo>
                  <a:lnTo>
                    <a:pt x="21600" y="12764"/>
                  </a:lnTo>
                  <a:cubicBezTo>
                    <a:pt x="21600" y="11946"/>
                    <a:pt x="21074" y="11250"/>
                    <a:pt x="20024" y="10677"/>
                  </a:cubicBezTo>
                  <a:cubicBezTo>
                    <a:pt x="18974" y="10104"/>
                    <a:pt x="17700" y="9819"/>
                    <a:pt x="16200" y="9819"/>
                  </a:cubicBezTo>
                  <a:cubicBezTo>
                    <a:pt x="16200" y="9819"/>
                    <a:pt x="16200" y="9819"/>
                    <a:pt x="16200" y="9819"/>
                  </a:cubicBezTo>
                  <a:close/>
                </a:path>
              </a:pathLst>
            </a:custGeom>
            <a:solidFill>
              <a:srgbClr val="DCDEE0"/>
            </a:solidFill>
            <a:ln w="12700" cap="flat">
              <a:noFill/>
              <a:miter lim="400000"/>
            </a:ln>
            <a:effectLst/>
          </p:spPr>
          <p:txBody>
            <a:bodyPr wrap="square" lIns="28575" tIns="28575" rIns="28575" bIns="28575" numCol="1" anchor="ctr">
              <a:noAutofit/>
            </a:bodyPr>
            <a:lstStyle/>
            <a:p>
              <a:pPr lvl="0">
                <a:defRPr sz="3200">
                  <a:solidFill>
                    <a:srgbClr val="FFFFFF"/>
                  </a:solidFill>
                  <a:latin typeface="+mn-lt"/>
                  <a:ea typeface="+mn-ea"/>
                  <a:cs typeface="+mn-cs"/>
                  <a:sym typeface="Helvetica Light"/>
                </a:defRPr>
              </a:pPr>
              <a:endParaRPr sz="2400"/>
            </a:p>
          </p:txBody>
        </p:sp>
        <p:sp>
          <p:nvSpPr>
            <p:cNvPr id="12" name="Shape 225"/>
            <p:cNvSpPr/>
            <p:nvPr/>
          </p:nvSpPr>
          <p:spPr>
            <a:xfrm>
              <a:off x="915881" y="0"/>
              <a:ext cx="790418" cy="1449138"/>
            </a:xfrm>
            <a:custGeom>
              <a:avLst/>
              <a:gdLst/>
              <a:ahLst/>
              <a:cxnLst>
                <a:cxn ang="0">
                  <a:pos x="wd2" y="hd2"/>
                </a:cxn>
                <a:cxn ang="5400000">
                  <a:pos x="wd2" y="hd2"/>
                </a:cxn>
                <a:cxn ang="10800000">
                  <a:pos x="wd2" y="hd2"/>
                </a:cxn>
                <a:cxn ang="16200000">
                  <a:pos x="wd2" y="hd2"/>
                </a:cxn>
              </a:cxnLst>
              <a:rect l="0" t="0" r="r" b="b"/>
              <a:pathLst>
                <a:path w="21600" h="21600" extrusionOk="0">
                  <a:moveTo>
                    <a:pt x="20026" y="10677"/>
                  </a:moveTo>
                  <a:cubicBezTo>
                    <a:pt x="18975" y="10104"/>
                    <a:pt x="17701" y="9819"/>
                    <a:pt x="16201" y="9819"/>
                  </a:cubicBezTo>
                  <a:lnTo>
                    <a:pt x="9900" y="9819"/>
                  </a:lnTo>
                  <a:cubicBezTo>
                    <a:pt x="9150" y="9819"/>
                    <a:pt x="8513" y="9675"/>
                    <a:pt x="7988" y="9389"/>
                  </a:cubicBezTo>
                  <a:cubicBezTo>
                    <a:pt x="7462" y="9102"/>
                    <a:pt x="7201" y="8755"/>
                    <a:pt x="7201" y="8346"/>
                  </a:cubicBezTo>
                  <a:lnTo>
                    <a:pt x="7201" y="7855"/>
                  </a:lnTo>
                  <a:cubicBezTo>
                    <a:pt x="7201" y="6771"/>
                    <a:pt x="7904" y="5845"/>
                    <a:pt x="9310" y="5078"/>
                  </a:cubicBezTo>
                  <a:cubicBezTo>
                    <a:pt x="10716" y="4311"/>
                    <a:pt x="12413" y="3928"/>
                    <a:pt x="14401" y="3928"/>
                  </a:cubicBezTo>
                  <a:lnTo>
                    <a:pt x="16201" y="3928"/>
                  </a:lnTo>
                  <a:cubicBezTo>
                    <a:pt x="16688" y="3928"/>
                    <a:pt x="17111" y="3830"/>
                    <a:pt x="17467" y="3636"/>
                  </a:cubicBezTo>
                  <a:cubicBezTo>
                    <a:pt x="17822" y="3441"/>
                    <a:pt x="18001" y="3212"/>
                    <a:pt x="18001" y="2946"/>
                  </a:cubicBezTo>
                  <a:lnTo>
                    <a:pt x="18001" y="982"/>
                  </a:lnTo>
                  <a:cubicBezTo>
                    <a:pt x="18001" y="716"/>
                    <a:pt x="17822" y="485"/>
                    <a:pt x="17467" y="291"/>
                  </a:cubicBezTo>
                  <a:cubicBezTo>
                    <a:pt x="17111" y="97"/>
                    <a:pt x="16688" y="0"/>
                    <a:pt x="16201" y="0"/>
                  </a:cubicBezTo>
                  <a:lnTo>
                    <a:pt x="14401" y="0"/>
                  </a:lnTo>
                  <a:cubicBezTo>
                    <a:pt x="12450" y="0"/>
                    <a:pt x="10589" y="207"/>
                    <a:pt x="8818" y="622"/>
                  </a:cubicBezTo>
                  <a:cubicBezTo>
                    <a:pt x="7046" y="1035"/>
                    <a:pt x="5512" y="1595"/>
                    <a:pt x="4219" y="2301"/>
                  </a:cubicBezTo>
                  <a:cubicBezTo>
                    <a:pt x="2925" y="3007"/>
                    <a:pt x="1898" y="3843"/>
                    <a:pt x="1140" y="4810"/>
                  </a:cubicBezTo>
                  <a:cubicBezTo>
                    <a:pt x="379" y="5776"/>
                    <a:pt x="0" y="6791"/>
                    <a:pt x="0" y="7855"/>
                  </a:cubicBezTo>
                  <a:lnTo>
                    <a:pt x="0" y="18655"/>
                  </a:lnTo>
                  <a:cubicBezTo>
                    <a:pt x="0" y="19473"/>
                    <a:pt x="524" y="20168"/>
                    <a:pt x="1574" y="20741"/>
                  </a:cubicBezTo>
                  <a:cubicBezTo>
                    <a:pt x="2625" y="21314"/>
                    <a:pt x="3899" y="21600"/>
                    <a:pt x="5399" y="21600"/>
                  </a:cubicBezTo>
                  <a:lnTo>
                    <a:pt x="16199" y="21600"/>
                  </a:lnTo>
                  <a:cubicBezTo>
                    <a:pt x="17701" y="21600"/>
                    <a:pt x="18975" y="21314"/>
                    <a:pt x="20026" y="20741"/>
                  </a:cubicBezTo>
                  <a:cubicBezTo>
                    <a:pt x="21076" y="20168"/>
                    <a:pt x="21600" y="19473"/>
                    <a:pt x="21600" y="18655"/>
                  </a:cubicBezTo>
                  <a:lnTo>
                    <a:pt x="21600" y="12764"/>
                  </a:lnTo>
                  <a:cubicBezTo>
                    <a:pt x="21600" y="11946"/>
                    <a:pt x="21076" y="11250"/>
                    <a:pt x="20026" y="10677"/>
                  </a:cubicBezTo>
                  <a:cubicBezTo>
                    <a:pt x="20026" y="10677"/>
                    <a:pt x="20026" y="10677"/>
                    <a:pt x="20026" y="10677"/>
                  </a:cubicBezTo>
                  <a:close/>
                </a:path>
              </a:pathLst>
            </a:custGeom>
            <a:solidFill>
              <a:srgbClr val="DCDEE0"/>
            </a:solidFill>
            <a:ln w="12700" cap="flat">
              <a:noFill/>
              <a:miter lim="400000"/>
            </a:ln>
            <a:effectLst/>
          </p:spPr>
          <p:txBody>
            <a:bodyPr wrap="square" lIns="28575" tIns="28575" rIns="28575" bIns="28575" numCol="1" anchor="ctr">
              <a:noAutofit/>
            </a:bodyPr>
            <a:lstStyle/>
            <a:p>
              <a:pPr lvl="0">
                <a:defRPr sz="3200">
                  <a:solidFill>
                    <a:srgbClr val="FFFFFF"/>
                  </a:solidFill>
                  <a:latin typeface="+mn-lt"/>
                  <a:ea typeface="+mn-ea"/>
                  <a:cs typeface="+mn-cs"/>
                  <a:sym typeface="Helvetica Light"/>
                </a:defRPr>
              </a:pPr>
              <a:endParaRPr sz="2400"/>
            </a:p>
          </p:txBody>
        </p:sp>
      </p:grpSp>
      <p:grpSp>
        <p:nvGrpSpPr>
          <p:cNvPr id="14" name="Group 229"/>
          <p:cNvGrpSpPr/>
          <p:nvPr userDrawn="1"/>
        </p:nvGrpSpPr>
        <p:grpSpPr>
          <a:xfrm rot="10800000">
            <a:off x="3402528" y="4690564"/>
            <a:ext cx="592529" cy="503227"/>
            <a:chOff x="0" y="0"/>
            <a:chExt cx="1706298" cy="1449137"/>
          </a:xfrm>
        </p:grpSpPr>
        <p:sp>
          <p:nvSpPr>
            <p:cNvPr id="15" name="Shape 227"/>
            <p:cNvSpPr/>
            <p:nvPr/>
          </p:nvSpPr>
          <p:spPr>
            <a:xfrm>
              <a:off x="0" y="0"/>
              <a:ext cx="790479" cy="1449138"/>
            </a:xfrm>
            <a:custGeom>
              <a:avLst/>
              <a:gdLst/>
              <a:ahLst/>
              <a:cxnLst>
                <a:cxn ang="0">
                  <a:pos x="wd2" y="hd2"/>
                </a:cxn>
                <a:cxn ang="5400000">
                  <a:pos x="wd2" y="hd2"/>
                </a:cxn>
                <a:cxn ang="10800000">
                  <a:pos x="wd2" y="hd2"/>
                </a:cxn>
                <a:cxn ang="16200000">
                  <a:pos x="wd2" y="hd2"/>
                </a:cxn>
              </a:cxnLst>
              <a:rect l="0" t="0" r="r" b="b"/>
              <a:pathLst>
                <a:path w="21600" h="21600" extrusionOk="0">
                  <a:moveTo>
                    <a:pt x="16200" y="9819"/>
                  </a:moveTo>
                  <a:lnTo>
                    <a:pt x="9899" y="9819"/>
                  </a:lnTo>
                  <a:cubicBezTo>
                    <a:pt x="9149" y="9819"/>
                    <a:pt x="8512" y="9675"/>
                    <a:pt x="7986" y="9389"/>
                  </a:cubicBezTo>
                  <a:cubicBezTo>
                    <a:pt x="7462" y="9102"/>
                    <a:pt x="7199" y="8755"/>
                    <a:pt x="7199" y="8346"/>
                  </a:cubicBezTo>
                  <a:lnTo>
                    <a:pt x="7199" y="7855"/>
                  </a:lnTo>
                  <a:cubicBezTo>
                    <a:pt x="7199" y="6771"/>
                    <a:pt x="7902" y="5845"/>
                    <a:pt x="9309" y="5078"/>
                  </a:cubicBezTo>
                  <a:cubicBezTo>
                    <a:pt x="10715" y="4311"/>
                    <a:pt x="12412" y="3928"/>
                    <a:pt x="14399" y="3928"/>
                  </a:cubicBezTo>
                  <a:lnTo>
                    <a:pt x="16200" y="3928"/>
                  </a:lnTo>
                  <a:cubicBezTo>
                    <a:pt x="16687" y="3928"/>
                    <a:pt x="17108" y="3830"/>
                    <a:pt x="17465" y="3636"/>
                  </a:cubicBezTo>
                  <a:cubicBezTo>
                    <a:pt x="17821" y="3441"/>
                    <a:pt x="18000" y="3212"/>
                    <a:pt x="18000" y="2946"/>
                  </a:cubicBezTo>
                  <a:lnTo>
                    <a:pt x="18000" y="982"/>
                  </a:lnTo>
                  <a:cubicBezTo>
                    <a:pt x="18000" y="716"/>
                    <a:pt x="17821" y="485"/>
                    <a:pt x="17465" y="291"/>
                  </a:cubicBezTo>
                  <a:cubicBezTo>
                    <a:pt x="17108" y="97"/>
                    <a:pt x="16687" y="0"/>
                    <a:pt x="16200" y="0"/>
                  </a:cubicBezTo>
                  <a:lnTo>
                    <a:pt x="14399" y="0"/>
                  </a:lnTo>
                  <a:cubicBezTo>
                    <a:pt x="12449" y="0"/>
                    <a:pt x="10588" y="207"/>
                    <a:pt x="8817" y="622"/>
                  </a:cubicBezTo>
                  <a:cubicBezTo>
                    <a:pt x="7045" y="1035"/>
                    <a:pt x="5512" y="1595"/>
                    <a:pt x="4219" y="2301"/>
                  </a:cubicBezTo>
                  <a:cubicBezTo>
                    <a:pt x="2924" y="3007"/>
                    <a:pt x="1898" y="3843"/>
                    <a:pt x="1139" y="4810"/>
                  </a:cubicBezTo>
                  <a:cubicBezTo>
                    <a:pt x="379" y="5776"/>
                    <a:pt x="0" y="6791"/>
                    <a:pt x="0" y="7855"/>
                  </a:cubicBezTo>
                  <a:lnTo>
                    <a:pt x="0" y="18655"/>
                  </a:lnTo>
                  <a:cubicBezTo>
                    <a:pt x="0" y="19473"/>
                    <a:pt x="524" y="20168"/>
                    <a:pt x="1574" y="20741"/>
                  </a:cubicBezTo>
                  <a:cubicBezTo>
                    <a:pt x="2624" y="21314"/>
                    <a:pt x="3900" y="21600"/>
                    <a:pt x="5400" y="21600"/>
                  </a:cubicBezTo>
                  <a:lnTo>
                    <a:pt x="16200" y="21600"/>
                  </a:lnTo>
                  <a:cubicBezTo>
                    <a:pt x="17700" y="21600"/>
                    <a:pt x="18974" y="21314"/>
                    <a:pt x="20024" y="20741"/>
                  </a:cubicBezTo>
                  <a:cubicBezTo>
                    <a:pt x="21074" y="20168"/>
                    <a:pt x="21600" y="19473"/>
                    <a:pt x="21600" y="18655"/>
                  </a:cubicBezTo>
                  <a:lnTo>
                    <a:pt x="21600" y="12764"/>
                  </a:lnTo>
                  <a:cubicBezTo>
                    <a:pt x="21600" y="11946"/>
                    <a:pt x="21074" y="11250"/>
                    <a:pt x="20024" y="10677"/>
                  </a:cubicBezTo>
                  <a:cubicBezTo>
                    <a:pt x="18974" y="10104"/>
                    <a:pt x="17700" y="9819"/>
                    <a:pt x="16200" y="9819"/>
                  </a:cubicBezTo>
                  <a:cubicBezTo>
                    <a:pt x="16200" y="9819"/>
                    <a:pt x="16200" y="9819"/>
                    <a:pt x="16200" y="9819"/>
                  </a:cubicBezTo>
                  <a:close/>
                </a:path>
              </a:pathLst>
            </a:custGeom>
            <a:solidFill>
              <a:srgbClr val="DCDEE0"/>
            </a:solidFill>
            <a:ln w="12700" cap="flat">
              <a:noFill/>
              <a:miter lim="400000"/>
            </a:ln>
            <a:effectLst/>
          </p:spPr>
          <p:txBody>
            <a:bodyPr wrap="square" lIns="28575" tIns="28575" rIns="28575" bIns="28575" numCol="1" anchor="ctr">
              <a:noAutofit/>
            </a:bodyPr>
            <a:lstStyle/>
            <a:p>
              <a:pPr lvl="0">
                <a:defRPr sz="3200">
                  <a:solidFill>
                    <a:srgbClr val="FFFFFF"/>
                  </a:solidFill>
                  <a:latin typeface="+mn-lt"/>
                  <a:ea typeface="+mn-ea"/>
                  <a:cs typeface="+mn-cs"/>
                  <a:sym typeface="Helvetica Light"/>
                </a:defRPr>
              </a:pPr>
              <a:endParaRPr sz="2400"/>
            </a:p>
          </p:txBody>
        </p:sp>
        <p:sp>
          <p:nvSpPr>
            <p:cNvPr id="16" name="Shape 228"/>
            <p:cNvSpPr/>
            <p:nvPr/>
          </p:nvSpPr>
          <p:spPr>
            <a:xfrm>
              <a:off x="915881" y="0"/>
              <a:ext cx="790418" cy="1449138"/>
            </a:xfrm>
            <a:custGeom>
              <a:avLst/>
              <a:gdLst/>
              <a:ahLst/>
              <a:cxnLst>
                <a:cxn ang="0">
                  <a:pos x="wd2" y="hd2"/>
                </a:cxn>
                <a:cxn ang="5400000">
                  <a:pos x="wd2" y="hd2"/>
                </a:cxn>
                <a:cxn ang="10800000">
                  <a:pos x="wd2" y="hd2"/>
                </a:cxn>
                <a:cxn ang="16200000">
                  <a:pos x="wd2" y="hd2"/>
                </a:cxn>
              </a:cxnLst>
              <a:rect l="0" t="0" r="r" b="b"/>
              <a:pathLst>
                <a:path w="21600" h="21600" extrusionOk="0">
                  <a:moveTo>
                    <a:pt x="20026" y="10677"/>
                  </a:moveTo>
                  <a:cubicBezTo>
                    <a:pt x="18975" y="10104"/>
                    <a:pt x="17701" y="9819"/>
                    <a:pt x="16201" y="9819"/>
                  </a:cubicBezTo>
                  <a:lnTo>
                    <a:pt x="9900" y="9819"/>
                  </a:lnTo>
                  <a:cubicBezTo>
                    <a:pt x="9150" y="9819"/>
                    <a:pt x="8513" y="9675"/>
                    <a:pt x="7988" y="9389"/>
                  </a:cubicBezTo>
                  <a:cubicBezTo>
                    <a:pt x="7462" y="9102"/>
                    <a:pt x="7201" y="8755"/>
                    <a:pt x="7201" y="8346"/>
                  </a:cubicBezTo>
                  <a:lnTo>
                    <a:pt x="7201" y="7855"/>
                  </a:lnTo>
                  <a:cubicBezTo>
                    <a:pt x="7201" y="6771"/>
                    <a:pt x="7904" y="5845"/>
                    <a:pt x="9310" y="5078"/>
                  </a:cubicBezTo>
                  <a:cubicBezTo>
                    <a:pt x="10716" y="4311"/>
                    <a:pt x="12413" y="3928"/>
                    <a:pt x="14401" y="3928"/>
                  </a:cubicBezTo>
                  <a:lnTo>
                    <a:pt x="16201" y="3928"/>
                  </a:lnTo>
                  <a:cubicBezTo>
                    <a:pt x="16688" y="3928"/>
                    <a:pt x="17111" y="3830"/>
                    <a:pt x="17467" y="3636"/>
                  </a:cubicBezTo>
                  <a:cubicBezTo>
                    <a:pt x="17822" y="3441"/>
                    <a:pt x="18001" y="3212"/>
                    <a:pt x="18001" y="2946"/>
                  </a:cubicBezTo>
                  <a:lnTo>
                    <a:pt x="18001" y="982"/>
                  </a:lnTo>
                  <a:cubicBezTo>
                    <a:pt x="18001" y="716"/>
                    <a:pt x="17822" y="485"/>
                    <a:pt x="17467" y="291"/>
                  </a:cubicBezTo>
                  <a:cubicBezTo>
                    <a:pt x="17111" y="97"/>
                    <a:pt x="16688" y="0"/>
                    <a:pt x="16201" y="0"/>
                  </a:cubicBezTo>
                  <a:lnTo>
                    <a:pt x="14401" y="0"/>
                  </a:lnTo>
                  <a:cubicBezTo>
                    <a:pt x="12450" y="0"/>
                    <a:pt x="10589" y="207"/>
                    <a:pt x="8818" y="622"/>
                  </a:cubicBezTo>
                  <a:cubicBezTo>
                    <a:pt x="7046" y="1035"/>
                    <a:pt x="5512" y="1595"/>
                    <a:pt x="4219" y="2301"/>
                  </a:cubicBezTo>
                  <a:cubicBezTo>
                    <a:pt x="2925" y="3007"/>
                    <a:pt x="1898" y="3843"/>
                    <a:pt x="1140" y="4810"/>
                  </a:cubicBezTo>
                  <a:cubicBezTo>
                    <a:pt x="379" y="5776"/>
                    <a:pt x="0" y="6791"/>
                    <a:pt x="0" y="7855"/>
                  </a:cubicBezTo>
                  <a:lnTo>
                    <a:pt x="0" y="18655"/>
                  </a:lnTo>
                  <a:cubicBezTo>
                    <a:pt x="0" y="19473"/>
                    <a:pt x="524" y="20168"/>
                    <a:pt x="1574" y="20741"/>
                  </a:cubicBezTo>
                  <a:cubicBezTo>
                    <a:pt x="2625" y="21314"/>
                    <a:pt x="3899" y="21600"/>
                    <a:pt x="5399" y="21600"/>
                  </a:cubicBezTo>
                  <a:lnTo>
                    <a:pt x="16199" y="21600"/>
                  </a:lnTo>
                  <a:cubicBezTo>
                    <a:pt x="17701" y="21600"/>
                    <a:pt x="18975" y="21314"/>
                    <a:pt x="20026" y="20741"/>
                  </a:cubicBezTo>
                  <a:cubicBezTo>
                    <a:pt x="21076" y="20168"/>
                    <a:pt x="21600" y="19473"/>
                    <a:pt x="21600" y="18655"/>
                  </a:cubicBezTo>
                  <a:lnTo>
                    <a:pt x="21600" y="12764"/>
                  </a:lnTo>
                  <a:cubicBezTo>
                    <a:pt x="21600" y="11946"/>
                    <a:pt x="21076" y="11250"/>
                    <a:pt x="20026" y="10677"/>
                  </a:cubicBezTo>
                  <a:cubicBezTo>
                    <a:pt x="20026" y="10677"/>
                    <a:pt x="20026" y="10677"/>
                    <a:pt x="20026" y="10677"/>
                  </a:cubicBezTo>
                  <a:close/>
                </a:path>
              </a:pathLst>
            </a:custGeom>
            <a:solidFill>
              <a:srgbClr val="DCDEE0"/>
            </a:solidFill>
            <a:ln w="12700" cap="flat">
              <a:noFill/>
              <a:miter lim="400000"/>
            </a:ln>
            <a:effectLst/>
          </p:spPr>
          <p:txBody>
            <a:bodyPr wrap="square" lIns="28575" tIns="28575" rIns="28575" bIns="28575" numCol="1" anchor="ctr">
              <a:noAutofit/>
            </a:bodyPr>
            <a:lstStyle/>
            <a:p>
              <a:pPr lvl="0">
                <a:defRPr sz="3200">
                  <a:solidFill>
                    <a:srgbClr val="FFFFFF"/>
                  </a:solidFill>
                  <a:latin typeface="+mn-lt"/>
                  <a:ea typeface="+mn-ea"/>
                  <a:cs typeface="+mn-cs"/>
                  <a:sym typeface="Helvetica Light"/>
                </a:defRPr>
              </a:pPr>
              <a:endParaRPr sz="2400"/>
            </a:p>
          </p:txBody>
        </p:sp>
      </p:grpSp>
      <p:sp>
        <p:nvSpPr>
          <p:cNvPr id="17" name="Picture Placeholder 4"/>
          <p:cNvSpPr>
            <a:spLocks noGrp="1"/>
          </p:cNvSpPr>
          <p:nvPr>
            <p:ph type="pic" sz="quarter" idx="14"/>
          </p:nvPr>
        </p:nvSpPr>
        <p:spPr>
          <a:xfrm>
            <a:off x="2065338" y="3336925"/>
            <a:ext cx="1036637" cy="1044575"/>
          </a:xfrm>
          <a:prstGeom prst="ellipse">
            <a:avLst/>
          </a:prstGeo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Tree>
    <p:extLst>
      <p:ext uri="{BB962C8B-B14F-4D97-AF65-F5344CB8AC3E}">
        <p14:creationId xmlns:p14="http://schemas.microsoft.com/office/powerpoint/2010/main" val="2611889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8">
                                            <p:txEl>
                                              <p:pRg st="0" end="0"/>
                                            </p:txEl>
                                          </p:spTgt>
                                        </p:tgtEl>
                                        <p:attrNameLst>
                                          <p:attrName>style.visibility</p:attrName>
                                        </p:attrNameLst>
                                      </p:cBhvr>
                                      <p:to>
                                        <p:strVal val="visible"/>
                                      </p:to>
                                    </p:set>
                                    <p:animEffect transition="in" filter="fade">
                                      <p:cBhvr>
                                        <p:cTn id="11" dur="500"/>
                                        <p:tgtEl>
                                          <p:spTgt spid="18">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fade">
                                      <p:cBhvr>
                                        <p:cTn id="19" dur="500"/>
                                        <p:tgtEl>
                                          <p:spTgt spid="17"/>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500"/>
                                        <p:tgtEl>
                                          <p:spTgt spid="10"/>
                                        </p:tgtEl>
                                      </p:cBhvr>
                                    </p:animEffect>
                                  </p:childTnLst>
                                </p:cTn>
                              </p:par>
                            </p:childTnLst>
                          </p:cTn>
                        </p:par>
                        <p:par>
                          <p:cTn id="24" fill="hold">
                            <p:stCondLst>
                              <p:cond delay="2500"/>
                            </p:stCondLst>
                            <p:childTnLst>
                              <p:par>
                                <p:cTn id="25" presetID="18" presetClass="entr" presetSubtype="6" fill="hold" grpId="0" nodeType="afterEffect">
                                  <p:stCondLst>
                                    <p:cond delay="0"/>
                                  </p:stCondLst>
                                  <p:childTnLst>
                                    <p:set>
                                      <p:cBhvr>
                                        <p:cTn id="26" dur="1" fill="hold">
                                          <p:stCondLst>
                                            <p:cond delay="0"/>
                                          </p:stCondLst>
                                        </p:cTn>
                                        <p:tgtEl>
                                          <p:spTgt spid="13">
                                            <p:txEl>
                                              <p:pRg st="0" end="0"/>
                                            </p:txEl>
                                          </p:spTgt>
                                        </p:tgtEl>
                                        <p:attrNameLst>
                                          <p:attrName>style.visibility</p:attrName>
                                        </p:attrNameLst>
                                      </p:cBhvr>
                                      <p:to>
                                        <p:strVal val="visible"/>
                                      </p:to>
                                    </p:set>
                                    <p:animEffect transition="in" filter="strips(downRight)">
                                      <p:cBhvr>
                                        <p:cTn id="27" dur="500"/>
                                        <p:tgtEl>
                                          <p:spTgt spid="13">
                                            <p:txEl>
                                              <p:pRg st="0" end="0"/>
                                            </p:txEl>
                                          </p:spTgt>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fade">
                                      <p:cBhvr>
                                        <p:cTn id="3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3" grpId="0" build="p">
        <p:tmplLst>
          <p:tmpl lvl="1">
            <p:tnLst>
              <p:par>
                <p:cTn presetID="18" presetClass="entr" presetSubtype="6" fill="hold" nodeType="after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strips(downRight)">
                      <p:cBhvr>
                        <p:cTn dur="500"/>
                        <p:tgtEl>
                          <p:spTgt spid="13"/>
                        </p:tgtEl>
                      </p:cBhvr>
                    </p:animEffect>
                  </p:childTnLst>
                </p:cTn>
              </p:par>
            </p:tnLst>
          </p:tmpl>
        </p:tmplLst>
      </p:bldP>
      <p:bldP spid="18" grpId="0" build="p">
        <p:tmplLst>
          <p:tmpl lvl="1">
            <p:tnLst>
              <p:par>
                <p:cTn presetID="10" presetClass="entr" presetSubtype="0" fill="hold" nodeType="after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fade">
                      <p:cBhvr>
                        <p:cTn dur="500"/>
                        <p:tgtEl>
                          <p:spTgt spid="18"/>
                        </p:tgtEl>
                      </p:cBhvr>
                    </p:animEffect>
                  </p:childTnLst>
                </p:cTn>
              </p:par>
            </p:tnLst>
          </p:tmpl>
        </p:tmplLst>
      </p:bldP>
      <p:bldP spid="7" grpId="0" animBg="1"/>
      <p:bldP spid="17" grpId="0" animBg="1"/>
    </p:bldLst>
  </p:timing>
  <p:extLst mod="1">
    <p:ext uri="{DCECCB84-F9BA-43D5-87BE-67443E8EF086}">
      <p15:sldGuideLst xmlns:p15="http://schemas.microsoft.com/office/powerpoint/2012/main">
        <p15:guide id="1" orient="horz" pos="432">
          <p15:clr>
            <a:srgbClr val="FBAE40"/>
          </p15:clr>
        </p15:guide>
        <p15:guide id="2" pos="960">
          <p15:clr>
            <a:srgbClr val="FBAE40"/>
          </p15:clr>
        </p15:guide>
        <p15:guide id="3" pos="4808" userDrawn="1">
          <p15:clr>
            <a:srgbClr val="FBAE40"/>
          </p15:clr>
        </p15:guide>
        <p15:guide id="4" orient="horz" pos="3792">
          <p15:clr>
            <a:srgbClr val="FBAE40"/>
          </p15:clr>
        </p15:guide>
        <p15:guide id="5" orient="horz" pos="1392">
          <p15:clr>
            <a:srgbClr val="FBAE40"/>
          </p15:clr>
        </p15:guide>
        <p15:guide id="6" pos="2880" userDrawn="1">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5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00100" y="596901"/>
            <a:ext cx="3409657" cy="505969"/>
          </a:xfrm>
        </p:spPr>
        <p:txBody>
          <a:bodyPr lIns="0" rIns="0" anchor="ctr">
            <a:noAutofit/>
          </a:bodyPr>
          <a:lstStyle>
            <a:lvl1pPr algn="l">
              <a:defRPr sz="2100" b="0">
                <a:solidFill>
                  <a:schemeClr val="accent1"/>
                </a:solidFill>
                <a:latin typeface="U.S. 101" pitchFamily="2" charset="0"/>
                <a:ea typeface="Roboto" pitchFamily="2" charset="0"/>
                <a:cs typeface="Open Sans Light" panose="020B0306030504020204" pitchFamily="34" charset="0"/>
              </a:defRPr>
            </a:lvl1pPr>
          </a:lstStyle>
          <a:p>
            <a:r>
              <a:rPr lang="en-US" dirty="0" smtClean="0"/>
              <a:t>Write Your Title Here</a:t>
            </a:r>
            <a:endParaRPr lang="en-GB" dirty="0"/>
          </a:p>
        </p:txBody>
      </p:sp>
      <p:sp>
        <p:nvSpPr>
          <p:cNvPr id="13" name="Text Placeholder 12"/>
          <p:cNvSpPr>
            <a:spLocks noGrp="1"/>
          </p:cNvSpPr>
          <p:nvPr>
            <p:ph type="body" sz="quarter" idx="11" hasCustomPrompt="1"/>
          </p:nvPr>
        </p:nvSpPr>
        <p:spPr>
          <a:xfrm>
            <a:off x="800100" y="1861626"/>
            <a:ext cx="3409657" cy="516988"/>
          </a:xfrm>
        </p:spPr>
        <p:txBody>
          <a:bodyPr lIns="0" rIns="0">
            <a:normAutofit/>
          </a:bodyPr>
          <a:lstStyle>
            <a:lvl1pPr marL="0" indent="0">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18" name="Text Placeholder 12"/>
          <p:cNvSpPr>
            <a:spLocks noGrp="1"/>
          </p:cNvSpPr>
          <p:nvPr>
            <p:ph type="body" sz="quarter" idx="13" hasCustomPrompt="1"/>
          </p:nvPr>
        </p:nvSpPr>
        <p:spPr>
          <a:xfrm>
            <a:off x="4934244" y="1861626"/>
            <a:ext cx="3409657" cy="516988"/>
          </a:xfrm>
        </p:spPr>
        <p:txBody>
          <a:bodyPr lIns="0" rIns="0">
            <a:normAutofit/>
          </a:bodyPr>
          <a:lstStyle>
            <a:lvl1pPr marL="0" indent="0" algn="r">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 name="TextBox 2"/>
          <p:cNvSpPr txBox="1"/>
          <p:nvPr userDrawn="1"/>
        </p:nvSpPr>
        <p:spPr>
          <a:xfrm>
            <a:off x="1076178" y="6183086"/>
            <a:ext cx="1428750" cy="242374"/>
          </a:xfrm>
          <a:prstGeom prst="rect">
            <a:avLst/>
          </a:prstGeom>
          <a:noFill/>
        </p:spPr>
        <p:txBody>
          <a:bodyPr wrap="square" rtlCol="0">
            <a:spAutoFit/>
          </a:bodyPr>
          <a:lstStyle/>
          <a:p>
            <a:r>
              <a:rPr lang="en-US" sz="975" dirty="0" smtClean="0">
                <a:solidFill>
                  <a:schemeClr val="accent1"/>
                </a:solidFill>
                <a:latin typeface="U.S. 101" pitchFamily="2" charset="0"/>
              </a:rPr>
              <a:t>COMPANY NAME</a:t>
            </a:r>
          </a:p>
        </p:txBody>
      </p:sp>
      <p:sp>
        <p:nvSpPr>
          <p:cNvPr id="8" name="TextBox 7"/>
          <p:cNvSpPr txBox="1"/>
          <p:nvPr userDrawn="1"/>
        </p:nvSpPr>
        <p:spPr>
          <a:xfrm>
            <a:off x="3857478" y="6197600"/>
            <a:ext cx="1428750" cy="230832"/>
          </a:xfrm>
          <a:prstGeom prst="rect">
            <a:avLst/>
          </a:prstGeom>
          <a:noFill/>
        </p:spPr>
        <p:txBody>
          <a:bodyPr wrap="square" rtlCol="0">
            <a:spAutoFit/>
          </a:bodyPr>
          <a:lstStyle/>
          <a:p>
            <a:pPr algn="ctr"/>
            <a:r>
              <a:rPr lang="en-US" sz="900" u="none" dirty="0" smtClean="0">
                <a:solidFill>
                  <a:schemeClr val="accent1"/>
                </a:solidFill>
                <a:latin typeface="Aller Light" panose="02000503000000020004" pitchFamily="2" charset="0"/>
              </a:rPr>
              <a:t>www.nicecompany.com</a:t>
            </a:r>
            <a:endParaRPr lang="en-US" sz="825" u="none" dirty="0" smtClean="0">
              <a:solidFill>
                <a:schemeClr val="accent1"/>
              </a:solidFill>
              <a:latin typeface="Aller Light" panose="02000503000000020004" pitchFamily="2" charset="0"/>
            </a:endParaRPr>
          </a:p>
        </p:txBody>
      </p:sp>
    </p:spTree>
    <p:extLst>
      <p:ext uri="{BB962C8B-B14F-4D97-AF65-F5344CB8AC3E}">
        <p14:creationId xmlns:p14="http://schemas.microsoft.com/office/powerpoint/2010/main" val="2744160934"/>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432">
          <p15:clr>
            <a:srgbClr val="FBAE40"/>
          </p15:clr>
        </p15:guide>
        <p15:guide id="2" pos="960">
          <p15:clr>
            <a:srgbClr val="FBAE40"/>
          </p15:clr>
        </p15:guide>
        <p15:guide id="3" pos="6696">
          <p15:clr>
            <a:srgbClr val="FBAE40"/>
          </p15:clr>
        </p15:guide>
        <p15:guide id="4" orient="horz" pos="3792">
          <p15:clr>
            <a:srgbClr val="FBAE40"/>
          </p15:clr>
        </p15:guide>
        <p15:guide id="5" orient="horz" pos="1392">
          <p15:clr>
            <a:srgbClr val="FBAE40"/>
          </p15:clr>
        </p15:guide>
        <p15:guide id="6" pos="3840">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68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171701" y="673101"/>
            <a:ext cx="4800600" cy="505969"/>
          </a:xfrm>
        </p:spPr>
        <p:txBody>
          <a:bodyPr lIns="0" rIns="0" anchor="ctr">
            <a:noAutofit/>
          </a:bodyPr>
          <a:lstStyle>
            <a:lvl1pPr algn="ctr">
              <a:defRPr sz="4000" b="0">
                <a:solidFill>
                  <a:schemeClr val="accent1"/>
                </a:solidFill>
                <a:latin typeface="U.S. 101" pitchFamily="2" charset="0"/>
                <a:ea typeface="Roboto" pitchFamily="2" charset="0"/>
                <a:cs typeface="Open Sans Light" panose="020B0306030504020204" pitchFamily="34" charset="0"/>
              </a:defRPr>
            </a:lvl1pPr>
          </a:lstStyle>
          <a:p>
            <a:r>
              <a:rPr lang="en-US" dirty="0" smtClean="0"/>
              <a:t>Write Your Title Here</a:t>
            </a:r>
            <a:endParaRPr lang="en-GB" dirty="0"/>
          </a:p>
        </p:txBody>
      </p:sp>
      <p:sp>
        <p:nvSpPr>
          <p:cNvPr id="13" name="Text Placeholder 12"/>
          <p:cNvSpPr>
            <a:spLocks noGrp="1"/>
          </p:cNvSpPr>
          <p:nvPr>
            <p:ph type="body" sz="quarter" idx="11" hasCustomPrompt="1"/>
          </p:nvPr>
        </p:nvSpPr>
        <p:spPr>
          <a:xfrm>
            <a:off x="5962651" y="2660138"/>
            <a:ext cx="1670050" cy="253960"/>
          </a:xfrm>
        </p:spPr>
        <p:txBody>
          <a:bodyPr lIns="0" rIns="0" anchor="ctr">
            <a:normAutofit/>
          </a:bodyPr>
          <a:lstStyle>
            <a:lvl1pPr marL="0" indent="0">
              <a:buNone/>
              <a:defRPr sz="14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a:t>
            </a:r>
            <a:endParaRPr lang="en-GB" dirty="0"/>
          </a:p>
        </p:txBody>
      </p:sp>
      <p:sp>
        <p:nvSpPr>
          <p:cNvPr id="18" name="Text Placeholder 12"/>
          <p:cNvSpPr>
            <a:spLocks noGrp="1"/>
          </p:cNvSpPr>
          <p:nvPr>
            <p:ph type="body" sz="quarter" idx="13" hasCustomPrompt="1"/>
          </p:nvPr>
        </p:nvSpPr>
        <p:spPr>
          <a:xfrm>
            <a:off x="2162176" y="1192240"/>
            <a:ext cx="4819650" cy="331760"/>
          </a:xfrm>
        </p:spPr>
        <p:txBody>
          <a:bodyPr lIns="0" rIns="0" anchor="ctr">
            <a:normAutofit/>
          </a:bodyPr>
          <a:lstStyle>
            <a:lvl1pPr marL="0" indent="0" algn="ctr">
              <a:buNone/>
              <a:defRPr sz="900" b="0" baseline="0">
                <a:solidFill>
                  <a:sysClr val="windowText" lastClr="000000"/>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 name="TextBox 2"/>
          <p:cNvSpPr txBox="1"/>
          <p:nvPr userDrawn="1"/>
        </p:nvSpPr>
        <p:spPr>
          <a:xfrm>
            <a:off x="1076178" y="6183086"/>
            <a:ext cx="1428750" cy="242374"/>
          </a:xfrm>
          <a:prstGeom prst="rect">
            <a:avLst/>
          </a:prstGeom>
          <a:noFill/>
        </p:spPr>
        <p:txBody>
          <a:bodyPr wrap="square" rtlCol="0">
            <a:spAutoFit/>
          </a:bodyPr>
          <a:lstStyle/>
          <a:p>
            <a:r>
              <a:rPr lang="en-US" sz="975" dirty="0" smtClean="0">
                <a:solidFill>
                  <a:schemeClr val="accent1"/>
                </a:solidFill>
                <a:latin typeface="U.S. 101" pitchFamily="2" charset="0"/>
              </a:rPr>
              <a:t>COMPANY NAME</a:t>
            </a:r>
          </a:p>
        </p:txBody>
      </p:sp>
      <p:sp>
        <p:nvSpPr>
          <p:cNvPr id="8" name="TextBox 7"/>
          <p:cNvSpPr txBox="1"/>
          <p:nvPr userDrawn="1"/>
        </p:nvSpPr>
        <p:spPr>
          <a:xfrm>
            <a:off x="3857478" y="6197600"/>
            <a:ext cx="1428750" cy="230832"/>
          </a:xfrm>
          <a:prstGeom prst="rect">
            <a:avLst/>
          </a:prstGeom>
          <a:noFill/>
        </p:spPr>
        <p:txBody>
          <a:bodyPr wrap="square" rtlCol="0">
            <a:spAutoFit/>
          </a:bodyPr>
          <a:lstStyle/>
          <a:p>
            <a:pPr algn="ctr"/>
            <a:r>
              <a:rPr lang="en-US" sz="900" u="none" dirty="0" smtClean="0">
                <a:solidFill>
                  <a:schemeClr val="accent1"/>
                </a:solidFill>
                <a:latin typeface="Aller Light" panose="02000503000000020004" pitchFamily="2" charset="0"/>
              </a:rPr>
              <a:t>www.nicecompany.com</a:t>
            </a:r>
            <a:endParaRPr lang="en-US" sz="825" u="none" dirty="0" smtClean="0">
              <a:solidFill>
                <a:schemeClr val="accent1"/>
              </a:solidFill>
              <a:latin typeface="Aller Light" panose="02000503000000020004" pitchFamily="2" charset="0"/>
            </a:endParaRPr>
          </a:p>
        </p:txBody>
      </p:sp>
      <p:grpSp>
        <p:nvGrpSpPr>
          <p:cNvPr id="7" name="Group 462"/>
          <p:cNvGrpSpPr/>
          <p:nvPr userDrawn="1"/>
        </p:nvGrpSpPr>
        <p:grpSpPr>
          <a:xfrm>
            <a:off x="3381351" y="2717293"/>
            <a:ext cx="793353" cy="793353"/>
            <a:chOff x="0" y="0"/>
            <a:chExt cx="2258575" cy="2258575"/>
          </a:xfrm>
        </p:grpSpPr>
        <p:sp>
          <p:nvSpPr>
            <p:cNvPr id="9" name="Shape 460"/>
            <p:cNvSpPr/>
            <p:nvPr/>
          </p:nvSpPr>
          <p:spPr>
            <a:xfrm rot="5400000">
              <a:off x="-1" y="0"/>
              <a:ext cx="2258577" cy="2258575"/>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10" name="Shape 461"/>
            <p:cNvSpPr/>
            <p:nvPr/>
          </p:nvSpPr>
          <p:spPr>
            <a:xfrm>
              <a:off x="670248" y="670250"/>
              <a:ext cx="918079" cy="918075"/>
            </a:xfrm>
            <a:custGeom>
              <a:avLst/>
              <a:gdLst/>
              <a:ahLst/>
              <a:cxnLst>
                <a:cxn ang="0">
                  <a:pos x="wd2" y="hd2"/>
                </a:cxn>
                <a:cxn ang="5400000">
                  <a:pos x="wd2" y="hd2"/>
                </a:cxn>
                <a:cxn ang="10800000">
                  <a:pos x="wd2" y="hd2"/>
                </a:cxn>
                <a:cxn ang="16200000">
                  <a:pos x="wd2" y="hd2"/>
                </a:cxn>
              </a:cxnLst>
              <a:rect l="0" t="0" r="r" b="b"/>
              <a:pathLst>
                <a:path w="20814" h="20814" extrusionOk="0">
                  <a:moveTo>
                    <a:pt x="16063" y="4751"/>
                  </a:moveTo>
                  <a:cubicBezTo>
                    <a:pt x="14562" y="3251"/>
                    <a:pt x="14186" y="1270"/>
                    <a:pt x="14318" y="1137"/>
                  </a:cubicBezTo>
                  <a:cubicBezTo>
                    <a:pt x="14452" y="1003"/>
                    <a:pt x="16354" y="1458"/>
                    <a:pt x="17856" y="2959"/>
                  </a:cubicBezTo>
                  <a:cubicBezTo>
                    <a:pt x="19356" y="4460"/>
                    <a:pt x="19807" y="6366"/>
                    <a:pt x="19677" y="6496"/>
                  </a:cubicBezTo>
                  <a:cubicBezTo>
                    <a:pt x="19548" y="6625"/>
                    <a:pt x="17564" y="6252"/>
                    <a:pt x="16063" y="4751"/>
                  </a:cubicBezTo>
                  <a:close/>
                  <a:moveTo>
                    <a:pt x="8257" y="11610"/>
                  </a:moveTo>
                  <a:cubicBezTo>
                    <a:pt x="7827" y="11179"/>
                    <a:pt x="7967" y="10342"/>
                    <a:pt x="8569" y="9739"/>
                  </a:cubicBezTo>
                  <a:cubicBezTo>
                    <a:pt x="9172" y="9137"/>
                    <a:pt x="10009" y="8997"/>
                    <a:pt x="10440" y="9428"/>
                  </a:cubicBezTo>
                  <a:cubicBezTo>
                    <a:pt x="10869" y="9858"/>
                    <a:pt x="10730" y="10696"/>
                    <a:pt x="10128" y="11298"/>
                  </a:cubicBezTo>
                  <a:cubicBezTo>
                    <a:pt x="9526" y="11900"/>
                    <a:pt x="8687" y="12040"/>
                    <a:pt x="8257" y="11610"/>
                  </a:cubicBezTo>
                  <a:close/>
                  <a:moveTo>
                    <a:pt x="18634" y="2180"/>
                  </a:moveTo>
                  <a:cubicBezTo>
                    <a:pt x="16698" y="243"/>
                    <a:pt x="14265" y="-466"/>
                    <a:pt x="13491" y="308"/>
                  </a:cubicBezTo>
                  <a:lnTo>
                    <a:pt x="10372" y="3426"/>
                  </a:lnTo>
                  <a:cubicBezTo>
                    <a:pt x="9900" y="3899"/>
                    <a:pt x="9488" y="5482"/>
                    <a:pt x="9676" y="7085"/>
                  </a:cubicBezTo>
                  <a:lnTo>
                    <a:pt x="240" y="16521"/>
                  </a:lnTo>
                  <a:cubicBezTo>
                    <a:pt x="-320" y="17081"/>
                    <a:pt x="134" y="18442"/>
                    <a:pt x="1253" y="19561"/>
                  </a:cubicBezTo>
                  <a:cubicBezTo>
                    <a:pt x="2373" y="20681"/>
                    <a:pt x="3733" y="21134"/>
                    <a:pt x="4293" y="20574"/>
                  </a:cubicBezTo>
                  <a:lnTo>
                    <a:pt x="13729" y="11138"/>
                  </a:lnTo>
                  <a:cubicBezTo>
                    <a:pt x="15332" y="11327"/>
                    <a:pt x="16915" y="10914"/>
                    <a:pt x="17388" y="10442"/>
                  </a:cubicBezTo>
                  <a:lnTo>
                    <a:pt x="20506" y="7324"/>
                  </a:lnTo>
                  <a:cubicBezTo>
                    <a:pt x="21280" y="6549"/>
                    <a:pt x="20573" y="4116"/>
                    <a:pt x="18634" y="2180"/>
                  </a:cubicBezTo>
                  <a:close/>
                </a:path>
              </a:pathLst>
            </a:custGeom>
            <a:solidFill>
              <a:schemeClr val="accent1"/>
            </a:solidFill>
            <a:ln w="12700" cap="flat">
              <a:noFill/>
              <a:miter lim="400000"/>
            </a:ln>
            <a:effectLst/>
          </p:spPr>
          <p:txBody>
            <a:bodyPr wrap="square" lIns="28575" tIns="28575" rIns="28575" bIns="28575" numCol="1" anchor="ctr">
              <a:noAutofit/>
            </a:bodyPr>
            <a:lstStyle/>
            <a:p>
              <a:pPr lvl="0">
                <a:defRPr sz="3200">
                  <a:solidFill>
                    <a:srgbClr val="FFFFFF"/>
                  </a:solidFill>
                  <a:latin typeface="+mn-lt"/>
                  <a:ea typeface="+mn-ea"/>
                  <a:cs typeface="+mn-cs"/>
                  <a:sym typeface="Helvetica Light"/>
                </a:defRPr>
              </a:pPr>
              <a:endParaRPr sz="2400"/>
            </a:p>
          </p:txBody>
        </p:sp>
      </p:grpSp>
      <p:grpSp>
        <p:nvGrpSpPr>
          <p:cNvPr id="11" name="Group 465"/>
          <p:cNvGrpSpPr/>
          <p:nvPr userDrawn="1"/>
        </p:nvGrpSpPr>
        <p:grpSpPr>
          <a:xfrm>
            <a:off x="4175156" y="3507205"/>
            <a:ext cx="793353" cy="793353"/>
            <a:chOff x="0" y="0"/>
            <a:chExt cx="2258575" cy="2258575"/>
          </a:xfrm>
        </p:grpSpPr>
        <p:sp>
          <p:nvSpPr>
            <p:cNvPr id="12" name="Shape 463"/>
            <p:cNvSpPr/>
            <p:nvPr/>
          </p:nvSpPr>
          <p:spPr>
            <a:xfrm rot="5400000">
              <a:off x="-1" y="0"/>
              <a:ext cx="2258577" cy="2258575"/>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14" name="Shape 464"/>
            <p:cNvSpPr/>
            <p:nvPr/>
          </p:nvSpPr>
          <p:spPr>
            <a:xfrm>
              <a:off x="704550" y="704074"/>
              <a:ext cx="850428" cy="850427"/>
            </a:xfrm>
            <a:custGeom>
              <a:avLst/>
              <a:gdLst/>
              <a:ahLst/>
              <a:cxnLst>
                <a:cxn ang="0">
                  <a:pos x="wd2" y="hd2"/>
                </a:cxn>
                <a:cxn ang="5400000">
                  <a:pos x="wd2" y="hd2"/>
                </a:cxn>
                <a:cxn ang="10800000">
                  <a:pos x="wd2" y="hd2"/>
                </a:cxn>
                <a:cxn ang="16200000">
                  <a:pos x="wd2" y="hd2"/>
                </a:cxn>
              </a:cxnLst>
              <a:rect l="0" t="0" r="r" b="b"/>
              <a:pathLst>
                <a:path w="21600" h="21600" extrusionOk="0">
                  <a:moveTo>
                    <a:pt x="7856" y="13527"/>
                  </a:moveTo>
                  <a:lnTo>
                    <a:pt x="21138" y="9731"/>
                  </a:lnTo>
                  <a:cubicBezTo>
                    <a:pt x="21392" y="9659"/>
                    <a:pt x="21600" y="9385"/>
                    <a:pt x="21600" y="9120"/>
                  </a:cubicBezTo>
                  <a:lnTo>
                    <a:pt x="21600" y="2520"/>
                  </a:lnTo>
                  <a:lnTo>
                    <a:pt x="4680" y="2520"/>
                  </a:lnTo>
                  <a:lnTo>
                    <a:pt x="4680" y="481"/>
                  </a:lnTo>
                  <a:cubicBezTo>
                    <a:pt x="4680" y="217"/>
                    <a:pt x="4465" y="0"/>
                    <a:pt x="4200" y="0"/>
                  </a:cubicBezTo>
                  <a:lnTo>
                    <a:pt x="480" y="0"/>
                  </a:lnTo>
                  <a:cubicBezTo>
                    <a:pt x="217" y="0"/>
                    <a:pt x="0" y="217"/>
                    <a:pt x="0" y="481"/>
                  </a:cubicBezTo>
                  <a:lnTo>
                    <a:pt x="0" y="2400"/>
                  </a:lnTo>
                  <a:lnTo>
                    <a:pt x="2332" y="2400"/>
                  </a:lnTo>
                  <a:lnTo>
                    <a:pt x="4693" y="13269"/>
                  </a:lnTo>
                  <a:lnTo>
                    <a:pt x="4920" y="14400"/>
                  </a:lnTo>
                  <a:lnTo>
                    <a:pt x="4920" y="16200"/>
                  </a:lnTo>
                  <a:cubicBezTo>
                    <a:pt x="4920" y="16463"/>
                    <a:pt x="5137" y="16680"/>
                    <a:pt x="5400" y="16680"/>
                  </a:cubicBezTo>
                  <a:lnTo>
                    <a:pt x="6001" y="16680"/>
                  </a:lnTo>
                  <a:lnTo>
                    <a:pt x="17999" y="16680"/>
                  </a:lnTo>
                  <a:lnTo>
                    <a:pt x="21119" y="16680"/>
                  </a:lnTo>
                  <a:cubicBezTo>
                    <a:pt x="21383" y="16680"/>
                    <a:pt x="21600" y="16463"/>
                    <a:pt x="21600" y="16200"/>
                  </a:cubicBezTo>
                  <a:lnTo>
                    <a:pt x="21600" y="14400"/>
                  </a:lnTo>
                  <a:lnTo>
                    <a:pt x="8103" y="14400"/>
                  </a:lnTo>
                  <a:cubicBezTo>
                    <a:pt x="6723" y="14400"/>
                    <a:pt x="6694" y="13860"/>
                    <a:pt x="7856" y="13527"/>
                  </a:cubicBezTo>
                  <a:close/>
                  <a:moveTo>
                    <a:pt x="15599" y="19200"/>
                  </a:moveTo>
                  <a:cubicBezTo>
                    <a:pt x="15599" y="20525"/>
                    <a:pt x="16674" y="21600"/>
                    <a:pt x="17999" y="21600"/>
                  </a:cubicBezTo>
                  <a:cubicBezTo>
                    <a:pt x="19326" y="21600"/>
                    <a:pt x="20399" y="20525"/>
                    <a:pt x="20399" y="19200"/>
                  </a:cubicBezTo>
                  <a:cubicBezTo>
                    <a:pt x="20399" y="17874"/>
                    <a:pt x="19326" y="16800"/>
                    <a:pt x="17999" y="16800"/>
                  </a:cubicBezTo>
                  <a:cubicBezTo>
                    <a:pt x="16674" y="16800"/>
                    <a:pt x="15599" y="17874"/>
                    <a:pt x="15599" y="19200"/>
                  </a:cubicBezTo>
                  <a:close/>
                  <a:moveTo>
                    <a:pt x="3599" y="19200"/>
                  </a:moveTo>
                  <a:cubicBezTo>
                    <a:pt x="3599" y="20525"/>
                    <a:pt x="4674" y="21600"/>
                    <a:pt x="6001" y="21600"/>
                  </a:cubicBezTo>
                  <a:cubicBezTo>
                    <a:pt x="7326" y="21600"/>
                    <a:pt x="8399" y="20525"/>
                    <a:pt x="8399" y="19200"/>
                  </a:cubicBezTo>
                  <a:cubicBezTo>
                    <a:pt x="8399" y="17874"/>
                    <a:pt x="7326" y="16800"/>
                    <a:pt x="6001" y="16800"/>
                  </a:cubicBezTo>
                  <a:cubicBezTo>
                    <a:pt x="4674" y="16800"/>
                    <a:pt x="3599" y="17874"/>
                    <a:pt x="3599" y="19200"/>
                  </a:cubicBezTo>
                  <a:close/>
                </a:path>
              </a:pathLst>
            </a:custGeom>
            <a:solidFill>
              <a:schemeClr val="accent1"/>
            </a:solidFill>
            <a:ln w="12700" cap="flat">
              <a:noFill/>
              <a:miter lim="400000"/>
            </a:ln>
            <a:effectLst/>
          </p:spPr>
          <p:txBody>
            <a:bodyPr wrap="square" lIns="28575" tIns="28575" rIns="28575" bIns="28575" numCol="1" anchor="ctr">
              <a:noAutofit/>
            </a:bodyPr>
            <a:lstStyle/>
            <a:p>
              <a:pPr lvl="0">
                <a:defRPr sz="3200">
                  <a:solidFill>
                    <a:srgbClr val="FFFFFF"/>
                  </a:solidFill>
                  <a:latin typeface="+mn-lt"/>
                  <a:ea typeface="+mn-ea"/>
                  <a:cs typeface="+mn-cs"/>
                  <a:sym typeface="Helvetica Light"/>
                </a:defRPr>
              </a:pPr>
              <a:endParaRPr sz="2400"/>
            </a:p>
          </p:txBody>
        </p:sp>
      </p:grpSp>
      <p:grpSp>
        <p:nvGrpSpPr>
          <p:cNvPr id="15" name="Group 14"/>
          <p:cNvGrpSpPr/>
          <p:nvPr userDrawn="1"/>
        </p:nvGrpSpPr>
        <p:grpSpPr>
          <a:xfrm>
            <a:off x="4969296" y="2717292"/>
            <a:ext cx="793353" cy="793354"/>
            <a:chOff x="6625728" y="2795433"/>
            <a:chExt cx="1057804" cy="1057805"/>
          </a:xfrm>
        </p:grpSpPr>
        <p:sp>
          <p:nvSpPr>
            <p:cNvPr id="16" name="Shape 466"/>
            <p:cNvSpPr/>
            <p:nvPr/>
          </p:nvSpPr>
          <p:spPr>
            <a:xfrm rot="5400000">
              <a:off x="6625727" y="2795434"/>
              <a:ext cx="1057805" cy="1057804"/>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17" name="Shape 467"/>
            <p:cNvSpPr/>
            <p:nvPr/>
          </p:nvSpPr>
          <p:spPr>
            <a:xfrm>
              <a:off x="6967240" y="3128231"/>
              <a:ext cx="374777" cy="392211"/>
            </a:xfrm>
            <a:custGeom>
              <a:avLst/>
              <a:gdLst/>
              <a:ahLst/>
              <a:cxnLst>
                <a:cxn ang="0">
                  <a:pos x="wd2" y="hd2"/>
                </a:cxn>
                <a:cxn ang="5400000">
                  <a:pos x="wd2" y="hd2"/>
                </a:cxn>
                <a:cxn ang="10800000">
                  <a:pos x="wd2" y="hd2"/>
                </a:cxn>
                <a:cxn ang="16200000">
                  <a:pos x="wd2" y="hd2"/>
                </a:cxn>
              </a:cxnLst>
              <a:rect l="0" t="0" r="r" b="b"/>
              <a:pathLst>
                <a:path w="20781" h="20933" extrusionOk="0">
                  <a:moveTo>
                    <a:pt x="18450" y="13962"/>
                  </a:moveTo>
                  <a:cubicBezTo>
                    <a:pt x="18104" y="14098"/>
                    <a:pt x="15778" y="12331"/>
                    <a:pt x="14291" y="9001"/>
                  </a:cubicBezTo>
                  <a:cubicBezTo>
                    <a:pt x="12804" y="5669"/>
                    <a:pt x="12992" y="2625"/>
                    <a:pt x="13337" y="2491"/>
                  </a:cubicBezTo>
                  <a:cubicBezTo>
                    <a:pt x="13683" y="2355"/>
                    <a:pt x="15952" y="4486"/>
                    <a:pt x="17438" y="7816"/>
                  </a:cubicBezTo>
                  <a:cubicBezTo>
                    <a:pt x="18925" y="11146"/>
                    <a:pt x="18797" y="13826"/>
                    <a:pt x="18450" y="13962"/>
                  </a:cubicBezTo>
                  <a:close/>
                  <a:moveTo>
                    <a:pt x="19117" y="7012"/>
                  </a:moveTo>
                  <a:cubicBezTo>
                    <a:pt x="17204" y="2727"/>
                    <a:pt x="14125" y="-537"/>
                    <a:pt x="12567" y="74"/>
                  </a:cubicBezTo>
                  <a:cubicBezTo>
                    <a:pt x="9922" y="1108"/>
                    <a:pt x="14143" y="6078"/>
                    <a:pt x="1154" y="11160"/>
                  </a:cubicBezTo>
                  <a:cubicBezTo>
                    <a:pt x="32" y="11600"/>
                    <a:pt x="-253" y="13356"/>
                    <a:pt x="217" y="14406"/>
                  </a:cubicBezTo>
                  <a:cubicBezTo>
                    <a:pt x="685" y="15456"/>
                    <a:pt x="2220" y="16502"/>
                    <a:pt x="3342" y="16062"/>
                  </a:cubicBezTo>
                  <a:cubicBezTo>
                    <a:pt x="3537" y="15987"/>
                    <a:pt x="4250" y="15766"/>
                    <a:pt x="4250" y="15766"/>
                  </a:cubicBezTo>
                  <a:cubicBezTo>
                    <a:pt x="5051" y="16802"/>
                    <a:pt x="5889" y="16187"/>
                    <a:pt x="6186" y="16845"/>
                  </a:cubicBezTo>
                  <a:cubicBezTo>
                    <a:pt x="6544" y="17635"/>
                    <a:pt x="7322" y="19353"/>
                    <a:pt x="7586" y="19939"/>
                  </a:cubicBezTo>
                  <a:cubicBezTo>
                    <a:pt x="7850" y="20522"/>
                    <a:pt x="8450" y="21063"/>
                    <a:pt x="8885" y="20905"/>
                  </a:cubicBezTo>
                  <a:cubicBezTo>
                    <a:pt x="9318" y="20745"/>
                    <a:pt x="10797" y="20203"/>
                    <a:pt x="11362" y="19997"/>
                  </a:cubicBezTo>
                  <a:cubicBezTo>
                    <a:pt x="11927" y="19790"/>
                    <a:pt x="12062" y="19306"/>
                    <a:pt x="11889" y="18922"/>
                  </a:cubicBezTo>
                  <a:cubicBezTo>
                    <a:pt x="11703" y="18510"/>
                    <a:pt x="10939" y="18390"/>
                    <a:pt x="10721" y="17908"/>
                  </a:cubicBezTo>
                  <a:cubicBezTo>
                    <a:pt x="10503" y="17428"/>
                    <a:pt x="9791" y="15886"/>
                    <a:pt x="9586" y="15400"/>
                  </a:cubicBezTo>
                  <a:cubicBezTo>
                    <a:pt x="9308" y="14739"/>
                    <a:pt x="9899" y="14201"/>
                    <a:pt x="10759" y="14116"/>
                  </a:cubicBezTo>
                  <a:cubicBezTo>
                    <a:pt x="16671" y="13522"/>
                    <a:pt x="17775" y="17037"/>
                    <a:pt x="19789" y="16249"/>
                  </a:cubicBezTo>
                  <a:cubicBezTo>
                    <a:pt x="21347" y="15640"/>
                    <a:pt x="21030" y="11296"/>
                    <a:pt x="19117" y="7012"/>
                  </a:cubicBezTo>
                  <a:close/>
                </a:path>
              </a:pathLst>
            </a:custGeom>
            <a:solidFill>
              <a:schemeClr val="accent1"/>
            </a:solidFill>
            <a:ln w="12700" cap="flat">
              <a:noFill/>
              <a:miter lim="400000"/>
            </a:ln>
            <a:effectLst/>
          </p:spPr>
          <p:txBody>
            <a:bodyPr wrap="square" lIns="28575" tIns="28575" rIns="28575" bIns="28575" numCol="1" anchor="ctr">
              <a:noAutofit/>
            </a:bodyPr>
            <a:lstStyle/>
            <a:p>
              <a:pPr lvl="0">
                <a:defRPr sz="3200">
                  <a:solidFill>
                    <a:srgbClr val="FFFFFF"/>
                  </a:solidFill>
                  <a:latin typeface="+mn-lt"/>
                  <a:ea typeface="+mn-ea"/>
                  <a:cs typeface="+mn-cs"/>
                  <a:sym typeface="Helvetica Light"/>
                </a:defRPr>
              </a:pPr>
              <a:endParaRPr sz="2400"/>
            </a:p>
          </p:txBody>
        </p:sp>
      </p:grpSp>
      <p:sp>
        <p:nvSpPr>
          <p:cNvPr id="20" name="Picture Placeholder 4"/>
          <p:cNvSpPr>
            <a:spLocks noGrp="1"/>
          </p:cNvSpPr>
          <p:nvPr>
            <p:ph type="pic" sz="quarter" idx="14"/>
          </p:nvPr>
        </p:nvSpPr>
        <p:spPr>
          <a:xfrm>
            <a:off x="4171950" y="2711450"/>
            <a:ext cx="800100" cy="806450"/>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
        <p:nvSpPr>
          <p:cNvPr id="21" name="Text Placeholder 12"/>
          <p:cNvSpPr>
            <a:spLocks noGrp="1"/>
          </p:cNvSpPr>
          <p:nvPr>
            <p:ph type="body" sz="quarter" idx="15" hasCustomPrompt="1"/>
          </p:nvPr>
        </p:nvSpPr>
        <p:spPr>
          <a:xfrm>
            <a:off x="5948847" y="2914936"/>
            <a:ext cx="1750666" cy="781132"/>
          </a:xfrm>
        </p:spPr>
        <p:txBody>
          <a:bodyPr lIns="0" rIns="0" anchor="t">
            <a:normAutofit/>
          </a:bodyPr>
          <a:lstStyle>
            <a:lvl1pPr marL="0" indent="0" algn="l">
              <a:buNone/>
              <a:defRPr sz="900" b="0" baseline="0">
                <a:solidFill>
                  <a:sysClr val="windowText" lastClr="000000"/>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22" name="Text Placeholder 12"/>
          <p:cNvSpPr>
            <a:spLocks noGrp="1"/>
          </p:cNvSpPr>
          <p:nvPr>
            <p:ph type="body" sz="quarter" idx="16" hasCustomPrompt="1"/>
          </p:nvPr>
        </p:nvSpPr>
        <p:spPr>
          <a:xfrm>
            <a:off x="3736975" y="4423965"/>
            <a:ext cx="1670050" cy="253960"/>
          </a:xfrm>
        </p:spPr>
        <p:txBody>
          <a:bodyPr lIns="0" rIns="0" anchor="ctr">
            <a:normAutofit/>
          </a:bodyPr>
          <a:lstStyle>
            <a:lvl1pPr marL="0" indent="0" algn="ctr">
              <a:buNone/>
              <a:defRPr sz="14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a:t>
            </a:r>
            <a:endParaRPr lang="en-GB" dirty="0"/>
          </a:p>
        </p:txBody>
      </p:sp>
      <p:sp>
        <p:nvSpPr>
          <p:cNvPr id="23" name="Text Placeholder 12"/>
          <p:cNvSpPr>
            <a:spLocks noGrp="1"/>
          </p:cNvSpPr>
          <p:nvPr>
            <p:ph type="body" sz="quarter" idx="17" hasCustomPrompt="1"/>
          </p:nvPr>
        </p:nvSpPr>
        <p:spPr>
          <a:xfrm>
            <a:off x="3696667" y="4678763"/>
            <a:ext cx="1750666" cy="781132"/>
          </a:xfrm>
        </p:spPr>
        <p:txBody>
          <a:bodyPr lIns="0" rIns="0" anchor="t">
            <a:normAutofit/>
          </a:bodyPr>
          <a:lstStyle>
            <a:lvl1pPr marL="0" indent="0" algn="ctr">
              <a:buNone/>
              <a:defRPr sz="900" b="0" baseline="0">
                <a:solidFill>
                  <a:sysClr val="windowText" lastClr="000000"/>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24" name="Text Placeholder 12"/>
          <p:cNvSpPr>
            <a:spLocks noGrp="1"/>
          </p:cNvSpPr>
          <p:nvPr>
            <p:ph type="body" sz="quarter" idx="18" hasCustomPrompt="1"/>
          </p:nvPr>
        </p:nvSpPr>
        <p:spPr>
          <a:xfrm>
            <a:off x="1534197" y="2655595"/>
            <a:ext cx="1670050" cy="253960"/>
          </a:xfrm>
        </p:spPr>
        <p:txBody>
          <a:bodyPr lIns="0" rIns="0" anchor="ctr">
            <a:normAutofit/>
          </a:bodyPr>
          <a:lstStyle>
            <a:lvl1pPr marL="0" indent="0" algn="r">
              <a:buNone/>
              <a:defRPr sz="14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a:t>
            </a:r>
            <a:endParaRPr lang="en-GB" dirty="0"/>
          </a:p>
        </p:txBody>
      </p:sp>
      <p:sp>
        <p:nvSpPr>
          <p:cNvPr id="25" name="Text Placeholder 12"/>
          <p:cNvSpPr>
            <a:spLocks noGrp="1"/>
          </p:cNvSpPr>
          <p:nvPr>
            <p:ph type="body" sz="quarter" idx="19" hasCustomPrompt="1"/>
          </p:nvPr>
        </p:nvSpPr>
        <p:spPr>
          <a:xfrm>
            <a:off x="1480637" y="2910393"/>
            <a:ext cx="1750666" cy="781132"/>
          </a:xfrm>
        </p:spPr>
        <p:txBody>
          <a:bodyPr lIns="0" rIns="0" anchor="t">
            <a:normAutofit/>
          </a:bodyPr>
          <a:lstStyle>
            <a:lvl1pPr marL="0" indent="0" algn="r">
              <a:buNone/>
              <a:defRPr sz="900" b="0" baseline="0">
                <a:solidFill>
                  <a:sysClr val="windowText" lastClr="000000"/>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Tree>
    <p:extLst>
      <p:ext uri="{BB962C8B-B14F-4D97-AF65-F5344CB8AC3E}">
        <p14:creationId xmlns:p14="http://schemas.microsoft.com/office/powerpoint/2010/main" val="2401487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8">
                                            <p:txEl>
                                              <p:pRg st="0" end="0"/>
                                            </p:txEl>
                                          </p:spTgt>
                                        </p:tgtEl>
                                        <p:attrNameLst>
                                          <p:attrName>style.visibility</p:attrName>
                                        </p:attrNameLst>
                                      </p:cBhvr>
                                      <p:to>
                                        <p:strVal val="visible"/>
                                      </p:to>
                                    </p:set>
                                    <p:animEffect transition="in" filter="fade">
                                      <p:cBhvr>
                                        <p:cTn id="11" dur="500"/>
                                        <p:tgtEl>
                                          <p:spTgt spid="18">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fade">
                                      <p:cBhvr>
                                        <p:cTn id="15" dur="500"/>
                                        <p:tgtEl>
                                          <p:spTgt spid="20"/>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500"/>
                                        <p:tgtEl>
                                          <p:spTgt spid="7"/>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24">
                                            <p:txEl>
                                              <p:pRg st="0" end="0"/>
                                            </p:txEl>
                                          </p:spTgt>
                                        </p:tgtEl>
                                        <p:attrNameLst>
                                          <p:attrName>style.visibility</p:attrName>
                                        </p:attrNameLst>
                                      </p:cBhvr>
                                      <p:to>
                                        <p:strVal val="visible"/>
                                      </p:to>
                                    </p:set>
                                    <p:animEffect transition="in" filter="fade">
                                      <p:cBhvr>
                                        <p:cTn id="23" dur="500"/>
                                        <p:tgtEl>
                                          <p:spTgt spid="24">
                                            <p:txEl>
                                              <p:pRg st="0" end="0"/>
                                            </p:txEl>
                                          </p:spTgt>
                                        </p:tgtEl>
                                      </p:cBhvr>
                                    </p:animEffect>
                                  </p:childTnLst>
                                </p:cTn>
                              </p:par>
                            </p:childTnLst>
                          </p:cTn>
                        </p:par>
                        <p:par>
                          <p:cTn id="24" fill="hold">
                            <p:stCondLst>
                              <p:cond delay="2500"/>
                            </p:stCondLst>
                            <p:childTnLst>
                              <p:par>
                                <p:cTn id="25" presetID="18" presetClass="entr" presetSubtype="12" fill="hold" grpId="0" nodeType="afterEffect">
                                  <p:stCondLst>
                                    <p:cond delay="0"/>
                                  </p:stCondLst>
                                  <p:childTnLst>
                                    <p:set>
                                      <p:cBhvr>
                                        <p:cTn id="26" dur="1" fill="hold">
                                          <p:stCondLst>
                                            <p:cond delay="0"/>
                                          </p:stCondLst>
                                        </p:cTn>
                                        <p:tgtEl>
                                          <p:spTgt spid="25">
                                            <p:txEl>
                                              <p:pRg st="0" end="0"/>
                                            </p:txEl>
                                          </p:spTgt>
                                        </p:tgtEl>
                                        <p:attrNameLst>
                                          <p:attrName>style.visibility</p:attrName>
                                        </p:attrNameLst>
                                      </p:cBhvr>
                                      <p:to>
                                        <p:strVal val="visible"/>
                                      </p:to>
                                    </p:set>
                                    <p:animEffect transition="in" filter="strips(downLeft)">
                                      <p:cBhvr>
                                        <p:cTn id="27" dur="500"/>
                                        <p:tgtEl>
                                          <p:spTgt spid="25">
                                            <p:txEl>
                                              <p:pRg st="0" end="0"/>
                                            </p:txEl>
                                          </p:spTgt>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500"/>
                                        <p:tgtEl>
                                          <p:spTgt spid="15"/>
                                        </p:tgtEl>
                                      </p:cBhvr>
                                    </p:animEffect>
                                  </p:childTnLst>
                                </p:cTn>
                              </p:par>
                            </p:childTnLst>
                          </p:cTn>
                        </p:par>
                        <p:par>
                          <p:cTn id="32" fill="hold">
                            <p:stCondLst>
                              <p:cond delay="3500"/>
                            </p:stCondLst>
                            <p:childTnLst>
                              <p:par>
                                <p:cTn id="33" presetID="10" presetClass="entr" presetSubtype="0" fill="hold" grpId="0" nodeType="afterEffect">
                                  <p:stCondLst>
                                    <p:cond delay="0"/>
                                  </p:stCondLst>
                                  <p:childTnLst>
                                    <p:set>
                                      <p:cBhvr>
                                        <p:cTn id="34" dur="1" fill="hold">
                                          <p:stCondLst>
                                            <p:cond delay="0"/>
                                          </p:stCondLst>
                                        </p:cTn>
                                        <p:tgtEl>
                                          <p:spTgt spid="13">
                                            <p:txEl>
                                              <p:pRg st="0" end="0"/>
                                            </p:txEl>
                                          </p:spTgt>
                                        </p:tgtEl>
                                        <p:attrNameLst>
                                          <p:attrName>style.visibility</p:attrName>
                                        </p:attrNameLst>
                                      </p:cBhvr>
                                      <p:to>
                                        <p:strVal val="visible"/>
                                      </p:to>
                                    </p:set>
                                    <p:animEffect transition="in" filter="fade">
                                      <p:cBhvr>
                                        <p:cTn id="35" dur="500"/>
                                        <p:tgtEl>
                                          <p:spTgt spid="13">
                                            <p:txEl>
                                              <p:pRg st="0" end="0"/>
                                            </p:txEl>
                                          </p:spTgt>
                                        </p:tgtEl>
                                      </p:cBhvr>
                                    </p:animEffect>
                                  </p:childTnLst>
                                </p:cTn>
                              </p:par>
                            </p:childTnLst>
                          </p:cTn>
                        </p:par>
                        <p:par>
                          <p:cTn id="36" fill="hold">
                            <p:stCondLst>
                              <p:cond delay="4000"/>
                            </p:stCondLst>
                            <p:childTnLst>
                              <p:par>
                                <p:cTn id="37" presetID="18" presetClass="entr" presetSubtype="6" fill="hold" grpId="0" nodeType="afterEffect">
                                  <p:stCondLst>
                                    <p:cond delay="0"/>
                                  </p:stCondLst>
                                  <p:childTnLst>
                                    <p:set>
                                      <p:cBhvr>
                                        <p:cTn id="38" dur="1" fill="hold">
                                          <p:stCondLst>
                                            <p:cond delay="0"/>
                                          </p:stCondLst>
                                        </p:cTn>
                                        <p:tgtEl>
                                          <p:spTgt spid="21">
                                            <p:txEl>
                                              <p:pRg st="0" end="0"/>
                                            </p:txEl>
                                          </p:spTgt>
                                        </p:tgtEl>
                                        <p:attrNameLst>
                                          <p:attrName>style.visibility</p:attrName>
                                        </p:attrNameLst>
                                      </p:cBhvr>
                                      <p:to>
                                        <p:strVal val="visible"/>
                                      </p:to>
                                    </p:set>
                                    <p:animEffect transition="in" filter="strips(downRight)">
                                      <p:cBhvr>
                                        <p:cTn id="39" dur="500"/>
                                        <p:tgtEl>
                                          <p:spTgt spid="21">
                                            <p:txEl>
                                              <p:pRg st="0" end="0"/>
                                            </p:txEl>
                                          </p:spTgt>
                                        </p:tgtEl>
                                      </p:cBhvr>
                                    </p:animEffect>
                                  </p:childTnLst>
                                </p:cTn>
                              </p:par>
                            </p:childTnLst>
                          </p:cTn>
                        </p:par>
                        <p:par>
                          <p:cTn id="40" fill="hold">
                            <p:stCondLst>
                              <p:cond delay="4500"/>
                            </p:stCondLst>
                            <p:childTnLst>
                              <p:par>
                                <p:cTn id="41" presetID="10" presetClass="entr" presetSubtype="0" fill="hold" nodeType="after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fade">
                                      <p:cBhvr>
                                        <p:cTn id="43" dur="500"/>
                                        <p:tgtEl>
                                          <p:spTgt spid="11"/>
                                        </p:tgtEl>
                                      </p:cBhvr>
                                    </p:animEffect>
                                  </p:childTnLst>
                                </p:cTn>
                              </p:par>
                            </p:childTnLst>
                          </p:cTn>
                        </p:par>
                        <p:par>
                          <p:cTn id="44" fill="hold">
                            <p:stCondLst>
                              <p:cond delay="5000"/>
                            </p:stCondLst>
                            <p:childTnLst>
                              <p:par>
                                <p:cTn id="45" presetID="10" presetClass="entr" presetSubtype="0" fill="hold" grpId="0" nodeType="afterEffect">
                                  <p:stCondLst>
                                    <p:cond delay="0"/>
                                  </p:stCondLst>
                                  <p:childTnLst>
                                    <p:set>
                                      <p:cBhvr>
                                        <p:cTn id="46" dur="1" fill="hold">
                                          <p:stCondLst>
                                            <p:cond delay="0"/>
                                          </p:stCondLst>
                                        </p:cTn>
                                        <p:tgtEl>
                                          <p:spTgt spid="22">
                                            <p:txEl>
                                              <p:pRg st="0" end="0"/>
                                            </p:txEl>
                                          </p:spTgt>
                                        </p:tgtEl>
                                        <p:attrNameLst>
                                          <p:attrName>style.visibility</p:attrName>
                                        </p:attrNameLst>
                                      </p:cBhvr>
                                      <p:to>
                                        <p:strVal val="visible"/>
                                      </p:to>
                                    </p:set>
                                    <p:animEffect transition="in" filter="fade">
                                      <p:cBhvr>
                                        <p:cTn id="47" dur="500"/>
                                        <p:tgtEl>
                                          <p:spTgt spid="22">
                                            <p:txEl>
                                              <p:pRg st="0" end="0"/>
                                            </p:txEl>
                                          </p:spTgt>
                                        </p:tgtEl>
                                      </p:cBhvr>
                                    </p:animEffect>
                                  </p:childTnLst>
                                </p:cTn>
                              </p:par>
                            </p:childTnLst>
                          </p:cTn>
                        </p:par>
                        <p:par>
                          <p:cTn id="48" fill="hold">
                            <p:stCondLst>
                              <p:cond delay="5500"/>
                            </p:stCondLst>
                            <p:childTnLst>
                              <p:par>
                                <p:cTn id="49" presetID="22" presetClass="entr" presetSubtype="1" fill="hold" grpId="0" nodeType="afterEffect">
                                  <p:stCondLst>
                                    <p:cond delay="0"/>
                                  </p:stCondLst>
                                  <p:childTnLst>
                                    <p:set>
                                      <p:cBhvr>
                                        <p:cTn id="50" dur="1" fill="hold">
                                          <p:stCondLst>
                                            <p:cond delay="0"/>
                                          </p:stCondLst>
                                        </p:cTn>
                                        <p:tgtEl>
                                          <p:spTgt spid="23">
                                            <p:txEl>
                                              <p:pRg st="0" end="0"/>
                                            </p:txEl>
                                          </p:spTgt>
                                        </p:tgtEl>
                                        <p:attrNameLst>
                                          <p:attrName>style.visibility</p:attrName>
                                        </p:attrNameLst>
                                      </p:cBhvr>
                                      <p:to>
                                        <p:strVal val="visible"/>
                                      </p:to>
                                    </p:set>
                                    <p:animEffect transition="in" filter="wipe(up)">
                                      <p:cBhvr>
                                        <p:cTn id="51" dur="500"/>
                                        <p:tgtEl>
                                          <p:spTgt spid="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3" grpId="0" build="p">
        <p:tmplLst>
          <p:tmpl lvl="1">
            <p:tnLst>
              <p:par>
                <p:cTn presetID="10" presetClass="entr" presetSubtype="0" fill="hold" nodeType="after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500"/>
                        <p:tgtEl>
                          <p:spTgt spid="13"/>
                        </p:tgtEl>
                      </p:cBhvr>
                    </p:animEffect>
                  </p:childTnLst>
                </p:cTn>
              </p:par>
            </p:tnLst>
          </p:tmpl>
        </p:tmplLst>
      </p:bldP>
      <p:bldP spid="18" grpId="0" build="p">
        <p:tmplLst>
          <p:tmpl lvl="1">
            <p:tnLst>
              <p:par>
                <p:cTn presetID="10" presetClass="entr" presetSubtype="0" fill="hold" nodeType="after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fade">
                      <p:cBhvr>
                        <p:cTn dur="500"/>
                        <p:tgtEl>
                          <p:spTgt spid="18"/>
                        </p:tgtEl>
                      </p:cBhvr>
                    </p:animEffect>
                  </p:childTnLst>
                </p:cTn>
              </p:par>
            </p:tnLst>
          </p:tmpl>
        </p:tmplLst>
      </p:bldP>
      <p:bldP spid="20" grpId="0" animBg="1"/>
      <p:bldP spid="21" grpId="0" build="p">
        <p:tmplLst>
          <p:tmpl lvl="1">
            <p:tnLst>
              <p:par>
                <p:cTn presetID="18" presetClass="entr" presetSubtype="6" fill="hold" nodeType="afterEffect">
                  <p:stCondLst>
                    <p:cond delay="0"/>
                  </p:stCondLst>
                  <p:childTnLst>
                    <p:set>
                      <p:cBhvr>
                        <p:cTn dur="1" fill="hold">
                          <p:stCondLst>
                            <p:cond delay="0"/>
                          </p:stCondLst>
                        </p:cTn>
                        <p:tgtEl>
                          <p:spTgt spid="21"/>
                        </p:tgtEl>
                        <p:attrNameLst>
                          <p:attrName>style.visibility</p:attrName>
                        </p:attrNameLst>
                      </p:cBhvr>
                      <p:to>
                        <p:strVal val="visible"/>
                      </p:to>
                    </p:set>
                    <p:animEffect transition="in" filter="strips(downRight)">
                      <p:cBhvr>
                        <p:cTn dur="500"/>
                        <p:tgtEl>
                          <p:spTgt spid="21"/>
                        </p:tgtEl>
                      </p:cBhvr>
                    </p:animEffect>
                  </p:childTnLst>
                </p:cTn>
              </p:par>
            </p:tnLst>
          </p:tmpl>
        </p:tmplLst>
      </p:bldP>
      <p:bldP spid="22" grpId="0" build="p">
        <p:tmplLst>
          <p:tmpl lvl="1">
            <p:tnLst>
              <p:par>
                <p:cTn presetID="10" presetClass="entr" presetSubtype="0" fill="hold" nodeType="afterEffect">
                  <p:stCondLst>
                    <p:cond delay="0"/>
                  </p:stCondLst>
                  <p:childTnLst>
                    <p:set>
                      <p:cBhvr>
                        <p:cTn dur="1" fill="hold">
                          <p:stCondLst>
                            <p:cond delay="0"/>
                          </p:stCondLst>
                        </p:cTn>
                        <p:tgtEl>
                          <p:spTgt spid="22"/>
                        </p:tgtEl>
                        <p:attrNameLst>
                          <p:attrName>style.visibility</p:attrName>
                        </p:attrNameLst>
                      </p:cBhvr>
                      <p:to>
                        <p:strVal val="visible"/>
                      </p:to>
                    </p:set>
                    <p:animEffect transition="in" filter="fade">
                      <p:cBhvr>
                        <p:cTn dur="500"/>
                        <p:tgtEl>
                          <p:spTgt spid="22"/>
                        </p:tgtEl>
                      </p:cBhvr>
                    </p:animEffect>
                  </p:childTnLst>
                </p:cTn>
              </p:par>
            </p:tnLst>
          </p:tmpl>
        </p:tmplLst>
      </p:bldP>
      <p:bldP spid="23" grpId="0" build="p">
        <p:tmplLst>
          <p:tmpl lvl="1">
            <p:tnLst>
              <p:par>
                <p:cTn presetID="22" presetClass="entr" presetSubtype="1" fill="hold" nodeType="afterEffect">
                  <p:stCondLst>
                    <p:cond delay="0"/>
                  </p:stCondLst>
                  <p:childTnLst>
                    <p:set>
                      <p:cBhvr>
                        <p:cTn dur="1" fill="hold">
                          <p:stCondLst>
                            <p:cond delay="0"/>
                          </p:stCondLst>
                        </p:cTn>
                        <p:tgtEl>
                          <p:spTgt spid="23"/>
                        </p:tgtEl>
                        <p:attrNameLst>
                          <p:attrName>style.visibility</p:attrName>
                        </p:attrNameLst>
                      </p:cBhvr>
                      <p:to>
                        <p:strVal val="visible"/>
                      </p:to>
                    </p:set>
                    <p:animEffect transition="in" filter="wipe(up)">
                      <p:cBhvr>
                        <p:cTn dur="500"/>
                        <p:tgtEl>
                          <p:spTgt spid="23"/>
                        </p:tgtEl>
                      </p:cBhvr>
                    </p:animEffect>
                  </p:childTnLst>
                </p:cTn>
              </p:par>
            </p:tnLst>
          </p:tmpl>
        </p:tmplLst>
      </p:bldP>
      <p:bldP spid="24" grpId="0" build="p">
        <p:tmplLst>
          <p:tmpl lvl="1">
            <p:tnLst>
              <p:par>
                <p:cTn presetID="10" presetClass="entr" presetSubtype="0" fill="hold" nodeType="afterEffect">
                  <p:stCondLst>
                    <p:cond delay="0"/>
                  </p:stCondLst>
                  <p:childTnLst>
                    <p:set>
                      <p:cBhvr>
                        <p:cTn dur="1" fill="hold">
                          <p:stCondLst>
                            <p:cond delay="0"/>
                          </p:stCondLst>
                        </p:cTn>
                        <p:tgtEl>
                          <p:spTgt spid="24"/>
                        </p:tgtEl>
                        <p:attrNameLst>
                          <p:attrName>style.visibility</p:attrName>
                        </p:attrNameLst>
                      </p:cBhvr>
                      <p:to>
                        <p:strVal val="visible"/>
                      </p:to>
                    </p:set>
                    <p:animEffect transition="in" filter="fade">
                      <p:cBhvr>
                        <p:cTn dur="500"/>
                        <p:tgtEl>
                          <p:spTgt spid="24"/>
                        </p:tgtEl>
                      </p:cBhvr>
                    </p:animEffect>
                  </p:childTnLst>
                </p:cTn>
              </p:par>
            </p:tnLst>
          </p:tmpl>
        </p:tmplLst>
      </p:bldP>
      <p:bldP spid="25" grpId="0" build="p">
        <p:tmplLst>
          <p:tmpl lvl="1">
            <p:tnLst>
              <p:par>
                <p:cTn presetID="18" presetClass="entr" presetSubtype="12" fill="hold" nodeType="afterEffect">
                  <p:stCondLst>
                    <p:cond delay="0"/>
                  </p:stCondLst>
                  <p:childTnLst>
                    <p:set>
                      <p:cBhvr>
                        <p:cTn dur="1" fill="hold">
                          <p:stCondLst>
                            <p:cond delay="0"/>
                          </p:stCondLst>
                        </p:cTn>
                        <p:tgtEl>
                          <p:spTgt spid="25"/>
                        </p:tgtEl>
                        <p:attrNameLst>
                          <p:attrName>style.visibility</p:attrName>
                        </p:attrNameLst>
                      </p:cBhvr>
                      <p:to>
                        <p:strVal val="visible"/>
                      </p:to>
                    </p:set>
                    <p:animEffect transition="in" filter="strips(downLeft)">
                      <p:cBhvr>
                        <p:cTn dur="500"/>
                        <p:tgtEl>
                          <p:spTgt spid="25"/>
                        </p:tgtEl>
                      </p:cBhvr>
                    </p:animEffect>
                  </p:childTnLst>
                </p:cTn>
              </p:par>
            </p:tnLst>
          </p:tmpl>
        </p:tmplLst>
      </p:bldP>
    </p:bldLst>
  </p:timing>
  <p:extLst mod="1">
    <p:ext uri="{DCECCB84-F9BA-43D5-87BE-67443E8EF086}">
      <p15:sldGuideLst xmlns:p15="http://schemas.microsoft.com/office/powerpoint/2012/main">
        <p15:guide id="1" orient="horz" pos="432">
          <p15:clr>
            <a:srgbClr val="FBAE40"/>
          </p15:clr>
        </p15:guide>
        <p15:guide id="2" pos="960">
          <p15:clr>
            <a:srgbClr val="FBAE40"/>
          </p15:clr>
        </p15:guide>
        <p15:guide id="3" pos="4808" userDrawn="1">
          <p15:clr>
            <a:srgbClr val="FBAE40"/>
          </p15:clr>
        </p15:guide>
        <p15:guide id="4" orient="horz" pos="3792">
          <p15:clr>
            <a:srgbClr val="FBAE40"/>
          </p15:clr>
        </p15:guide>
        <p15:guide id="5" orient="horz" pos="1392">
          <p15:clr>
            <a:srgbClr val="FBAE40"/>
          </p15:clr>
        </p15:guide>
        <p15:guide id="6" pos="28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345789-0805-4FB2-8A08-93DAE8A59209}" type="datetimeFigureOut">
              <a:rPr lang="en-GB" smtClean="0"/>
              <a:t>31/03/2017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D562E1-1AEE-4F63-BE54-B648EFB6F0B3}" type="slidenum">
              <a:rPr lang="en-GB" smtClean="0"/>
              <a:t>‹#›</a:t>
            </a:fld>
            <a:endParaRPr lang="en-GB"/>
          </a:p>
        </p:txBody>
      </p:sp>
    </p:spTree>
    <p:extLst>
      <p:ext uri="{BB962C8B-B14F-4D97-AF65-F5344CB8AC3E}">
        <p14:creationId xmlns:p14="http://schemas.microsoft.com/office/powerpoint/2010/main" val="11296968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8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00100" y="596901"/>
            <a:ext cx="3409657" cy="505969"/>
          </a:xfrm>
        </p:spPr>
        <p:txBody>
          <a:bodyPr lIns="0" rIns="0" anchor="ctr">
            <a:noAutofit/>
          </a:bodyPr>
          <a:lstStyle>
            <a:lvl1pPr algn="l">
              <a:defRPr sz="2100" b="0">
                <a:solidFill>
                  <a:schemeClr val="accent1"/>
                </a:solidFill>
                <a:latin typeface="U.S. 101" pitchFamily="2" charset="0"/>
                <a:ea typeface="Roboto" pitchFamily="2" charset="0"/>
                <a:cs typeface="Open Sans Light" panose="020B0306030504020204" pitchFamily="34" charset="0"/>
              </a:defRPr>
            </a:lvl1pPr>
          </a:lstStyle>
          <a:p>
            <a:r>
              <a:rPr lang="en-US" dirty="0" smtClean="0"/>
              <a:t>Write Your Title Here</a:t>
            </a:r>
            <a:endParaRPr lang="en-GB" dirty="0"/>
          </a:p>
        </p:txBody>
      </p:sp>
      <p:sp>
        <p:nvSpPr>
          <p:cNvPr id="13" name="Text Placeholder 12"/>
          <p:cNvSpPr>
            <a:spLocks noGrp="1"/>
          </p:cNvSpPr>
          <p:nvPr>
            <p:ph type="body" sz="quarter" idx="11" hasCustomPrompt="1"/>
          </p:nvPr>
        </p:nvSpPr>
        <p:spPr>
          <a:xfrm>
            <a:off x="800100" y="1861626"/>
            <a:ext cx="3409657" cy="516988"/>
          </a:xfrm>
        </p:spPr>
        <p:txBody>
          <a:bodyPr lIns="0" rIns="0">
            <a:normAutofit/>
          </a:bodyPr>
          <a:lstStyle>
            <a:lvl1pPr marL="0" indent="0">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18" name="Text Placeholder 12"/>
          <p:cNvSpPr>
            <a:spLocks noGrp="1"/>
          </p:cNvSpPr>
          <p:nvPr>
            <p:ph type="body" sz="quarter" idx="13" hasCustomPrompt="1"/>
          </p:nvPr>
        </p:nvSpPr>
        <p:spPr>
          <a:xfrm>
            <a:off x="4934244" y="1861626"/>
            <a:ext cx="3409657" cy="516988"/>
          </a:xfrm>
        </p:spPr>
        <p:txBody>
          <a:bodyPr lIns="0" rIns="0">
            <a:normAutofit/>
          </a:bodyPr>
          <a:lstStyle>
            <a:lvl1pPr marL="0" indent="0" algn="r">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 name="TextBox 2"/>
          <p:cNvSpPr txBox="1"/>
          <p:nvPr userDrawn="1"/>
        </p:nvSpPr>
        <p:spPr>
          <a:xfrm>
            <a:off x="1076178" y="6183086"/>
            <a:ext cx="1428750" cy="242374"/>
          </a:xfrm>
          <a:prstGeom prst="rect">
            <a:avLst/>
          </a:prstGeom>
          <a:noFill/>
        </p:spPr>
        <p:txBody>
          <a:bodyPr wrap="square" rtlCol="0">
            <a:spAutoFit/>
          </a:bodyPr>
          <a:lstStyle/>
          <a:p>
            <a:r>
              <a:rPr lang="en-US" sz="975" dirty="0" smtClean="0">
                <a:solidFill>
                  <a:schemeClr val="accent1"/>
                </a:solidFill>
                <a:latin typeface="U.S. 101" pitchFamily="2" charset="0"/>
              </a:rPr>
              <a:t>COMPANY NAME</a:t>
            </a:r>
          </a:p>
        </p:txBody>
      </p:sp>
      <p:sp>
        <p:nvSpPr>
          <p:cNvPr id="8" name="TextBox 7"/>
          <p:cNvSpPr txBox="1"/>
          <p:nvPr userDrawn="1"/>
        </p:nvSpPr>
        <p:spPr>
          <a:xfrm>
            <a:off x="3857478" y="6197600"/>
            <a:ext cx="1428750" cy="230832"/>
          </a:xfrm>
          <a:prstGeom prst="rect">
            <a:avLst/>
          </a:prstGeom>
          <a:noFill/>
        </p:spPr>
        <p:txBody>
          <a:bodyPr wrap="square" rtlCol="0">
            <a:spAutoFit/>
          </a:bodyPr>
          <a:lstStyle/>
          <a:p>
            <a:pPr algn="ctr"/>
            <a:r>
              <a:rPr lang="en-US" sz="900" u="none" dirty="0" smtClean="0">
                <a:solidFill>
                  <a:schemeClr val="accent1"/>
                </a:solidFill>
                <a:latin typeface="Aller Light" panose="02000503000000020004" pitchFamily="2" charset="0"/>
              </a:rPr>
              <a:t>www.nicecompany.com</a:t>
            </a:r>
            <a:endParaRPr lang="en-US" sz="825" u="none" dirty="0" smtClean="0">
              <a:solidFill>
                <a:schemeClr val="accent1"/>
              </a:solidFill>
              <a:latin typeface="Aller Light" panose="02000503000000020004" pitchFamily="2" charset="0"/>
            </a:endParaRPr>
          </a:p>
        </p:txBody>
      </p:sp>
    </p:spTree>
    <p:extLst>
      <p:ext uri="{BB962C8B-B14F-4D97-AF65-F5344CB8AC3E}">
        <p14:creationId xmlns:p14="http://schemas.microsoft.com/office/powerpoint/2010/main" val="4286529556"/>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432">
          <p15:clr>
            <a:srgbClr val="FBAE40"/>
          </p15:clr>
        </p15:guide>
        <p15:guide id="2" pos="960">
          <p15:clr>
            <a:srgbClr val="FBAE40"/>
          </p15:clr>
        </p15:guide>
        <p15:guide id="3" pos="6696">
          <p15:clr>
            <a:srgbClr val="FBAE40"/>
          </p15:clr>
        </p15:guide>
        <p15:guide id="4" orient="horz" pos="3792">
          <p15:clr>
            <a:srgbClr val="FBAE40"/>
          </p15:clr>
        </p15:guide>
        <p15:guide id="5" orient="horz" pos="1392">
          <p15:clr>
            <a:srgbClr val="FBAE40"/>
          </p15:clr>
        </p15:guide>
        <p15:guide id="6" pos="3840">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7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133601" y="679451"/>
            <a:ext cx="4876800" cy="505969"/>
          </a:xfrm>
        </p:spPr>
        <p:txBody>
          <a:bodyPr lIns="0" rIns="0" anchor="ctr">
            <a:noAutofit/>
          </a:bodyPr>
          <a:lstStyle>
            <a:lvl1pPr algn="ctr">
              <a:defRPr sz="4000" b="0">
                <a:solidFill>
                  <a:schemeClr val="accent1"/>
                </a:solidFill>
                <a:latin typeface="U.S. 101" pitchFamily="2" charset="0"/>
                <a:ea typeface="Roboto" pitchFamily="2" charset="0"/>
                <a:cs typeface="Open Sans Light" panose="020B0306030504020204" pitchFamily="34" charset="0"/>
              </a:defRPr>
            </a:lvl1pPr>
          </a:lstStyle>
          <a:p>
            <a:r>
              <a:rPr lang="en-US" dirty="0" smtClean="0"/>
              <a:t>Write Your Title Here</a:t>
            </a:r>
            <a:endParaRPr lang="en-GB" dirty="0"/>
          </a:p>
        </p:txBody>
      </p:sp>
      <p:sp>
        <p:nvSpPr>
          <p:cNvPr id="13" name="Text Placeholder 12"/>
          <p:cNvSpPr>
            <a:spLocks noGrp="1"/>
          </p:cNvSpPr>
          <p:nvPr>
            <p:ph type="body" sz="quarter" idx="11" hasCustomPrompt="1"/>
          </p:nvPr>
        </p:nvSpPr>
        <p:spPr>
          <a:xfrm>
            <a:off x="1152525" y="3464334"/>
            <a:ext cx="889000" cy="250416"/>
          </a:xfrm>
        </p:spPr>
        <p:txBody>
          <a:bodyPr lIns="0" rIns="0" anchor="ctr">
            <a:normAutofit/>
          </a:bodyPr>
          <a:lstStyle>
            <a:lvl1pPr marL="0" indent="0" algn="l">
              <a:buNone/>
              <a:defRPr sz="12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18" name="Text Placeholder 12"/>
          <p:cNvSpPr>
            <a:spLocks noGrp="1"/>
          </p:cNvSpPr>
          <p:nvPr>
            <p:ph type="body" sz="quarter" idx="13" hasCustomPrompt="1"/>
          </p:nvPr>
        </p:nvSpPr>
        <p:spPr>
          <a:xfrm>
            <a:off x="2152650" y="1196068"/>
            <a:ext cx="4838700" cy="240638"/>
          </a:xfrm>
        </p:spPr>
        <p:txBody>
          <a:bodyPr lIns="0" rIns="0" anchor="ctr">
            <a:normAutofit/>
          </a:bodyPr>
          <a:lstStyle>
            <a:lvl1pPr marL="0" indent="0" algn="ctr">
              <a:buNone/>
              <a:defRPr sz="900" b="0" baseline="0">
                <a:solidFill>
                  <a:sysClr val="windowText" lastClr="000000"/>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 name="TextBox 2"/>
          <p:cNvSpPr txBox="1"/>
          <p:nvPr userDrawn="1"/>
        </p:nvSpPr>
        <p:spPr>
          <a:xfrm>
            <a:off x="1076178" y="6183086"/>
            <a:ext cx="1428750" cy="242374"/>
          </a:xfrm>
          <a:prstGeom prst="rect">
            <a:avLst/>
          </a:prstGeom>
          <a:noFill/>
        </p:spPr>
        <p:txBody>
          <a:bodyPr wrap="square" rtlCol="0">
            <a:spAutoFit/>
          </a:bodyPr>
          <a:lstStyle/>
          <a:p>
            <a:r>
              <a:rPr lang="en-US" sz="975" dirty="0" smtClean="0">
                <a:solidFill>
                  <a:schemeClr val="accent1"/>
                </a:solidFill>
                <a:latin typeface="U.S. 101" pitchFamily="2" charset="0"/>
              </a:rPr>
              <a:t>COMPANY NAME</a:t>
            </a:r>
          </a:p>
        </p:txBody>
      </p:sp>
      <p:sp>
        <p:nvSpPr>
          <p:cNvPr id="8" name="TextBox 7"/>
          <p:cNvSpPr txBox="1"/>
          <p:nvPr userDrawn="1"/>
        </p:nvSpPr>
        <p:spPr>
          <a:xfrm>
            <a:off x="3857478" y="6197600"/>
            <a:ext cx="1428750" cy="230832"/>
          </a:xfrm>
          <a:prstGeom prst="rect">
            <a:avLst/>
          </a:prstGeom>
          <a:noFill/>
        </p:spPr>
        <p:txBody>
          <a:bodyPr wrap="square" rtlCol="0">
            <a:spAutoFit/>
          </a:bodyPr>
          <a:lstStyle/>
          <a:p>
            <a:pPr algn="ctr"/>
            <a:r>
              <a:rPr lang="en-US" sz="900" u="none" dirty="0" smtClean="0">
                <a:solidFill>
                  <a:schemeClr val="accent1"/>
                </a:solidFill>
                <a:latin typeface="Aller Light" panose="02000503000000020004" pitchFamily="2" charset="0"/>
              </a:rPr>
              <a:t>www.nicecompany.com</a:t>
            </a:r>
            <a:endParaRPr lang="en-US" sz="825" u="none" dirty="0" smtClean="0">
              <a:solidFill>
                <a:schemeClr val="accent1"/>
              </a:solidFill>
              <a:latin typeface="Aller Light" panose="02000503000000020004" pitchFamily="2" charset="0"/>
            </a:endParaRPr>
          </a:p>
        </p:txBody>
      </p:sp>
      <p:sp>
        <p:nvSpPr>
          <p:cNvPr id="37" name="Picture Placeholder 4"/>
          <p:cNvSpPr>
            <a:spLocks noGrp="1"/>
          </p:cNvSpPr>
          <p:nvPr>
            <p:ph type="pic" sz="quarter" idx="14"/>
          </p:nvPr>
        </p:nvSpPr>
        <p:spPr>
          <a:xfrm>
            <a:off x="1152525" y="2486088"/>
            <a:ext cx="889000" cy="859091"/>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
        <p:nvSpPr>
          <p:cNvPr id="38" name="Picture Placeholder 4"/>
          <p:cNvSpPr>
            <a:spLocks noGrp="1"/>
          </p:cNvSpPr>
          <p:nvPr>
            <p:ph type="pic" sz="quarter" idx="15"/>
          </p:nvPr>
        </p:nvSpPr>
        <p:spPr>
          <a:xfrm>
            <a:off x="2139788" y="2486088"/>
            <a:ext cx="889000" cy="859091"/>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
        <p:nvSpPr>
          <p:cNvPr id="39" name="Picture Placeholder 4"/>
          <p:cNvSpPr>
            <a:spLocks noGrp="1"/>
          </p:cNvSpPr>
          <p:nvPr>
            <p:ph type="pic" sz="quarter" idx="16"/>
          </p:nvPr>
        </p:nvSpPr>
        <p:spPr>
          <a:xfrm>
            <a:off x="3127051" y="2484211"/>
            <a:ext cx="889000" cy="859091"/>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
        <p:nvSpPr>
          <p:cNvPr id="40" name="Picture Placeholder 4"/>
          <p:cNvSpPr>
            <a:spLocks noGrp="1"/>
          </p:cNvSpPr>
          <p:nvPr>
            <p:ph type="pic" sz="quarter" idx="17"/>
          </p:nvPr>
        </p:nvSpPr>
        <p:spPr>
          <a:xfrm>
            <a:off x="4110258" y="2486088"/>
            <a:ext cx="889000" cy="859091"/>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
        <p:nvSpPr>
          <p:cNvPr id="41" name="Picture Placeholder 4"/>
          <p:cNvSpPr>
            <a:spLocks noGrp="1"/>
          </p:cNvSpPr>
          <p:nvPr>
            <p:ph type="pic" sz="quarter" idx="18"/>
          </p:nvPr>
        </p:nvSpPr>
        <p:spPr>
          <a:xfrm>
            <a:off x="5097521" y="2486088"/>
            <a:ext cx="889000" cy="859091"/>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
        <p:nvSpPr>
          <p:cNvPr id="42" name="Picture Placeholder 4"/>
          <p:cNvSpPr>
            <a:spLocks noGrp="1"/>
          </p:cNvSpPr>
          <p:nvPr>
            <p:ph type="pic" sz="quarter" idx="19"/>
          </p:nvPr>
        </p:nvSpPr>
        <p:spPr>
          <a:xfrm>
            <a:off x="6084784" y="2471511"/>
            <a:ext cx="889000" cy="859091"/>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
        <p:nvSpPr>
          <p:cNvPr id="43" name="Picture Placeholder 4"/>
          <p:cNvSpPr>
            <a:spLocks noGrp="1"/>
          </p:cNvSpPr>
          <p:nvPr>
            <p:ph type="pic" sz="quarter" idx="20"/>
          </p:nvPr>
        </p:nvSpPr>
        <p:spPr>
          <a:xfrm>
            <a:off x="7081208" y="2471511"/>
            <a:ext cx="889000" cy="859091"/>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
        <p:nvSpPr>
          <p:cNvPr id="44" name="Picture Placeholder 4"/>
          <p:cNvSpPr>
            <a:spLocks noGrp="1"/>
          </p:cNvSpPr>
          <p:nvPr>
            <p:ph type="pic" sz="quarter" idx="21"/>
          </p:nvPr>
        </p:nvSpPr>
        <p:spPr>
          <a:xfrm>
            <a:off x="1152525" y="4062990"/>
            <a:ext cx="889000" cy="859091"/>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
        <p:nvSpPr>
          <p:cNvPr id="45" name="Picture Placeholder 4"/>
          <p:cNvSpPr>
            <a:spLocks noGrp="1"/>
          </p:cNvSpPr>
          <p:nvPr>
            <p:ph type="pic" sz="quarter" idx="22"/>
          </p:nvPr>
        </p:nvSpPr>
        <p:spPr>
          <a:xfrm>
            <a:off x="2139788" y="4062990"/>
            <a:ext cx="889000" cy="859091"/>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
        <p:nvSpPr>
          <p:cNvPr id="46" name="Picture Placeholder 4"/>
          <p:cNvSpPr>
            <a:spLocks noGrp="1"/>
          </p:cNvSpPr>
          <p:nvPr>
            <p:ph type="pic" sz="quarter" idx="23"/>
          </p:nvPr>
        </p:nvSpPr>
        <p:spPr>
          <a:xfrm>
            <a:off x="3127051" y="4073813"/>
            <a:ext cx="889000" cy="859091"/>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
        <p:nvSpPr>
          <p:cNvPr id="47" name="Picture Placeholder 4"/>
          <p:cNvSpPr>
            <a:spLocks noGrp="1"/>
          </p:cNvSpPr>
          <p:nvPr>
            <p:ph type="pic" sz="quarter" idx="24"/>
          </p:nvPr>
        </p:nvSpPr>
        <p:spPr>
          <a:xfrm>
            <a:off x="4110258" y="4062990"/>
            <a:ext cx="889000" cy="859091"/>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
        <p:nvSpPr>
          <p:cNvPr id="48" name="Picture Placeholder 4"/>
          <p:cNvSpPr>
            <a:spLocks noGrp="1"/>
          </p:cNvSpPr>
          <p:nvPr>
            <p:ph type="pic" sz="quarter" idx="25"/>
          </p:nvPr>
        </p:nvSpPr>
        <p:spPr>
          <a:xfrm>
            <a:off x="5097521" y="4062990"/>
            <a:ext cx="889000" cy="859091"/>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
        <p:nvSpPr>
          <p:cNvPr id="49" name="Picture Placeholder 4"/>
          <p:cNvSpPr>
            <a:spLocks noGrp="1"/>
          </p:cNvSpPr>
          <p:nvPr>
            <p:ph type="pic" sz="quarter" idx="26"/>
          </p:nvPr>
        </p:nvSpPr>
        <p:spPr>
          <a:xfrm>
            <a:off x="6084784" y="4073813"/>
            <a:ext cx="889000" cy="859091"/>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
        <p:nvSpPr>
          <p:cNvPr id="50" name="Picture Placeholder 4"/>
          <p:cNvSpPr>
            <a:spLocks noGrp="1"/>
          </p:cNvSpPr>
          <p:nvPr>
            <p:ph type="pic" sz="quarter" idx="27"/>
          </p:nvPr>
        </p:nvSpPr>
        <p:spPr>
          <a:xfrm>
            <a:off x="7081208" y="4073813"/>
            <a:ext cx="889000" cy="859091"/>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
        <p:nvSpPr>
          <p:cNvPr id="51" name="Text Placeholder 12"/>
          <p:cNvSpPr>
            <a:spLocks noGrp="1"/>
          </p:cNvSpPr>
          <p:nvPr>
            <p:ph type="body" sz="quarter" idx="28" hasCustomPrompt="1"/>
          </p:nvPr>
        </p:nvSpPr>
        <p:spPr>
          <a:xfrm>
            <a:off x="1152525" y="3651250"/>
            <a:ext cx="889000" cy="170020"/>
          </a:xfrm>
        </p:spPr>
        <p:txBody>
          <a:bodyPr lIns="0" rIns="0" anchor="ctr">
            <a:normAutofit/>
          </a:bodyPr>
          <a:lstStyle>
            <a:lvl1pPr marL="0" indent="0" algn="l">
              <a:buNone/>
              <a:defRPr sz="800" b="0" baseline="0">
                <a:solidFill>
                  <a:sysClr val="windowText" lastClr="000000"/>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52" name="Text Placeholder 12"/>
          <p:cNvSpPr>
            <a:spLocks noGrp="1"/>
          </p:cNvSpPr>
          <p:nvPr>
            <p:ph type="body" sz="quarter" idx="29" hasCustomPrompt="1"/>
          </p:nvPr>
        </p:nvSpPr>
        <p:spPr>
          <a:xfrm>
            <a:off x="2139788" y="3464334"/>
            <a:ext cx="889000" cy="250416"/>
          </a:xfrm>
        </p:spPr>
        <p:txBody>
          <a:bodyPr lIns="0" rIns="0" anchor="ctr">
            <a:normAutofit/>
          </a:bodyPr>
          <a:lstStyle>
            <a:lvl1pPr marL="0" indent="0" algn="l">
              <a:buNone/>
              <a:defRPr sz="12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53" name="Text Placeholder 12"/>
          <p:cNvSpPr>
            <a:spLocks noGrp="1"/>
          </p:cNvSpPr>
          <p:nvPr>
            <p:ph type="body" sz="quarter" idx="30" hasCustomPrompt="1"/>
          </p:nvPr>
        </p:nvSpPr>
        <p:spPr>
          <a:xfrm>
            <a:off x="2139788" y="3651250"/>
            <a:ext cx="889000" cy="170020"/>
          </a:xfrm>
        </p:spPr>
        <p:txBody>
          <a:bodyPr lIns="0" rIns="0" anchor="ctr">
            <a:normAutofit/>
          </a:bodyPr>
          <a:lstStyle>
            <a:lvl1pPr marL="0" indent="0" algn="l">
              <a:buNone/>
              <a:defRPr sz="800" b="0" baseline="0">
                <a:solidFill>
                  <a:sysClr val="windowText" lastClr="000000"/>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54" name="Text Placeholder 12"/>
          <p:cNvSpPr>
            <a:spLocks noGrp="1"/>
          </p:cNvSpPr>
          <p:nvPr>
            <p:ph type="body" sz="quarter" idx="31" hasCustomPrompt="1"/>
          </p:nvPr>
        </p:nvSpPr>
        <p:spPr>
          <a:xfrm>
            <a:off x="3127051" y="3464334"/>
            <a:ext cx="889000" cy="250416"/>
          </a:xfrm>
        </p:spPr>
        <p:txBody>
          <a:bodyPr lIns="0" rIns="0" anchor="ctr">
            <a:normAutofit/>
          </a:bodyPr>
          <a:lstStyle>
            <a:lvl1pPr marL="0" indent="0" algn="l">
              <a:buNone/>
              <a:defRPr sz="12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55" name="Text Placeholder 12"/>
          <p:cNvSpPr>
            <a:spLocks noGrp="1"/>
          </p:cNvSpPr>
          <p:nvPr>
            <p:ph type="body" sz="quarter" idx="32" hasCustomPrompt="1"/>
          </p:nvPr>
        </p:nvSpPr>
        <p:spPr>
          <a:xfrm>
            <a:off x="3127051" y="3651250"/>
            <a:ext cx="889000" cy="170020"/>
          </a:xfrm>
        </p:spPr>
        <p:txBody>
          <a:bodyPr lIns="0" rIns="0" anchor="ctr">
            <a:normAutofit/>
          </a:bodyPr>
          <a:lstStyle>
            <a:lvl1pPr marL="0" indent="0" algn="l">
              <a:buNone/>
              <a:defRPr sz="800" b="0" baseline="0">
                <a:solidFill>
                  <a:sysClr val="windowText" lastClr="000000"/>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56" name="Text Placeholder 12"/>
          <p:cNvSpPr>
            <a:spLocks noGrp="1"/>
          </p:cNvSpPr>
          <p:nvPr>
            <p:ph type="body" sz="quarter" idx="33" hasCustomPrompt="1"/>
          </p:nvPr>
        </p:nvSpPr>
        <p:spPr>
          <a:xfrm>
            <a:off x="4110258" y="3464334"/>
            <a:ext cx="889000" cy="250416"/>
          </a:xfrm>
        </p:spPr>
        <p:txBody>
          <a:bodyPr lIns="0" rIns="0" anchor="ctr">
            <a:normAutofit/>
          </a:bodyPr>
          <a:lstStyle>
            <a:lvl1pPr marL="0" indent="0" algn="l">
              <a:buNone/>
              <a:defRPr sz="12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57" name="Text Placeholder 12"/>
          <p:cNvSpPr>
            <a:spLocks noGrp="1"/>
          </p:cNvSpPr>
          <p:nvPr>
            <p:ph type="body" sz="quarter" idx="34" hasCustomPrompt="1"/>
          </p:nvPr>
        </p:nvSpPr>
        <p:spPr>
          <a:xfrm>
            <a:off x="4110258" y="3651250"/>
            <a:ext cx="889000" cy="170020"/>
          </a:xfrm>
        </p:spPr>
        <p:txBody>
          <a:bodyPr lIns="0" rIns="0" anchor="ctr">
            <a:normAutofit/>
          </a:bodyPr>
          <a:lstStyle>
            <a:lvl1pPr marL="0" indent="0" algn="l">
              <a:buNone/>
              <a:defRPr sz="800" b="0" baseline="0">
                <a:solidFill>
                  <a:sysClr val="windowText" lastClr="000000"/>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58" name="Text Placeholder 12"/>
          <p:cNvSpPr>
            <a:spLocks noGrp="1"/>
          </p:cNvSpPr>
          <p:nvPr>
            <p:ph type="body" sz="quarter" idx="35" hasCustomPrompt="1"/>
          </p:nvPr>
        </p:nvSpPr>
        <p:spPr>
          <a:xfrm>
            <a:off x="5097521" y="3464334"/>
            <a:ext cx="889000" cy="250416"/>
          </a:xfrm>
        </p:spPr>
        <p:txBody>
          <a:bodyPr lIns="0" rIns="0" anchor="ctr">
            <a:normAutofit/>
          </a:bodyPr>
          <a:lstStyle>
            <a:lvl1pPr marL="0" indent="0" algn="l">
              <a:buNone/>
              <a:defRPr sz="12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59" name="Text Placeholder 12"/>
          <p:cNvSpPr>
            <a:spLocks noGrp="1"/>
          </p:cNvSpPr>
          <p:nvPr>
            <p:ph type="body" sz="quarter" idx="36" hasCustomPrompt="1"/>
          </p:nvPr>
        </p:nvSpPr>
        <p:spPr>
          <a:xfrm>
            <a:off x="5097521" y="3651250"/>
            <a:ext cx="889000" cy="170020"/>
          </a:xfrm>
        </p:spPr>
        <p:txBody>
          <a:bodyPr lIns="0" rIns="0" anchor="ctr">
            <a:normAutofit/>
          </a:bodyPr>
          <a:lstStyle>
            <a:lvl1pPr marL="0" indent="0" algn="l">
              <a:buNone/>
              <a:defRPr sz="800" b="0" baseline="0">
                <a:solidFill>
                  <a:sysClr val="windowText" lastClr="000000"/>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60" name="Text Placeholder 12"/>
          <p:cNvSpPr>
            <a:spLocks noGrp="1"/>
          </p:cNvSpPr>
          <p:nvPr>
            <p:ph type="body" sz="quarter" idx="37" hasCustomPrompt="1"/>
          </p:nvPr>
        </p:nvSpPr>
        <p:spPr>
          <a:xfrm>
            <a:off x="6084784" y="3464334"/>
            <a:ext cx="889000" cy="250416"/>
          </a:xfrm>
        </p:spPr>
        <p:txBody>
          <a:bodyPr lIns="0" rIns="0" anchor="ctr">
            <a:normAutofit/>
          </a:bodyPr>
          <a:lstStyle>
            <a:lvl1pPr marL="0" indent="0" algn="l">
              <a:buNone/>
              <a:defRPr sz="12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61" name="Text Placeholder 12"/>
          <p:cNvSpPr>
            <a:spLocks noGrp="1"/>
          </p:cNvSpPr>
          <p:nvPr>
            <p:ph type="body" sz="quarter" idx="38" hasCustomPrompt="1"/>
          </p:nvPr>
        </p:nvSpPr>
        <p:spPr>
          <a:xfrm>
            <a:off x="6084784" y="3651250"/>
            <a:ext cx="889000" cy="170020"/>
          </a:xfrm>
        </p:spPr>
        <p:txBody>
          <a:bodyPr lIns="0" rIns="0" anchor="ctr">
            <a:normAutofit/>
          </a:bodyPr>
          <a:lstStyle>
            <a:lvl1pPr marL="0" indent="0" algn="l">
              <a:buNone/>
              <a:defRPr sz="800" b="0" baseline="0">
                <a:solidFill>
                  <a:sysClr val="windowText" lastClr="000000"/>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62" name="Text Placeholder 12"/>
          <p:cNvSpPr>
            <a:spLocks noGrp="1"/>
          </p:cNvSpPr>
          <p:nvPr>
            <p:ph type="body" sz="quarter" idx="39" hasCustomPrompt="1"/>
          </p:nvPr>
        </p:nvSpPr>
        <p:spPr>
          <a:xfrm>
            <a:off x="7072047" y="3464334"/>
            <a:ext cx="889000" cy="250416"/>
          </a:xfrm>
        </p:spPr>
        <p:txBody>
          <a:bodyPr lIns="0" rIns="0" anchor="ctr">
            <a:normAutofit/>
          </a:bodyPr>
          <a:lstStyle>
            <a:lvl1pPr marL="0" indent="0" algn="l">
              <a:buNone/>
              <a:defRPr sz="12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63" name="Text Placeholder 12"/>
          <p:cNvSpPr>
            <a:spLocks noGrp="1"/>
          </p:cNvSpPr>
          <p:nvPr>
            <p:ph type="body" sz="quarter" idx="40" hasCustomPrompt="1"/>
          </p:nvPr>
        </p:nvSpPr>
        <p:spPr>
          <a:xfrm>
            <a:off x="7072047" y="3651250"/>
            <a:ext cx="889000" cy="170020"/>
          </a:xfrm>
        </p:spPr>
        <p:txBody>
          <a:bodyPr lIns="0" rIns="0" anchor="ctr">
            <a:normAutofit/>
          </a:bodyPr>
          <a:lstStyle>
            <a:lvl1pPr marL="0" indent="0" algn="l">
              <a:buNone/>
              <a:defRPr sz="800" b="0" baseline="0">
                <a:solidFill>
                  <a:sysClr val="windowText" lastClr="000000"/>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64" name="Text Placeholder 12"/>
          <p:cNvSpPr>
            <a:spLocks noGrp="1"/>
          </p:cNvSpPr>
          <p:nvPr>
            <p:ph type="body" sz="quarter" idx="41" hasCustomPrompt="1"/>
          </p:nvPr>
        </p:nvSpPr>
        <p:spPr>
          <a:xfrm>
            <a:off x="1152525" y="5041630"/>
            <a:ext cx="889000" cy="250416"/>
          </a:xfrm>
        </p:spPr>
        <p:txBody>
          <a:bodyPr lIns="0" rIns="0" anchor="ctr">
            <a:normAutofit/>
          </a:bodyPr>
          <a:lstStyle>
            <a:lvl1pPr marL="0" indent="0" algn="l">
              <a:buNone/>
              <a:defRPr sz="12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65" name="Text Placeholder 12"/>
          <p:cNvSpPr>
            <a:spLocks noGrp="1"/>
          </p:cNvSpPr>
          <p:nvPr>
            <p:ph type="body" sz="quarter" idx="42" hasCustomPrompt="1"/>
          </p:nvPr>
        </p:nvSpPr>
        <p:spPr>
          <a:xfrm>
            <a:off x="1152525" y="5228546"/>
            <a:ext cx="889000" cy="170020"/>
          </a:xfrm>
        </p:spPr>
        <p:txBody>
          <a:bodyPr lIns="0" rIns="0" anchor="ctr">
            <a:normAutofit/>
          </a:bodyPr>
          <a:lstStyle>
            <a:lvl1pPr marL="0" indent="0" algn="l">
              <a:buNone/>
              <a:defRPr sz="800" b="0" baseline="0">
                <a:solidFill>
                  <a:sysClr val="windowText" lastClr="000000"/>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66" name="Text Placeholder 12"/>
          <p:cNvSpPr>
            <a:spLocks noGrp="1"/>
          </p:cNvSpPr>
          <p:nvPr>
            <p:ph type="body" sz="quarter" idx="43" hasCustomPrompt="1"/>
          </p:nvPr>
        </p:nvSpPr>
        <p:spPr>
          <a:xfrm>
            <a:off x="2139788" y="5041630"/>
            <a:ext cx="889000" cy="250416"/>
          </a:xfrm>
        </p:spPr>
        <p:txBody>
          <a:bodyPr lIns="0" rIns="0" anchor="ctr">
            <a:normAutofit/>
          </a:bodyPr>
          <a:lstStyle>
            <a:lvl1pPr marL="0" indent="0" algn="l">
              <a:buNone/>
              <a:defRPr sz="12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67" name="Text Placeholder 12"/>
          <p:cNvSpPr>
            <a:spLocks noGrp="1"/>
          </p:cNvSpPr>
          <p:nvPr>
            <p:ph type="body" sz="quarter" idx="44" hasCustomPrompt="1"/>
          </p:nvPr>
        </p:nvSpPr>
        <p:spPr>
          <a:xfrm>
            <a:off x="2139788" y="5228546"/>
            <a:ext cx="889000" cy="170020"/>
          </a:xfrm>
        </p:spPr>
        <p:txBody>
          <a:bodyPr lIns="0" rIns="0" anchor="ctr">
            <a:normAutofit/>
          </a:bodyPr>
          <a:lstStyle>
            <a:lvl1pPr marL="0" indent="0" algn="l">
              <a:buNone/>
              <a:defRPr sz="800" b="0" baseline="0">
                <a:solidFill>
                  <a:sysClr val="windowText" lastClr="000000"/>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68" name="Text Placeholder 12"/>
          <p:cNvSpPr>
            <a:spLocks noGrp="1"/>
          </p:cNvSpPr>
          <p:nvPr>
            <p:ph type="body" sz="quarter" idx="45" hasCustomPrompt="1"/>
          </p:nvPr>
        </p:nvSpPr>
        <p:spPr>
          <a:xfrm>
            <a:off x="3127051" y="5041630"/>
            <a:ext cx="889000" cy="250416"/>
          </a:xfrm>
        </p:spPr>
        <p:txBody>
          <a:bodyPr lIns="0" rIns="0" anchor="ctr">
            <a:normAutofit/>
          </a:bodyPr>
          <a:lstStyle>
            <a:lvl1pPr marL="0" indent="0" algn="l">
              <a:buNone/>
              <a:defRPr sz="12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69" name="Text Placeholder 12"/>
          <p:cNvSpPr>
            <a:spLocks noGrp="1"/>
          </p:cNvSpPr>
          <p:nvPr>
            <p:ph type="body" sz="quarter" idx="46" hasCustomPrompt="1"/>
          </p:nvPr>
        </p:nvSpPr>
        <p:spPr>
          <a:xfrm>
            <a:off x="3127051" y="5228546"/>
            <a:ext cx="889000" cy="170020"/>
          </a:xfrm>
        </p:spPr>
        <p:txBody>
          <a:bodyPr lIns="0" rIns="0" anchor="ctr">
            <a:normAutofit/>
          </a:bodyPr>
          <a:lstStyle>
            <a:lvl1pPr marL="0" indent="0" algn="l">
              <a:buNone/>
              <a:defRPr sz="800" b="0" baseline="0">
                <a:solidFill>
                  <a:sysClr val="windowText" lastClr="000000"/>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70" name="Text Placeholder 12"/>
          <p:cNvSpPr>
            <a:spLocks noGrp="1"/>
          </p:cNvSpPr>
          <p:nvPr>
            <p:ph type="body" sz="quarter" idx="47" hasCustomPrompt="1"/>
          </p:nvPr>
        </p:nvSpPr>
        <p:spPr>
          <a:xfrm>
            <a:off x="4110258" y="5041630"/>
            <a:ext cx="889000" cy="250416"/>
          </a:xfrm>
        </p:spPr>
        <p:txBody>
          <a:bodyPr lIns="0" rIns="0" anchor="ctr">
            <a:normAutofit/>
          </a:bodyPr>
          <a:lstStyle>
            <a:lvl1pPr marL="0" indent="0" algn="l">
              <a:buNone/>
              <a:defRPr sz="12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71" name="Text Placeholder 12"/>
          <p:cNvSpPr>
            <a:spLocks noGrp="1"/>
          </p:cNvSpPr>
          <p:nvPr>
            <p:ph type="body" sz="quarter" idx="48" hasCustomPrompt="1"/>
          </p:nvPr>
        </p:nvSpPr>
        <p:spPr>
          <a:xfrm>
            <a:off x="4110258" y="5228546"/>
            <a:ext cx="889000" cy="170020"/>
          </a:xfrm>
        </p:spPr>
        <p:txBody>
          <a:bodyPr lIns="0" rIns="0" anchor="ctr">
            <a:normAutofit/>
          </a:bodyPr>
          <a:lstStyle>
            <a:lvl1pPr marL="0" indent="0" algn="l">
              <a:buNone/>
              <a:defRPr sz="800" b="0" baseline="0">
                <a:solidFill>
                  <a:sysClr val="windowText" lastClr="000000"/>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72" name="Text Placeholder 12"/>
          <p:cNvSpPr>
            <a:spLocks noGrp="1"/>
          </p:cNvSpPr>
          <p:nvPr>
            <p:ph type="body" sz="quarter" idx="49" hasCustomPrompt="1"/>
          </p:nvPr>
        </p:nvSpPr>
        <p:spPr>
          <a:xfrm>
            <a:off x="5097521" y="5041630"/>
            <a:ext cx="889000" cy="250416"/>
          </a:xfrm>
        </p:spPr>
        <p:txBody>
          <a:bodyPr lIns="0" rIns="0" anchor="ctr">
            <a:normAutofit/>
          </a:bodyPr>
          <a:lstStyle>
            <a:lvl1pPr marL="0" indent="0" algn="l">
              <a:buNone/>
              <a:defRPr sz="12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73" name="Text Placeholder 12"/>
          <p:cNvSpPr>
            <a:spLocks noGrp="1"/>
          </p:cNvSpPr>
          <p:nvPr>
            <p:ph type="body" sz="quarter" idx="50" hasCustomPrompt="1"/>
          </p:nvPr>
        </p:nvSpPr>
        <p:spPr>
          <a:xfrm>
            <a:off x="5097521" y="5228546"/>
            <a:ext cx="889000" cy="170020"/>
          </a:xfrm>
        </p:spPr>
        <p:txBody>
          <a:bodyPr lIns="0" rIns="0" anchor="ctr">
            <a:normAutofit/>
          </a:bodyPr>
          <a:lstStyle>
            <a:lvl1pPr marL="0" indent="0" algn="l">
              <a:buNone/>
              <a:defRPr sz="800" b="0" baseline="0">
                <a:solidFill>
                  <a:sysClr val="windowText" lastClr="000000"/>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74" name="Text Placeholder 12"/>
          <p:cNvSpPr>
            <a:spLocks noGrp="1"/>
          </p:cNvSpPr>
          <p:nvPr>
            <p:ph type="body" sz="quarter" idx="51" hasCustomPrompt="1"/>
          </p:nvPr>
        </p:nvSpPr>
        <p:spPr>
          <a:xfrm>
            <a:off x="6084784" y="5041630"/>
            <a:ext cx="889000" cy="250416"/>
          </a:xfrm>
        </p:spPr>
        <p:txBody>
          <a:bodyPr lIns="0" rIns="0" anchor="ctr">
            <a:normAutofit/>
          </a:bodyPr>
          <a:lstStyle>
            <a:lvl1pPr marL="0" indent="0" algn="l">
              <a:buNone/>
              <a:defRPr sz="12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75" name="Text Placeholder 12"/>
          <p:cNvSpPr>
            <a:spLocks noGrp="1"/>
          </p:cNvSpPr>
          <p:nvPr>
            <p:ph type="body" sz="quarter" idx="52" hasCustomPrompt="1"/>
          </p:nvPr>
        </p:nvSpPr>
        <p:spPr>
          <a:xfrm>
            <a:off x="6084784" y="5228546"/>
            <a:ext cx="889000" cy="170020"/>
          </a:xfrm>
        </p:spPr>
        <p:txBody>
          <a:bodyPr lIns="0" rIns="0" anchor="ctr">
            <a:normAutofit/>
          </a:bodyPr>
          <a:lstStyle>
            <a:lvl1pPr marL="0" indent="0" algn="l">
              <a:buNone/>
              <a:defRPr sz="800" b="0" baseline="0">
                <a:solidFill>
                  <a:sysClr val="windowText" lastClr="000000"/>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76" name="Text Placeholder 12"/>
          <p:cNvSpPr>
            <a:spLocks noGrp="1"/>
          </p:cNvSpPr>
          <p:nvPr>
            <p:ph type="body" sz="quarter" idx="53" hasCustomPrompt="1"/>
          </p:nvPr>
        </p:nvSpPr>
        <p:spPr>
          <a:xfrm>
            <a:off x="7072047" y="5041630"/>
            <a:ext cx="889000" cy="250416"/>
          </a:xfrm>
        </p:spPr>
        <p:txBody>
          <a:bodyPr lIns="0" rIns="0" anchor="ctr">
            <a:normAutofit/>
          </a:bodyPr>
          <a:lstStyle>
            <a:lvl1pPr marL="0" indent="0" algn="l">
              <a:buNone/>
              <a:defRPr sz="12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77" name="Text Placeholder 12"/>
          <p:cNvSpPr>
            <a:spLocks noGrp="1"/>
          </p:cNvSpPr>
          <p:nvPr>
            <p:ph type="body" sz="quarter" idx="54" hasCustomPrompt="1"/>
          </p:nvPr>
        </p:nvSpPr>
        <p:spPr>
          <a:xfrm>
            <a:off x="7072047" y="5228546"/>
            <a:ext cx="889000" cy="170020"/>
          </a:xfrm>
        </p:spPr>
        <p:txBody>
          <a:bodyPr lIns="0" rIns="0" anchor="ctr">
            <a:normAutofit/>
          </a:bodyPr>
          <a:lstStyle>
            <a:lvl1pPr marL="0" indent="0" algn="l">
              <a:buNone/>
              <a:defRPr sz="800" b="0" baseline="0">
                <a:solidFill>
                  <a:sysClr val="windowText" lastClr="000000"/>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Tree>
    <p:extLst>
      <p:ext uri="{BB962C8B-B14F-4D97-AF65-F5344CB8AC3E}">
        <p14:creationId xmlns:p14="http://schemas.microsoft.com/office/powerpoint/2010/main" val="40886175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8">
                                            <p:txEl>
                                              <p:pRg st="0" end="0"/>
                                            </p:txEl>
                                          </p:spTgt>
                                        </p:tgtEl>
                                        <p:attrNameLst>
                                          <p:attrName>style.visibility</p:attrName>
                                        </p:attrNameLst>
                                      </p:cBhvr>
                                      <p:to>
                                        <p:strVal val="visible"/>
                                      </p:to>
                                    </p:set>
                                    <p:animEffect transition="in" filter="fade">
                                      <p:cBhvr>
                                        <p:cTn id="11" dur="500"/>
                                        <p:tgtEl>
                                          <p:spTgt spid="18">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7"/>
                                        </p:tgtEl>
                                        <p:attrNameLst>
                                          <p:attrName>style.visibility</p:attrName>
                                        </p:attrNameLst>
                                      </p:cBhvr>
                                      <p:to>
                                        <p:strVal val="visible"/>
                                      </p:to>
                                    </p:set>
                                    <p:animEffect transition="in" filter="fade">
                                      <p:cBhvr>
                                        <p:cTn id="15" dur="500"/>
                                        <p:tgtEl>
                                          <p:spTgt spid="37"/>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13">
                                            <p:txEl>
                                              <p:pRg st="0" end="0"/>
                                            </p:txEl>
                                          </p:spTgt>
                                        </p:tgtEl>
                                        <p:attrNameLst>
                                          <p:attrName>style.visibility</p:attrName>
                                        </p:attrNameLst>
                                      </p:cBhvr>
                                      <p:to>
                                        <p:strVal val="visible"/>
                                      </p:to>
                                    </p:set>
                                    <p:animEffect transition="in" filter="fade">
                                      <p:cBhvr>
                                        <p:cTn id="19" dur="500"/>
                                        <p:tgtEl>
                                          <p:spTgt spid="13">
                                            <p:txEl>
                                              <p:pRg st="0" end="0"/>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51">
                                            <p:txEl>
                                              <p:pRg st="0" end="0"/>
                                            </p:txEl>
                                          </p:spTgt>
                                        </p:tgtEl>
                                        <p:attrNameLst>
                                          <p:attrName>style.visibility</p:attrName>
                                        </p:attrNameLst>
                                      </p:cBhvr>
                                      <p:to>
                                        <p:strVal val="visible"/>
                                      </p:to>
                                    </p:set>
                                    <p:animEffect transition="in" filter="fade">
                                      <p:cBhvr>
                                        <p:cTn id="22" dur="500"/>
                                        <p:tgtEl>
                                          <p:spTgt spid="51">
                                            <p:txEl>
                                              <p:pRg st="0" end="0"/>
                                            </p:txEl>
                                          </p:spTgt>
                                        </p:tgtEl>
                                      </p:cBhvr>
                                    </p:animEffect>
                                  </p:childTnLst>
                                </p:cTn>
                              </p:par>
                            </p:childTnLst>
                          </p:cTn>
                        </p:par>
                        <p:par>
                          <p:cTn id="23" fill="hold">
                            <p:stCondLst>
                              <p:cond delay="2000"/>
                            </p:stCondLst>
                            <p:childTnLst>
                              <p:par>
                                <p:cTn id="24" presetID="10" presetClass="entr" presetSubtype="0" fill="hold" grpId="0" nodeType="afterEffect">
                                  <p:stCondLst>
                                    <p:cond delay="0"/>
                                  </p:stCondLst>
                                  <p:childTnLst>
                                    <p:set>
                                      <p:cBhvr>
                                        <p:cTn id="25" dur="1" fill="hold">
                                          <p:stCondLst>
                                            <p:cond delay="0"/>
                                          </p:stCondLst>
                                        </p:cTn>
                                        <p:tgtEl>
                                          <p:spTgt spid="38"/>
                                        </p:tgtEl>
                                        <p:attrNameLst>
                                          <p:attrName>style.visibility</p:attrName>
                                        </p:attrNameLst>
                                      </p:cBhvr>
                                      <p:to>
                                        <p:strVal val="visible"/>
                                      </p:to>
                                    </p:set>
                                    <p:animEffect transition="in" filter="fade">
                                      <p:cBhvr>
                                        <p:cTn id="26" dur="500"/>
                                        <p:tgtEl>
                                          <p:spTgt spid="38"/>
                                        </p:tgtEl>
                                      </p:cBhvr>
                                    </p:animEffect>
                                  </p:childTnLst>
                                </p:cTn>
                              </p:par>
                            </p:childTnLst>
                          </p:cTn>
                        </p:par>
                        <p:par>
                          <p:cTn id="27" fill="hold">
                            <p:stCondLst>
                              <p:cond delay="2500"/>
                            </p:stCondLst>
                            <p:childTnLst>
                              <p:par>
                                <p:cTn id="28" presetID="10" presetClass="entr" presetSubtype="0" fill="hold" grpId="0" nodeType="afterEffect">
                                  <p:stCondLst>
                                    <p:cond delay="0"/>
                                  </p:stCondLst>
                                  <p:childTnLst>
                                    <p:set>
                                      <p:cBhvr>
                                        <p:cTn id="29" dur="1" fill="hold">
                                          <p:stCondLst>
                                            <p:cond delay="0"/>
                                          </p:stCondLst>
                                        </p:cTn>
                                        <p:tgtEl>
                                          <p:spTgt spid="52">
                                            <p:txEl>
                                              <p:pRg st="0" end="0"/>
                                            </p:txEl>
                                          </p:spTgt>
                                        </p:tgtEl>
                                        <p:attrNameLst>
                                          <p:attrName>style.visibility</p:attrName>
                                        </p:attrNameLst>
                                      </p:cBhvr>
                                      <p:to>
                                        <p:strVal val="visible"/>
                                      </p:to>
                                    </p:set>
                                    <p:animEffect transition="in" filter="fade">
                                      <p:cBhvr>
                                        <p:cTn id="30" dur="500"/>
                                        <p:tgtEl>
                                          <p:spTgt spid="52">
                                            <p:txEl>
                                              <p:pRg st="0" end="0"/>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53">
                                            <p:txEl>
                                              <p:pRg st="0" end="0"/>
                                            </p:txEl>
                                          </p:spTgt>
                                        </p:tgtEl>
                                        <p:attrNameLst>
                                          <p:attrName>style.visibility</p:attrName>
                                        </p:attrNameLst>
                                      </p:cBhvr>
                                      <p:to>
                                        <p:strVal val="visible"/>
                                      </p:to>
                                    </p:set>
                                    <p:animEffect transition="in" filter="fade">
                                      <p:cBhvr>
                                        <p:cTn id="33" dur="500"/>
                                        <p:tgtEl>
                                          <p:spTgt spid="53">
                                            <p:txEl>
                                              <p:pRg st="0" end="0"/>
                                            </p:txEl>
                                          </p:spTgt>
                                        </p:tgtEl>
                                      </p:cBhvr>
                                    </p:animEffect>
                                  </p:childTnLst>
                                </p:cTn>
                              </p:par>
                            </p:childTnLst>
                          </p:cTn>
                        </p:par>
                        <p:par>
                          <p:cTn id="34" fill="hold">
                            <p:stCondLst>
                              <p:cond delay="3000"/>
                            </p:stCondLst>
                            <p:childTnLst>
                              <p:par>
                                <p:cTn id="35" presetID="10" presetClass="entr" presetSubtype="0" fill="hold" grpId="0" nodeType="afterEffect">
                                  <p:stCondLst>
                                    <p:cond delay="0"/>
                                  </p:stCondLst>
                                  <p:childTnLst>
                                    <p:set>
                                      <p:cBhvr>
                                        <p:cTn id="36" dur="1" fill="hold">
                                          <p:stCondLst>
                                            <p:cond delay="0"/>
                                          </p:stCondLst>
                                        </p:cTn>
                                        <p:tgtEl>
                                          <p:spTgt spid="39"/>
                                        </p:tgtEl>
                                        <p:attrNameLst>
                                          <p:attrName>style.visibility</p:attrName>
                                        </p:attrNameLst>
                                      </p:cBhvr>
                                      <p:to>
                                        <p:strVal val="visible"/>
                                      </p:to>
                                    </p:set>
                                    <p:animEffect transition="in" filter="fade">
                                      <p:cBhvr>
                                        <p:cTn id="37" dur="500"/>
                                        <p:tgtEl>
                                          <p:spTgt spid="39"/>
                                        </p:tgtEl>
                                      </p:cBhvr>
                                    </p:animEffect>
                                  </p:childTnLst>
                                </p:cTn>
                              </p:par>
                            </p:childTnLst>
                          </p:cTn>
                        </p:par>
                        <p:par>
                          <p:cTn id="38" fill="hold">
                            <p:stCondLst>
                              <p:cond delay="3500"/>
                            </p:stCondLst>
                            <p:childTnLst>
                              <p:par>
                                <p:cTn id="39" presetID="10" presetClass="entr" presetSubtype="0" fill="hold" grpId="0" nodeType="afterEffect">
                                  <p:stCondLst>
                                    <p:cond delay="0"/>
                                  </p:stCondLst>
                                  <p:childTnLst>
                                    <p:set>
                                      <p:cBhvr>
                                        <p:cTn id="40" dur="1" fill="hold">
                                          <p:stCondLst>
                                            <p:cond delay="0"/>
                                          </p:stCondLst>
                                        </p:cTn>
                                        <p:tgtEl>
                                          <p:spTgt spid="54">
                                            <p:txEl>
                                              <p:pRg st="0" end="0"/>
                                            </p:txEl>
                                          </p:spTgt>
                                        </p:tgtEl>
                                        <p:attrNameLst>
                                          <p:attrName>style.visibility</p:attrName>
                                        </p:attrNameLst>
                                      </p:cBhvr>
                                      <p:to>
                                        <p:strVal val="visible"/>
                                      </p:to>
                                    </p:set>
                                    <p:animEffect transition="in" filter="fade">
                                      <p:cBhvr>
                                        <p:cTn id="41" dur="500"/>
                                        <p:tgtEl>
                                          <p:spTgt spid="54">
                                            <p:txEl>
                                              <p:pRg st="0" end="0"/>
                                            </p:txEl>
                                          </p:spTgt>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55">
                                            <p:txEl>
                                              <p:pRg st="0" end="0"/>
                                            </p:txEl>
                                          </p:spTgt>
                                        </p:tgtEl>
                                        <p:attrNameLst>
                                          <p:attrName>style.visibility</p:attrName>
                                        </p:attrNameLst>
                                      </p:cBhvr>
                                      <p:to>
                                        <p:strVal val="visible"/>
                                      </p:to>
                                    </p:set>
                                    <p:animEffect transition="in" filter="fade">
                                      <p:cBhvr>
                                        <p:cTn id="44" dur="500"/>
                                        <p:tgtEl>
                                          <p:spTgt spid="55">
                                            <p:txEl>
                                              <p:pRg st="0" end="0"/>
                                            </p:txEl>
                                          </p:spTgt>
                                        </p:tgtEl>
                                      </p:cBhvr>
                                    </p:animEffect>
                                  </p:childTnLst>
                                </p:cTn>
                              </p:par>
                            </p:childTnLst>
                          </p:cTn>
                        </p:par>
                        <p:par>
                          <p:cTn id="45" fill="hold">
                            <p:stCondLst>
                              <p:cond delay="4000"/>
                            </p:stCondLst>
                            <p:childTnLst>
                              <p:par>
                                <p:cTn id="46" presetID="10" presetClass="entr" presetSubtype="0" fill="hold" grpId="0" nodeType="afterEffect">
                                  <p:stCondLst>
                                    <p:cond delay="0"/>
                                  </p:stCondLst>
                                  <p:childTnLst>
                                    <p:set>
                                      <p:cBhvr>
                                        <p:cTn id="47" dur="1" fill="hold">
                                          <p:stCondLst>
                                            <p:cond delay="0"/>
                                          </p:stCondLst>
                                        </p:cTn>
                                        <p:tgtEl>
                                          <p:spTgt spid="40"/>
                                        </p:tgtEl>
                                        <p:attrNameLst>
                                          <p:attrName>style.visibility</p:attrName>
                                        </p:attrNameLst>
                                      </p:cBhvr>
                                      <p:to>
                                        <p:strVal val="visible"/>
                                      </p:to>
                                    </p:set>
                                    <p:animEffect transition="in" filter="fade">
                                      <p:cBhvr>
                                        <p:cTn id="48" dur="500"/>
                                        <p:tgtEl>
                                          <p:spTgt spid="40"/>
                                        </p:tgtEl>
                                      </p:cBhvr>
                                    </p:animEffect>
                                  </p:childTnLst>
                                </p:cTn>
                              </p:par>
                            </p:childTnLst>
                          </p:cTn>
                        </p:par>
                        <p:par>
                          <p:cTn id="49" fill="hold">
                            <p:stCondLst>
                              <p:cond delay="4500"/>
                            </p:stCondLst>
                            <p:childTnLst>
                              <p:par>
                                <p:cTn id="50" presetID="10" presetClass="entr" presetSubtype="0" fill="hold" grpId="0" nodeType="afterEffect">
                                  <p:stCondLst>
                                    <p:cond delay="0"/>
                                  </p:stCondLst>
                                  <p:childTnLst>
                                    <p:set>
                                      <p:cBhvr>
                                        <p:cTn id="51" dur="1" fill="hold">
                                          <p:stCondLst>
                                            <p:cond delay="0"/>
                                          </p:stCondLst>
                                        </p:cTn>
                                        <p:tgtEl>
                                          <p:spTgt spid="56">
                                            <p:txEl>
                                              <p:pRg st="0" end="0"/>
                                            </p:txEl>
                                          </p:spTgt>
                                        </p:tgtEl>
                                        <p:attrNameLst>
                                          <p:attrName>style.visibility</p:attrName>
                                        </p:attrNameLst>
                                      </p:cBhvr>
                                      <p:to>
                                        <p:strVal val="visible"/>
                                      </p:to>
                                    </p:set>
                                    <p:animEffect transition="in" filter="fade">
                                      <p:cBhvr>
                                        <p:cTn id="52" dur="500"/>
                                        <p:tgtEl>
                                          <p:spTgt spid="56">
                                            <p:txEl>
                                              <p:pRg st="0" end="0"/>
                                            </p:txEl>
                                          </p:spTgt>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57">
                                            <p:txEl>
                                              <p:pRg st="0" end="0"/>
                                            </p:txEl>
                                          </p:spTgt>
                                        </p:tgtEl>
                                        <p:attrNameLst>
                                          <p:attrName>style.visibility</p:attrName>
                                        </p:attrNameLst>
                                      </p:cBhvr>
                                      <p:to>
                                        <p:strVal val="visible"/>
                                      </p:to>
                                    </p:set>
                                    <p:animEffect transition="in" filter="fade">
                                      <p:cBhvr>
                                        <p:cTn id="55" dur="500"/>
                                        <p:tgtEl>
                                          <p:spTgt spid="57">
                                            <p:txEl>
                                              <p:pRg st="0" end="0"/>
                                            </p:txEl>
                                          </p:spTgt>
                                        </p:tgtEl>
                                      </p:cBhvr>
                                    </p:animEffect>
                                  </p:childTnLst>
                                </p:cTn>
                              </p:par>
                            </p:childTnLst>
                          </p:cTn>
                        </p:par>
                        <p:par>
                          <p:cTn id="56" fill="hold">
                            <p:stCondLst>
                              <p:cond delay="5000"/>
                            </p:stCondLst>
                            <p:childTnLst>
                              <p:par>
                                <p:cTn id="57" presetID="10" presetClass="entr" presetSubtype="0" fill="hold" grpId="0" nodeType="afterEffect">
                                  <p:stCondLst>
                                    <p:cond delay="0"/>
                                  </p:stCondLst>
                                  <p:childTnLst>
                                    <p:set>
                                      <p:cBhvr>
                                        <p:cTn id="58" dur="1" fill="hold">
                                          <p:stCondLst>
                                            <p:cond delay="0"/>
                                          </p:stCondLst>
                                        </p:cTn>
                                        <p:tgtEl>
                                          <p:spTgt spid="41"/>
                                        </p:tgtEl>
                                        <p:attrNameLst>
                                          <p:attrName>style.visibility</p:attrName>
                                        </p:attrNameLst>
                                      </p:cBhvr>
                                      <p:to>
                                        <p:strVal val="visible"/>
                                      </p:to>
                                    </p:set>
                                    <p:animEffect transition="in" filter="fade">
                                      <p:cBhvr>
                                        <p:cTn id="59" dur="500"/>
                                        <p:tgtEl>
                                          <p:spTgt spid="41"/>
                                        </p:tgtEl>
                                      </p:cBhvr>
                                    </p:animEffect>
                                  </p:childTnLst>
                                </p:cTn>
                              </p:par>
                            </p:childTnLst>
                          </p:cTn>
                        </p:par>
                        <p:par>
                          <p:cTn id="60" fill="hold">
                            <p:stCondLst>
                              <p:cond delay="5500"/>
                            </p:stCondLst>
                            <p:childTnLst>
                              <p:par>
                                <p:cTn id="61" presetID="10" presetClass="entr" presetSubtype="0" fill="hold" grpId="0" nodeType="afterEffect">
                                  <p:stCondLst>
                                    <p:cond delay="0"/>
                                  </p:stCondLst>
                                  <p:childTnLst>
                                    <p:set>
                                      <p:cBhvr>
                                        <p:cTn id="62" dur="1" fill="hold">
                                          <p:stCondLst>
                                            <p:cond delay="0"/>
                                          </p:stCondLst>
                                        </p:cTn>
                                        <p:tgtEl>
                                          <p:spTgt spid="58">
                                            <p:txEl>
                                              <p:pRg st="0" end="0"/>
                                            </p:txEl>
                                          </p:spTgt>
                                        </p:tgtEl>
                                        <p:attrNameLst>
                                          <p:attrName>style.visibility</p:attrName>
                                        </p:attrNameLst>
                                      </p:cBhvr>
                                      <p:to>
                                        <p:strVal val="visible"/>
                                      </p:to>
                                    </p:set>
                                    <p:animEffect transition="in" filter="fade">
                                      <p:cBhvr>
                                        <p:cTn id="63" dur="500"/>
                                        <p:tgtEl>
                                          <p:spTgt spid="58">
                                            <p:txEl>
                                              <p:pRg st="0" end="0"/>
                                            </p:txEl>
                                          </p:spTgt>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59">
                                            <p:txEl>
                                              <p:pRg st="0" end="0"/>
                                            </p:txEl>
                                          </p:spTgt>
                                        </p:tgtEl>
                                        <p:attrNameLst>
                                          <p:attrName>style.visibility</p:attrName>
                                        </p:attrNameLst>
                                      </p:cBhvr>
                                      <p:to>
                                        <p:strVal val="visible"/>
                                      </p:to>
                                    </p:set>
                                    <p:animEffect transition="in" filter="fade">
                                      <p:cBhvr>
                                        <p:cTn id="66" dur="500"/>
                                        <p:tgtEl>
                                          <p:spTgt spid="59">
                                            <p:txEl>
                                              <p:pRg st="0" end="0"/>
                                            </p:txEl>
                                          </p:spTgt>
                                        </p:tgtEl>
                                      </p:cBhvr>
                                    </p:animEffect>
                                  </p:childTnLst>
                                </p:cTn>
                              </p:par>
                            </p:childTnLst>
                          </p:cTn>
                        </p:par>
                        <p:par>
                          <p:cTn id="67" fill="hold">
                            <p:stCondLst>
                              <p:cond delay="6000"/>
                            </p:stCondLst>
                            <p:childTnLst>
                              <p:par>
                                <p:cTn id="68" presetID="10" presetClass="entr" presetSubtype="0" fill="hold" grpId="0" nodeType="afterEffect">
                                  <p:stCondLst>
                                    <p:cond delay="0"/>
                                  </p:stCondLst>
                                  <p:childTnLst>
                                    <p:set>
                                      <p:cBhvr>
                                        <p:cTn id="69" dur="1" fill="hold">
                                          <p:stCondLst>
                                            <p:cond delay="0"/>
                                          </p:stCondLst>
                                        </p:cTn>
                                        <p:tgtEl>
                                          <p:spTgt spid="42"/>
                                        </p:tgtEl>
                                        <p:attrNameLst>
                                          <p:attrName>style.visibility</p:attrName>
                                        </p:attrNameLst>
                                      </p:cBhvr>
                                      <p:to>
                                        <p:strVal val="visible"/>
                                      </p:to>
                                    </p:set>
                                    <p:animEffect transition="in" filter="fade">
                                      <p:cBhvr>
                                        <p:cTn id="70" dur="500"/>
                                        <p:tgtEl>
                                          <p:spTgt spid="42"/>
                                        </p:tgtEl>
                                      </p:cBhvr>
                                    </p:animEffect>
                                  </p:childTnLst>
                                </p:cTn>
                              </p:par>
                            </p:childTnLst>
                          </p:cTn>
                        </p:par>
                        <p:par>
                          <p:cTn id="71" fill="hold">
                            <p:stCondLst>
                              <p:cond delay="6500"/>
                            </p:stCondLst>
                            <p:childTnLst>
                              <p:par>
                                <p:cTn id="72" presetID="10" presetClass="entr" presetSubtype="0" fill="hold" grpId="0" nodeType="afterEffect">
                                  <p:stCondLst>
                                    <p:cond delay="0"/>
                                  </p:stCondLst>
                                  <p:childTnLst>
                                    <p:set>
                                      <p:cBhvr>
                                        <p:cTn id="73" dur="1" fill="hold">
                                          <p:stCondLst>
                                            <p:cond delay="0"/>
                                          </p:stCondLst>
                                        </p:cTn>
                                        <p:tgtEl>
                                          <p:spTgt spid="60">
                                            <p:txEl>
                                              <p:pRg st="0" end="0"/>
                                            </p:txEl>
                                          </p:spTgt>
                                        </p:tgtEl>
                                        <p:attrNameLst>
                                          <p:attrName>style.visibility</p:attrName>
                                        </p:attrNameLst>
                                      </p:cBhvr>
                                      <p:to>
                                        <p:strVal val="visible"/>
                                      </p:to>
                                    </p:set>
                                    <p:animEffect transition="in" filter="fade">
                                      <p:cBhvr>
                                        <p:cTn id="74" dur="500"/>
                                        <p:tgtEl>
                                          <p:spTgt spid="60">
                                            <p:txEl>
                                              <p:pRg st="0" end="0"/>
                                            </p:txEl>
                                          </p:spTgt>
                                        </p:tgtEl>
                                      </p:cBhvr>
                                    </p:animEffect>
                                  </p:childTnLst>
                                </p:cTn>
                              </p:par>
                              <p:par>
                                <p:cTn id="75" presetID="10" presetClass="entr" presetSubtype="0" fill="hold" grpId="0" nodeType="withEffect">
                                  <p:stCondLst>
                                    <p:cond delay="0"/>
                                  </p:stCondLst>
                                  <p:childTnLst>
                                    <p:set>
                                      <p:cBhvr>
                                        <p:cTn id="76" dur="1" fill="hold">
                                          <p:stCondLst>
                                            <p:cond delay="0"/>
                                          </p:stCondLst>
                                        </p:cTn>
                                        <p:tgtEl>
                                          <p:spTgt spid="61">
                                            <p:txEl>
                                              <p:pRg st="0" end="0"/>
                                            </p:txEl>
                                          </p:spTgt>
                                        </p:tgtEl>
                                        <p:attrNameLst>
                                          <p:attrName>style.visibility</p:attrName>
                                        </p:attrNameLst>
                                      </p:cBhvr>
                                      <p:to>
                                        <p:strVal val="visible"/>
                                      </p:to>
                                    </p:set>
                                    <p:animEffect transition="in" filter="fade">
                                      <p:cBhvr>
                                        <p:cTn id="77" dur="500"/>
                                        <p:tgtEl>
                                          <p:spTgt spid="61">
                                            <p:txEl>
                                              <p:pRg st="0" end="0"/>
                                            </p:txEl>
                                          </p:spTgt>
                                        </p:tgtEl>
                                      </p:cBhvr>
                                    </p:animEffect>
                                  </p:childTnLst>
                                </p:cTn>
                              </p:par>
                            </p:childTnLst>
                          </p:cTn>
                        </p:par>
                        <p:par>
                          <p:cTn id="78" fill="hold">
                            <p:stCondLst>
                              <p:cond delay="7000"/>
                            </p:stCondLst>
                            <p:childTnLst>
                              <p:par>
                                <p:cTn id="79" presetID="10" presetClass="entr" presetSubtype="0" fill="hold" grpId="0" nodeType="afterEffect">
                                  <p:stCondLst>
                                    <p:cond delay="0"/>
                                  </p:stCondLst>
                                  <p:childTnLst>
                                    <p:set>
                                      <p:cBhvr>
                                        <p:cTn id="80" dur="1" fill="hold">
                                          <p:stCondLst>
                                            <p:cond delay="0"/>
                                          </p:stCondLst>
                                        </p:cTn>
                                        <p:tgtEl>
                                          <p:spTgt spid="43"/>
                                        </p:tgtEl>
                                        <p:attrNameLst>
                                          <p:attrName>style.visibility</p:attrName>
                                        </p:attrNameLst>
                                      </p:cBhvr>
                                      <p:to>
                                        <p:strVal val="visible"/>
                                      </p:to>
                                    </p:set>
                                    <p:animEffect transition="in" filter="fade">
                                      <p:cBhvr>
                                        <p:cTn id="81" dur="500"/>
                                        <p:tgtEl>
                                          <p:spTgt spid="43"/>
                                        </p:tgtEl>
                                      </p:cBhvr>
                                    </p:animEffect>
                                  </p:childTnLst>
                                </p:cTn>
                              </p:par>
                            </p:childTnLst>
                          </p:cTn>
                        </p:par>
                        <p:par>
                          <p:cTn id="82" fill="hold">
                            <p:stCondLst>
                              <p:cond delay="7500"/>
                            </p:stCondLst>
                            <p:childTnLst>
                              <p:par>
                                <p:cTn id="83" presetID="10" presetClass="entr" presetSubtype="0" fill="hold" grpId="0" nodeType="afterEffect">
                                  <p:stCondLst>
                                    <p:cond delay="0"/>
                                  </p:stCondLst>
                                  <p:childTnLst>
                                    <p:set>
                                      <p:cBhvr>
                                        <p:cTn id="84" dur="1" fill="hold">
                                          <p:stCondLst>
                                            <p:cond delay="0"/>
                                          </p:stCondLst>
                                        </p:cTn>
                                        <p:tgtEl>
                                          <p:spTgt spid="62">
                                            <p:txEl>
                                              <p:pRg st="0" end="0"/>
                                            </p:txEl>
                                          </p:spTgt>
                                        </p:tgtEl>
                                        <p:attrNameLst>
                                          <p:attrName>style.visibility</p:attrName>
                                        </p:attrNameLst>
                                      </p:cBhvr>
                                      <p:to>
                                        <p:strVal val="visible"/>
                                      </p:to>
                                    </p:set>
                                    <p:animEffect transition="in" filter="fade">
                                      <p:cBhvr>
                                        <p:cTn id="85" dur="500"/>
                                        <p:tgtEl>
                                          <p:spTgt spid="62">
                                            <p:txEl>
                                              <p:pRg st="0" end="0"/>
                                            </p:txEl>
                                          </p:spTgt>
                                        </p:tgtEl>
                                      </p:cBhvr>
                                    </p:animEffect>
                                  </p:childTnLst>
                                </p:cTn>
                              </p:par>
                              <p:par>
                                <p:cTn id="86" presetID="10" presetClass="entr" presetSubtype="0" fill="hold" grpId="0" nodeType="withEffect">
                                  <p:stCondLst>
                                    <p:cond delay="0"/>
                                  </p:stCondLst>
                                  <p:childTnLst>
                                    <p:set>
                                      <p:cBhvr>
                                        <p:cTn id="87" dur="1" fill="hold">
                                          <p:stCondLst>
                                            <p:cond delay="0"/>
                                          </p:stCondLst>
                                        </p:cTn>
                                        <p:tgtEl>
                                          <p:spTgt spid="63">
                                            <p:txEl>
                                              <p:pRg st="0" end="0"/>
                                            </p:txEl>
                                          </p:spTgt>
                                        </p:tgtEl>
                                        <p:attrNameLst>
                                          <p:attrName>style.visibility</p:attrName>
                                        </p:attrNameLst>
                                      </p:cBhvr>
                                      <p:to>
                                        <p:strVal val="visible"/>
                                      </p:to>
                                    </p:set>
                                    <p:animEffect transition="in" filter="fade">
                                      <p:cBhvr>
                                        <p:cTn id="88" dur="500"/>
                                        <p:tgtEl>
                                          <p:spTgt spid="63">
                                            <p:txEl>
                                              <p:pRg st="0" end="0"/>
                                            </p:txEl>
                                          </p:spTgt>
                                        </p:tgtEl>
                                      </p:cBhvr>
                                    </p:animEffect>
                                  </p:childTnLst>
                                </p:cTn>
                              </p:par>
                            </p:childTnLst>
                          </p:cTn>
                        </p:par>
                        <p:par>
                          <p:cTn id="89" fill="hold">
                            <p:stCondLst>
                              <p:cond delay="8000"/>
                            </p:stCondLst>
                            <p:childTnLst>
                              <p:par>
                                <p:cTn id="90" presetID="10" presetClass="entr" presetSubtype="0" fill="hold" grpId="0" nodeType="afterEffect">
                                  <p:stCondLst>
                                    <p:cond delay="0"/>
                                  </p:stCondLst>
                                  <p:childTnLst>
                                    <p:set>
                                      <p:cBhvr>
                                        <p:cTn id="91" dur="1" fill="hold">
                                          <p:stCondLst>
                                            <p:cond delay="0"/>
                                          </p:stCondLst>
                                        </p:cTn>
                                        <p:tgtEl>
                                          <p:spTgt spid="44"/>
                                        </p:tgtEl>
                                        <p:attrNameLst>
                                          <p:attrName>style.visibility</p:attrName>
                                        </p:attrNameLst>
                                      </p:cBhvr>
                                      <p:to>
                                        <p:strVal val="visible"/>
                                      </p:to>
                                    </p:set>
                                    <p:animEffect transition="in" filter="fade">
                                      <p:cBhvr>
                                        <p:cTn id="92" dur="500"/>
                                        <p:tgtEl>
                                          <p:spTgt spid="44"/>
                                        </p:tgtEl>
                                      </p:cBhvr>
                                    </p:animEffect>
                                  </p:childTnLst>
                                </p:cTn>
                              </p:par>
                            </p:childTnLst>
                          </p:cTn>
                        </p:par>
                        <p:par>
                          <p:cTn id="93" fill="hold">
                            <p:stCondLst>
                              <p:cond delay="8500"/>
                            </p:stCondLst>
                            <p:childTnLst>
                              <p:par>
                                <p:cTn id="94" presetID="10" presetClass="entr" presetSubtype="0" fill="hold" grpId="0" nodeType="afterEffect">
                                  <p:stCondLst>
                                    <p:cond delay="0"/>
                                  </p:stCondLst>
                                  <p:childTnLst>
                                    <p:set>
                                      <p:cBhvr>
                                        <p:cTn id="95" dur="1" fill="hold">
                                          <p:stCondLst>
                                            <p:cond delay="0"/>
                                          </p:stCondLst>
                                        </p:cTn>
                                        <p:tgtEl>
                                          <p:spTgt spid="64">
                                            <p:txEl>
                                              <p:pRg st="0" end="0"/>
                                            </p:txEl>
                                          </p:spTgt>
                                        </p:tgtEl>
                                        <p:attrNameLst>
                                          <p:attrName>style.visibility</p:attrName>
                                        </p:attrNameLst>
                                      </p:cBhvr>
                                      <p:to>
                                        <p:strVal val="visible"/>
                                      </p:to>
                                    </p:set>
                                    <p:animEffect transition="in" filter="fade">
                                      <p:cBhvr>
                                        <p:cTn id="96" dur="500"/>
                                        <p:tgtEl>
                                          <p:spTgt spid="64">
                                            <p:txEl>
                                              <p:pRg st="0" end="0"/>
                                            </p:txEl>
                                          </p:spTgt>
                                        </p:tgtEl>
                                      </p:cBhvr>
                                    </p:animEffect>
                                  </p:childTnLst>
                                </p:cTn>
                              </p:par>
                              <p:par>
                                <p:cTn id="97" presetID="10" presetClass="entr" presetSubtype="0" fill="hold" grpId="0" nodeType="withEffect">
                                  <p:stCondLst>
                                    <p:cond delay="0"/>
                                  </p:stCondLst>
                                  <p:childTnLst>
                                    <p:set>
                                      <p:cBhvr>
                                        <p:cTn id="98" dur="1" fill="hold">
                                          <p:stCondLst>
                                            <p:cond delay="0"/>
                                          </p:stCondLst>
                                        </p:cTn>
                                        <p:tgtEl>
                                          <p:spTgt spid="65">
                                            <p:txEl>
                                              <p:pRg st="0" end="0"/>
                                            </p:txEl>
                                          </p:spTgt>
                                        </p:tgtEl>
                                        <p:attrNameLst>
                                          <p:attrName>style.visibility</p:attrName>
                                        </p:attrNameLst>
                                      </p:cBhvr>
                                      <p:to>
                                        <p:strVal val="visible"/>
                                      </p:to>
                                    </p:set>
                                    <p:animEffect transition="in" filter="fade">
                                      <p:cBhvr>
                                        <p:cTn id="99" dur="500"/>
                                        <p:tgtEl>
                                          <p:spTgt spid="65">
                                            <p:txEl>
                                              <p:pRg st="0" end="0"/>
                                            </p:txEl>
                                          </p:spTgt>
                                        </p:tgtEl>
                                      </p:cBhvr>
                                    </p:animEffect>
                                  </p:childTnLst>
                                </p:cTn>
                              </p:par>
                            </p:childTnLst>
                          </p:cTn>
                        </p:par>
                        <p:par>
                          <p:cTn id="100" fill="hold">
                            <p:stCondLst>
                              <p:cond delay="9000"/>
                            </p:stCondLst>
                            <p:childTnLst>
                              <p:par>
                                <p:cTn id="101" presetID="10" presetClass="entr" presetSubtype="0" fill="hold" grpId="0" nodeType="afterEffect">
                                  <p:stCondLst>
                                    <p:cond delay="0"/>
                                  </p:stCondLst>
                                  <p:childTnLst>
                                    <p:set>
                                      <p:cBhvr>
                                        <p:cTn id="102" dur="1" fill="hold">
                                          <p:stCondLst>
                                            <p:cond delay="0"/>
                                          </p:stCondLst>
                                        </p:cTn>
                                        <p:tgtEl>
                                          <p:spTgt spid="45"/>
                                        </p:tgtEl>
                                        <p:attrNameLst>
                                          <p:attrName>style.visibility</p:attrName>
                                        </p:attrNameLst>
                                      </p:cBhvr>
                                      <p:to>
                                        <p:strVal val="visible"/>
                                      </p:to>
                                    </p:set>
                                    <p:animEffect transition="in" filter="fade">
                                      <p:cBhvr>
                                        <p:cTn id="103" dur="500"/>
                                        <p:tgtEl>
                                          <p:spTgt spid="45"/>
                                        </p:tgtEl>
                                      </p:cBhvr>
                                    </p:animEffect>
                                  </p:childTnLst>
                                </p:cTn>
                              </p:par>
                            </p:childTnLst>
                          </p:cTn>
                        </p:par>
                        <p:par>
                          <p:cTn id="104" fill="hold">
                            <p:stCondLst>
                              <p:cond delay="9500"/>
                            </p:stCondLst>
                            <p:childTnLst>
                              <p:par>
                                <p:cTn id="105" presetID="10" presetClass="entr" presetSubtype="0" fill="hold" grpId="0" nodeType="afterEffect">
                                  <p:stCondLst>
                                    <p:cond delay="0"/>
                                  </p:stCondLst>
                                  <p:childTnLst>
                                    <p:set>
                                      <p:cBhvr>
                                        <p:cTn id="106" dur="1" fill="hold">
                                          <p:stCondLst>
                                            <p:cond delay="0"/>
                                          </p:stCondLst>
                                        </p:cTn>
                                        <p:tgtEl>
                                          <p:spTgt spid="66">
                                            <p:txEl>
                                              <p:pRg st="0" end="0"/>
                                            </p:txEl>
                                          </p:spTgt>
                                        </p:tgtEl>
                                        <p:attrNameLst>
                                          <p:attrName>style.visibility</p:attrName>
                                        </p:attrNameLst>
                                      </p:cBhvr>
                                      <p:to>
                                        <p:strVal val="visible"/>
                                      </p:to>
                                    </p:set>
                                    <p:animEffect transition="in" filter="fade">
                                      <p:cBhvr>
                                        <p:cTn id="107" dur="500"/>
                                        <p:tgtEl>
                                          <p:spTgt spid="66">
                                            <p:txEl>
                                              <p:pRg st="0" end="0"/>
                                            </p:txEl>
                                          </p:spTgt>
                                        </p:tgtEl>
                                      </p:cBhvr>
                                    </p:animEffect>
                                  </p:childTnLst>
                                </p:cTn>
                              </p:par>
                              <p:par>
                                <p:cTn id="108" presetID="10" presetClass="entr" presetSubtype="0" fill="hold" grpId="0" nodeType="withEffect">
                                  <p:stCondLst>
                                    <p:cond delay="0"/>
                                  </p:stCondLst>
                                  <p:childTnLst>
                                    <p:set>
                                      <p:cBhvr>
                                        <p:cTn id="109" dur="1" fill="hold">
                                          <p:stCondLst>
                                            <p:cond delay="0"/>
                                          </p:stCondLst>
                                        </p:cTn>
                                        <p:tgtEl>
                                          <p:spTgt spid="67">
                                            <p:txEl>
                                              <p:pRg st="0" end="0"/>
                                            </p:txEl>
                                          </p:spTgt>
                                        </p:tgtEl>
                                        <p:attrNameLst>
                                          <p:attrName>style.visibility</p:attrName>
                                        </p:attrNameLst>
                                      </p:cBhvr>
                                      <p:to>
                                        <p:strVal val="visible"/>
                                      </p:to>
                                    </p:set>
                                    <p:animEffect transition="in" filter="fade">
                                      <p:cBhvr>
                                        <p:cTn id="110" dur="500"/>
                                        <p:tgtEl>
                                          <p:spTgt spid="67">
                                            <p:txEl>
                                              <p:pRg st="0" end="0"/>
                                            </p:txEl>
                                          </p:spTgt>
                                        </p:tgtEl>
                                      </p:cBhvr>
                                    </p:animEffect>
                                  </p:childTnLst>
                                </p:cTn>
                              </p:par>
                            </p:childTnLst>
                          </p:cTn>
                        </p:par>
                        <p:par>
                          <p:cTn id="111" fill="hold">
                            <p:stCondLst>
                              <p:cond delay="10000"/>
                            </p:stCondLst>
                            <p:childTnLst>
                              <p:par>
                                <p:cTn id="112" presetID="10" presetClass="entr" presetSubtype="0" fill="hold" grpId="0" nodeType="afterEffect">
                                  <p:stCondLst>
                                    <p:cond delay="0"/>
                                  </p:stCondLst>
                                  <p:childTnLst>
                                    <p:set>
                                      <p:cBhvr>
                                        <p:cTn id="113" dur="1" fill="hold">
                                          <p:stCondLst>
                                            <p:cond delay="0"/>
                                          </p:stCondLst>
                                        </p:cTn>
                                        <p:tgtEl>
                                          <p:spTgt spid="46"/>
                                        </p:tgtEl>
                                        <p:attrNameLst>
                                          <p:attrName>style.visibility</p:attrName>
                                        </p:attrNameLst>
                                      </p:cBhvr>
                                      <p:to>
                                        <p:strVal val="visible"/>
                                      </p:to>
                                    </p:set>
                                    <p:animEffect transition="in" filter="fade">
                                      <p:cBhvr>
                                        <p:cTn id="114" dur="500"/>
                                        <p:tgtEl>
                                          <p:spTgt spid="46"/>
                                        </p:tgtEl>
                                      </p:cBhvr>
                                    </p:animEffect>
                                  </p:childTnLst>
                                </p:cTn>
                              </p:par>
                            </p:childTnLst>
                          </p:cTn>
                        </p:par>
                        <p:par>
                          <p:cTn id="115" fill="hold">
                            <p:stCondLst>
                              <p:cond delay="10500"/>
                            </p:stCondLst>
                            <p:childTnLst>
                              <p:par>
                                <p:cTn id="116" presetID="10" presetClass="entr" presetSubtype="0" fill="hold" grpId="0" nodeType="afterEffect">
                                  <p:stCondLst>
                                    <p:cond delay="0"/>
                                  </p:stCondLst>
                                  <p:childTnLst>
                                    <p:set>
                                      <p:cBhvr>
                                        <p:cTn id="117" dur="1" fill="hold">
                                          <p:stCondLst>
                                            <p:cond delay="0"/>
                                          </p:stCondLst>
                                        </p:cTn>
                                        <p:tgtEl>
                                          <p:spTgt spid="68">
                                            <p:txEl>
                                              <p:pRg st="0" end="0"/>
                                            </p:txEl>
                                          </p:spTgt>
                                        </p:tgtEl>
                                        <p:attrNameLst>
                                          <p:attrName>style.visibility</p:attrName>
                                        </p:attrNameLst>
                                      </p:cBhvr>
                                      <p:to>
                                        <p:strVal val="visible"/>
                                      </p:to>
                                    </p:set>
                                    <p:animEffect transition="in" filter="fade">
                                      <p:cBhvr>
                                        <p:cTn id="118" dur="500"/>
                                        <p:tgtEl>
                                          <p:spTgt spid="68">
                                            <p:txEl>
                                              <p:pRg st="0" end="0"/>
                                            </p:txEl>
                                          </p:spTgt>
                                        </p:tgtEl>
                                      </p:cBhvr>
                                    </p:animEffect>
                                  </p:childTnLst>
                                </p:cTn>
                              </p:par>
                              <p:par>
                                <p:cTn id="119" presetID="10" presetClass="entr" presetSubtype="0" fill="hold" grpId="0" nodeType="withEffect">
                                  <p:stCondLst>
                                    <p:cond delay="0"/>
                                  </p:stCondLst>
                                  <p:childTnLst>
                                    <p:set>
                                      <p:cBhvr>
                                        <p:cTn id="120" dur="1" fill="hold">
                                          <p:stCondLst>
                                            <p:cond delay="0"/>
                                          </p:stCondLst>
                                        </p:cTn>
                                        <p:tgtEl>
                                          <p:spTgt spid="69">
                                            <p:txEl>
                                              <p:pRg st="0" end="0"/>
                                            </p:txEl>
                                          </p:spTgt>
                                        </p:tgtEl>
                                        <p:attrNameLst>
                                          <p:attrName>style.visibility</p:attrName>
                                        </p:attrNameLst>
                                      </p:cBhvr>
                                      <p:to>
                                        <p:strVal val="visible"/>
                                      </p:to>
                                    </p:set>
                                    <p:animEffect transition="in" filter="fade">
                                      <p:cBhvr>
                                        <p:cTn id="121" dur="500"/>
                                        <p:tgtEl>
                                          <p:spTgt spid="69">
                                            <p:txEl>
                                              <p:pRg st="0" end="0"/>
                                            </p:txEl>
                                          </p:spTgt>
                                        </p:tgtEl>
                                      </p:cBhvr>
                                    </p:animEffect>
                                  </p:childTnLst>
                                </p:cTn>
                              </p:par>
                            </p:childTnLst>
                          </p:cTn>
                        </p:par>
                        <p:par>
                          <p:cTn id="122" fill="hold">
                            <p:stCondLst>
                              <p:cond delay="11000"/>
                            </p:stCondLst>
                            <p:childTnLst>
                              <p:par>
                                <p:cTn id="123" presetID="10" presetClass="entr" presetSubtype="0" fill="hold" grpId="0" nodeType="afterEffect">
                                  <p:stCondLst>
                                    <p:cond delay="0"/>
                                  </p:stCondLst>
                                  <p:childTnLst>
                                    <p:set>
                                      <p:cBhvr>
                                        <p:cTn id="124" dur="1" fill="hold">
                                          <p:stCondLst>
                                            <p:cond delay="0"/>
                                          </p:stCondLst>
                                        </p:cTn>
                                        <p:tgtEl>
                                          <p:spTgt spid="47"/>
                                        </p:tgtEl>
                                        <p:attrNameLst>
                                          <p:attrName>style.visibility</p:attrName>
                                        </p:attrNameLst>
                                      </p:cBhvr>
                                      <p:to>
                                        <p:strVal val="visible"/>
                                      </p:to>
                                    </p:set>
                                    <p:animEffect transition="in" filter="fade">
                                      <p:cBhvr>
                                        <p:cTn id="125" dur="500"/>
                                        <p:tgtEl>
                                          <p:spTgt spid="47"/>
                                        </p:tgtEl>
                                      </p:cBhvr>
                                    </p:animEffect>
                                  </p:childTnLst>
                                </p:cTn>
                              </p:par>
                            </p:childTnLst>
                          </p:cTn>
                        </p:par>
                        <p:par>
                          <p:cTn id="126" fill="hold">
                            <p:stCondLst>
                              <p:cond delay="11500"/>
                            </p:stCondLst>
                            <p:childTnLst>
                              <p:par>
                                <p:cTn id="127" presetID="10" presetClass="entr" presetSubtype="0" fill="hold" grpId="0" nodeType="afterEffect">
                                  <p:stCondLst>
                                    <p:cond delay="0"/>
                                  </p:stCondLst>
                                  <p:childTnLst>
                                    <p:set>
                                      <p:cBhvr>
                                        <p:cTn id="128" dur="1" fill="hold">
                                          <p:stCondLst>
                                            <p:cond delay="0"/>
                                          </p:stCondLst>
                                        </p:cTn>
                                        <p:tgtEl>
                                          <p:spTgt spid="70">
                                            <p:txEl>
                                              <p:pRg st="0" end="0"/>
                                            </p:txEl>
                                          </p:spTgt>
                                        </p:tgtEl>
                                        <p:attrNameLst>
                                          <p:attrName>style.visibility</p:attrName>
                                        </p:attrNameLst>
                                      </p:cBhvr>
                                      <p:to>
                                        <p:strVal val="visible"/>
                                      </p:to>
                                    </p:set>
                                    <p:animEffect transition="in" filter="fade">
                                      <p:cBhvr>
                                        <p:cTn id="129" dur="500"/>
                                        <p:tgtEl>
                                          <p:spTgt spid="70">
                                            <p:txEl>
                                              <p:pRg st="0" end="0"/>
                                            </p:txEl>
                                          </p:spTgt>
                                        </p:tgtEl>
                                      </p:cBhvr>
                                    </p:animEffect>
                                  </p:childTnLst>
                                </p:cTn>
                              </p:par>
                              <p:par>
                                <p:cTn id="130" presetID="10" presetClass="entr" presetSubtype="0" fill="hold" grpId="0" nodeType="withEffect">
                                  <p:stCondLst>
                                    <p:cond delay="0"/>
                                  </p:stCondLst>
                                  <p:childTnLst>
                                    <p:set>
                                      <p:cBhvr>
                                        <p:cTn id="131" dur="1" fill="hold">
                                          <p:stCondLst>
                                            <p:cond delay="0"/>
                                          </p:stCondLst>
                                        </p:cTn>
                                        <p:tgtEl>
                                          <p:spTgt spid="71">
                                            <p:txEl>
                                              <p:pRg st="0" end="0"/>
                                            </p:txEl>
                                          </p:spTgt>
                                        </p:tgtEl>
                                        <p:attrNameLst>
                                          <p:attrName>style.visibility</p:attrName>
                                        </p:attrNameLst>
                                      </p:cBhvr>
                                      <p:to>
                                        <p:strVal val="visible"/>
                                      </p:to>
                                    </p:set>
                                    <p:animEffect transition="in" filter="fade">
                                      <p:cBhvr>
                                        <p:cTn id="132" dur="500"/>
                                        <p:tgtEl>
                                          <p:spTgt spid="71">
                                            <p:txEl>
                                              <p:pRg st="0" end="0"/>
                                            </p:txEl>
                                          </p:spTgt>
                                        </p:tgtEl>
                                      </p:cBhvr>
                                    </p:animEffect>
                                  </p:childTnLst>
                                </p:cTn>
                              </p:par>
                            </p:childTnLst>
                          </p:cTn>
                        </p:par>
                        <p:par>
                          <p:cTn id="133" fill="hold">
                            <p:stCondLst>
                              <p:cond delay="12000"/>
                            </p:stCondLst>
                            <p:childTnLst>
                              <p:par>
                                <p:cTn id="134" presetID="10" presetClass="entr" presetSubtype="0" fill="hold" grpId="0" nodeType="afterEffect">
                                  <p:stCondLst>
                                    <p:cond delay="0"/>
                                  </p:stCondLst>
                                  <p:childTnLst>
                                    <p:set>
                                      <p:cBhvr>
                                        <p:cTn id="135" dur="1" fill="hold">
                                          <p:stCondLst>
                                            <p:cond delay="0"/>
                                          </p:stCondLst>
                                        </p:cTn>
                                        <p:tgtEl>
                                          <p:spTgt spid="48"/>
                                        </p:tgtEl>
                                        <p:attrNameLst>
                                          <p:attrName>style.visibility</p:attrName>
                                        </p:attrNameLst>
                                      </p:cBhvr>
                                      <p:to>
                                        <p:strVal val="visible"/>
                                      </p:to>
                                    </p:set>
                                    <p:animEffect transition="in" filter="fade">
                                      <p:cBhvr>
                                        <p:cTn id="136" dur="500"/>
                                        <p:tgtEl>
                                          <p:spTgt spid="48"/>
                                        </p:tgtEl>
                                      </p:cBhvr>
                                    </p:animEffect>
                                  </p:childTnLst>
                                </p:cTn>
                              </p:par>
                            </p:childTnLst>
                          </p:cTn>
                        </p:par>
                        <p:par>
                          <p:cTn id="137" fill="hold">
                            <p:stCondLst>
                              <p:cond delay="12500"/>
                            </p:stCondLst>
                            <p:childTnLst>
                              <p:par>
                                <p:cTn id="138" presetID="10" presetClass="entr" presetSubtype="0" fill="hold" grpId="0" nodeType="afterEffect">
                                  <p:stCondLst>
                                    <p:cond delay="0"/>
                                  </p:stCondLst>
                                  <p:childTnLst>
                                    <p:set>
                                      <p:cBhvr>
                                        <p:cTn id="139" dur="1" fill="hold">
                                          <p:stCondLst>
                                            <p:cond delay="0"/>
                                          </p:stCondLst>
                                        </p:cTn>
                                        <p:tgtEl>
                                          <p:spTgt spid="72">
                                            <p:txEl>
                                              <p:pRg st="0" end="0"/>
                                            </p:txEl>
                                          </p:spTgt>
                                        </p:tgtEl>
                                        <p:attrNameLst>
                                          <p:attrName>style.visibility</p:attrName>
                                        </p:attrNameLst>
                                      </p:cBhvr>
                                      <p:to>
                                        <p:strVal val="visible"/>
                                      </p:to>
                                    </p:set>
                                    <p:animEffect transition="in" filter="fade">
                                      <p:cBhvr>
                                        <p:cTn id="140" dur="500"/>
                                        <p:tgtEl>
                                          <p:spTgt spid="72">
                                            <p:txEl>
                                              <p:pRg st="0" end="0"/>
                                            </p:txEl>
                                          </p:spTgt>
                                        </p:tgtEl>
                                      </p:cBhvr>
                                    </p:animEffect>
                                  </p:childTnLst>
                                </p:cTn>
                              </p:par>
                              <p:par>
                                <p:cTn id="141" presetID="10" presetClass="entr" presetSubtype="0" fill="hold" grpId="0" nodeType="withEffect">
                                  <p:stCondLst>
                                    <p:cond delay="0"/>
                                  </p:stCondLst>
                                  <p:childTnLst>
                                    <p:set>
                                      <p:cBhvr>
                                        <p:cTn id="142" dur="1" fill="hold">
                                          <p:stCondLst>
                                            <p:cond delay="0"/>
                                          </p:stCondLst>
                                        </p:cTn>
                                        <p:tgtEl>
                                          <p:spTgt spid="73">
                                            <p:txEl>
                                              <p:pRg st="0" end="0"/>
                                            </p:txEl>
                                          </p:spTgt>
                                        </p:tgtEl>
                                        <p:attrNameLst>
                                          <p:attrName>style.visibility</p:attrName>
                                        </p:attrNameLst>
                                      </p:cBhvr>
                                      <p:to>
                                        <p:strVal val="visible"/>
                                      </p:to>
                                    </p:set>
                                    <p:animEffect transition="in" filter="fade">
                                      <p:cBhvr>
                                        <p:cTn id="143" dur="500"/>
                                        <p:tgtEl>
                                          <p:spTgt spid="73">
                                            <p:txEl>
                                              <p:pRg st="0" end="0"/>
                                            </p:txEl>
                                          </p:spTgt>
                                        </p:tgtEl>
                                      </p:cBhvr>
                                    </p:animEffect>
                                  </p:childTnLst>
                                </p:cTn>
                              </p:par>
                            </p:childTnLst>
                          </p:cTn>
                        </p:par>
                        <p:par>
                          <p:cTn id="144" fill="hold">
                            <p:stCondLst>
                              <p:cond delay="13000"/>
                            </p:stCondLst>
                            <p:childTnLst>
                              <p:par>
                                <p:cTn id="145" presetID="10" presetClass="entr" presetSubtype="0" fill="hold" grpId="0" nodeType="afterEffect">
                                  <p:stCondLst>
                                    <p:cond delay="0"/>
                                  </p:stCondLst>
                                  <p:childTnLst>
                                    <p:set>
                                      <p:cBhvr>
                                        <p:cTn id="146" dur="1" fill="hold">
                                          <p:stCondLst>
                                            <p:cond delay="0"/>
                                          </p:stCondLst>
                                        </p:cTn>
                                        <p:tgtEl>
                                          <p:spTgt spid="49"/>
                                        </p:tgtEl>
                                        <p:attrNameLst>
                                          <p:attrName>style.visibility</p:attrName>
                                        </p:attrNameLst>
                                      </p:cBhvr>
                                      <p:to>
                                        <p:strVal val="visible"/>
                                      </p:to>
                                    </p:set>
                                    <p:animEffect transition="in" filter="fade">
                                      <p:cBhvr>
                                        <p:cTn id="147" dur="500"/>
                                        <p:tgtEl>
                                          <p:spTgt spid="49"/>
                                        </p:tgtEl>
                                      </p:cBhvr>
                                    </p:animEffect>
                                  </p:childTnLst>
                                </p:cTn>
                              </p:par>
                            </p:childTnLst>
                          </p:cTn>
                        </p:par>
                        <p:par>
                          <p:cTn id="148" fill="hold">
                            <p:stCondLst>
                              <p:cond delay="13500"/>
                            </p:stCondLst>
                            <p:childTnLst>
                              <p:par>
                                <p:cTn id="149" presetID="10" presetClass="entr" presetSubtype="0" fill="hold" grpId="0" nodeType="afterEffect">
                                  <p:stCondLst>
                                    <p:cond delay="0"/>
                                  </p:stCondLst>
                                  <p:childTnLst>
                                    <p:set>
                                      <p:cBhvr>
                                        <p:cTn id="150" dur="1" fill="hold">
                                          <p:stCondLst>
                                            <p:cond delay="0"/>
                                          </p:stCondLst>
                                        </p:cTn>
                                        <p:tgtEl>
                                          <p:spTgt spid="74">
                                            <p:txEl>
                                              <p:pRg st="0" end="0"/>
                                            </p:txEl>
                                          </p:spTgt>
                                        </p:tgtEl>
                                        <p:attrNameLst>
                                          <p:attrName>style.visibility</p:attrName>
                                        </p:attrNameLst>
                                      </p:cBhvr>
                                      <p:to>
                                        <p:strVal val="visible"/>
                                      </p:to>
                                    </p:set>
                                    <p:animEffect transition="in" filter="fade">
                                      <p:cBhvr>
                                        <p:cTn id="151" dur="500"/>
                                        <p:tgtEl>
                                          <p:spTgt spid="74">
                                            <p:txEl>
                                              <p:pRg st="0" end="0"/>
                                            </p:txEl>
                                          </p:spTgt>
                                        </p:tgtEl>
                                      </p:cBhvr>
                                    </p:animEffect>
                                  </p:childTnLst>
                                </p:cTn>
                              </p:par>
                              <p:par>
                                <p:cTn id="152" presetID="10" presetClass="entr" presetSubtype="0" fill="hold" grpId="0" nodeType="withEffect">
                                  <p:stCondLst>
                                    <p:cond delay="0"/>
                                  </p:stCondLst>
                                  <p:childTnLst>
                                    <p:set>
                                      <p:cBhvr>
                                        <p:cTn id="153" dur="1" fill="hold">
                                          <p:stCondLst>
                                            <p:cond delay="0"/>
                                          </p:stCondLst>
                                        </p:cTn>
                                        <p:tgtEl>
                                          <p:spTgt spid="75">
                                            <p:txEl>
                                              <p:pRg st="0" end="0"/>
                                            </p:txEl>
                                          </p:spTgt>
                                        </p:tgtEl>
                                        <p:attrNameLst>
                                          <p:attrName>style.visibility</p:attrName>
                                        </p:attrNameLst>
                                      </p:cBhvr>
                                      <p:to>
                                        <p:strVal val="visible"/>
                                      </p:to>
                                    </p:set>
                                    <p:animEffect transition="in" filter="fade">
                                      <p:cBhvr>
                                        <p:cTn id="154" dur="500"/>
                                        <p:tgtEl>
                                          <p:spTgt spid="75">
                                            <p:txEl>
                                              <p:pRg st="0" end="0"/>
                                            </p:txEl>
                                          </p:spTgt>
                                        </p:tgtEl>
                                      </p:cBhvr>
                                    </p:animEffect>
                                  </p:childTnLst>
                                </p:cTn>
                              </p:par>
                            </p:childTnLst>
                          </p:cTn>
                        </p:par>
                        <p:par>
                          <p:cTn id="155" fill="hold">
                            <p:stCondLst>
                              <p:cond delay="14000"/>
                            </p:stCondLst>
                            <p:childTnLst>
                              <p:par>
                                <p:cTn id="156" presetID="10" presetClass="entr" presetSubtype="0" fill="hold" grpId="0" nodeType="afterEffect">
                                  <p:stCondLst>
                                    <p:cond delay="0"/>
                                  </p:stCondLst>
                                  <p:childTnLst>
                                    <p:set>
                                      <p:cBhvr>
                                        <p:cTn id="157" dur="1" fill="hold">
                                          <p:stCondLst>
                                            <p:cond delay="0"/>
                                          </p:stCondLst>
                                        </p:cTn>
                                        <p:tgtEl>
                                          <p:spTgt spid="50"/>
                                        </p:tgtEl>
                                        <p:attrNameLst>
                                          <p:attrName>style.visibility</p:attrName>
                                        </p:attrNameLst>
                                      </p:cBhvr>
                                      <p:to>
                                        <p:strVal val="visible"/>
                                      </p:to>
                                    </p:set>
                                    <p:animEffect transition="in" filter="fade">
                                      <p:cBhvr>
                                        <p:cTn id="158" dur="500"/>
                                        <p:tgtEl>
                                          <p:spTgt spid="50"/>
                                        </p:tgtEl>
                                      </p:cBhvr>
                                    </p:animEffect>
                                  </p:childTnLst>
                                </p:cTn>
                              </p:par>
                            </p:childTnLst>
                          </p:cTn>
                        </p:par>
                        <p:par>
                          <p:cTn id="159" fill="hold">
                            <p:stCondLst>
                              <p:cond delay="14500"/>
                            </p:stCondLst>
                            <p:childTnLst>
                              <p:par>
                                <p:cTn id="160" presetID="10" presetClass="entr" presetSubtype="0" fill="hold" grpId="0" nodeType="afterEffect">
                                  <p:stCondLst>
                                    <p:cond delay="0"/>
                                  </p:stCondLst>
                                  <p:childTnLst>
                                    <p:set>
                                      <p:cBhvr>
                                        <p:cTn id="161" dur="1" fill="hold">
                                          <p:stCondLst>
                                            <p:cond delay="0"/>
                                          </p:stCondLst>
                                        </p:cTn>
                                        <p:tgtEl>
                                          <p:spTgt spid="76">
                                            <p:txEl>
                                              <p:pRg st="0" end="0"/>
                                            </p:txEl>
                                          </p:spTgt>
                                        </p:tgtEl>
                                        <p:attrNameLst>
                                          <p:attrName>style.visibility</p:attrName>
                                        </p:attrNameLst>
                                      </p:cBhvr>
                                      <p:to>
                                        <p:strVal val="visible"/>
                                      </p:to>
                                    </p:set>
                                    <p:animEffect transition="in" filter="fade">
                                      <p:cBhvr>
                                        <p:cTn id="162" dur="500"/>
                                        <p:tgtEl>
                                          <p:spTgt spid="76">
                                            <p:txEl>
                                              <p:pRg st="0" end="0"/>
                                            </p:txEl>
                                          </p:spTgt>
                                        </p:tgtEl>
                                      </p:cBhvr>
                                    </p:animEffect>
                                  </p:childTnLst>
                                </p:cTn>
                              </p:par>
                              <p:par>
                                <p:cTn id="163" presetID="10" presetClass="entr" presetSubtype="0" fill="hold" grpId="0" nodeType="withEffect">
                                  <p:stCondLst>
                                    <p:cond delay="0"/>
                                  </p:stCondLst>
                                  <p:childTnLst>
                                    <p:set>
                                      <p:cBhvr>
                                        <p:cTn id="164" dur="1" fill="hold">
                                          <p:stCondLst>
                                            <p:cond delay="0"/>
                                          </p:stCondLst>
                                        </p:cTn>
                                        <p:tgtEl>
                                          <p:spTgt spid="77">
                                            <p:txEl>
                                              <p:pRg st="0" end="0"/>
                                            </p:txEl>
                                          </p:spTgt>
                                        </p:tgtEl>
                                        <p:attrNameLst>
                                          <p:attrName>style.visibility</p:attrName>
                                        </p:attrNameLst>
                                      </p:cBhvr>
                                      <p:to>
                                        <p:strVal val="visible"/>
                                      </p:to>
                                    </p:set>
                                    <p:animEffect transition="in" filter="fade">
                                      <p:cBhvr>
                                        <p:cTn id="165" dur="500"/>
                                        <p:tgtEl>
                                          <p:spTgt spid="7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3" grpId="0" build="p">
        <p:tmplLst>
          <p:tmpl lvl="1">
            <p:tnLst>
              <p:par>
                <p:cTn presetID="10" presetClass="entr" presetSubtype="0" fill="hold" nodeType="after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500"/>
                        <p:tgtEl>
                          <p:spTgt spid="13"/>
                        </p:tgtEl>
                      </p:cBhvr>
                    </p:animEffect>
                  </p:childTnLst>
                </p:cTn>
              </p:par>
            </p:tnLst>
          </p:tmpl>
        </p:tmplLst>
      </p:bldP>
      <p:bldP spid="18" grpId="0" build="p">
        <p:tmplLst>
          <p:tmpl lvl="1">
            <p:tnLst>
              <p:par>
                <p:cTn presetID="10" presetClass="entr" presetSubtype="0" fill="hold" nodeType="after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fade">
                      <p:cBhvr>
                        <p:cTn dur="500"/>
                        <p:tgtEl>
                          <p:spTgt spid="18"/>
                        </p:tgtEl>
                      </p:cBhvr>
                    </p:animEffect>
                  </p:childTnLst>
                </p:cTn>
              </p:par>
            </p:tnLst>
          </p:tmpl>
        </p:tmplLst>
      </p:bldP>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build="p">
        <p:tmplLst>
          <p:tmpl lvl="1">
            <p:tnLst>
              <p:par>
                <p:cTn presetID="10" presetClass="entr" presetSubtype="0" fill="hold" nodeType="withEffect">
                  <p:stCondLst>
                    <p:cond delay="0"/>
                  </p:stCondLst>
                  <p:childTnLst>
                    <p:set>
                      <p:cBhvr>
                        <p:cTn dur="1" fill="hold">
                          <p:stCondLst>
                            <p:cond delay="0"/>
                          </p:stCondLst>
                        </p:cTn>
                        <p:tgtEl>
                          <p:spTgt spid="51"/>
                        </p:tgtEl>
                        <p:attrNameLst>
                          <p:attrName>style.visibility</p:attrName>
                        </p:attrNameLst>
                      </p:cBhvr>
                      <p:to>
                        <p:strVal val="visible"/>
                      </p:to>
                    </p:set>
                    <p:animEffect transition="in" filter="fade">
                      <p:cBhvr>
                        <p:cTn dur="500"/>
                        <p:tgtEl>
                          <p:spTgt spid="51"/>
                        </p:tgtEl>
                      </p:cBhvr>
                    </p:animEffect>
                  </p:childTnLst>
                </p:cTn>
              </p:par>
            </p:tnLst>
          </p:tmpl>
        </p:tmplLst>
      </p:bldP>
      <p:bldP spid="52" grpId="0" build="p">
        <p:tmplLst>
          <p:tmpl lvl="1">
            <p:tnLst>
              <p:par>
                <p:cTn presetID="10" presetClass="entr" presetSubtype="0" fill="hold" nodeType="afterEffect">
                  <p:stCondLst>
                    <p:cond delay="0"/>
                  </p:stCondLst>
                  <p:childTnLst>
                    <p:set>
                      <p:cBhvr>
                        <p:cTn dur="1" fill="hold">
                          <p:stCondLst>
                            <p:cond delay="0"/>
                          </p:stCondLst>
                        </p:cTn>
                        <p:tgtEl>
                          <p:spTgt spid="52"/>
                        </p:tgtEl>
                        <p:attrNameLst>
                          <p:attrName>style.visibility</p:attrName>
                        </p:attrNameLst>
                      </p:cBhvr>
                      <p:to>
                        <p:strVal val="visible"/>
                      </p:to>
                    </p:set>
                    <p:animEffect transition="in" filter="fade">
                      <p:cBhvr>
                        <p:cTn dur="500"/>
                        <p:tgtEl>
                          <p:spTgt spid="52"/>
                        </p:tgtEl>
                      </p:cBhvr>
                    </p:animEffect>
                  </p:childTnLst>
                </p:cTn>
              </p:par>
            </p:tnLst>
          </p:tmpl>
        </p:tmplLst>
      </p:bldP>
      <p:bldP spid="53" grpId="0" build="p">
        <p:tmplLst>
          <p:tmpl lvl="1">
            <p:tnLst>
              <p:par>
                <p:cTn presetID="10" presetClass="entr" presetSubtype="0" fill="hold" nodeType="withEffect">
                  <p:stCondLst>
                    <p:cond delay="0"/>
                  </p:stCondLst>
                  <p:childTnLst>
                    <p:set>
                      <p:cBhvr>
                        <p:cTn dur="1" fill="hold">
                          <p:stCondLst>
                            <p:cond delay="0"/>
                          </p:stCondLst>
                        </p:cTn>
                        <p:tgtEl>
                          <p:spTgt spid="53"/>
                        </p:tgtEl>
                        <p:attrNameLst>
                          <p:attrName>style.visibility</p:attrName>
                        </p:attrNameLst>
                      </p:cBhvr>
                      <p:to>
                        <p:strVal val="visible"/>
                      </p:to>
                    </p:set>
                    <p:animEffect transition="in" filter="fade">
                      <p:cBhvr>
                        <p:cTn dur="500"/>
                        <p:tgtEl>
                          <p:spTgt spid="53"/>
                        </p:tgtEl>
                      </p:cBhvr>
                    </p:animEffect>
                  </p:childTnLst>
                </p:cTn>
              </p:par>
            </p:tnLst>
          </p:tmpl>
        </p:tmplLst>
      </p:bldP>
      <p:bldP spid="54" grpId="0" build="p">
        <p:tmplLst>
          <p:tmpl lvl="1">
            <p:tnLst>
              <p:par>
                <p:cTn presetID="10" presetClass="entr" presetSubtype="0" fill="hold" nodeType="afterEffect">
                  <p:stCondLst>
                    <p:cond delay="0"/>
                  </p:stCondLst>
                  <p:childTnLst>
                    <p:set>
                      <p:cBhvr>
                        <p:cTn dur="1" fill="hold">
                          <p:stCondLst>
                            <p:cond delay="0"/>
                          </p:stCondLst>
                        </p:cTn>
                        <p:tgtEl>
                          <p:spTgt spid="54"/>
                        </p:tgtEl>
                        <p:attrNameLst>
                          <p:attrName>style.visibility</p:attrName>
                        </p:attrNameLst>
                      </p:cBhvr>
                      <p:to>
                        <p:strVal val="visible"/>
                      </p:to>
                    </p:set>
                    <p:animEffect transition="in" filter="fade">
                      <p:cBhvr>
                        <p:cTn dur="500"/>
                        <p:tgtEl>
                          <p:spTgt spid="54"/>
                        </p:tgtEl>
                      </p:cBhvr>
                    </p:animEffect>
                  </p:childTnLst>
                </p:cTn>
              </p:par>
            </p:tnLst>
          </p:tmpl>
        </p:tmplLst>
      </p:bldP>
      <p:bldP spid="55" grpId="0" build="p">
        <p:tmplLst>
          <p:tmpl lvl="1">
            <p:tnLst>
              <p:par>
                <p:cTn presetID="10" presetClass="entr" presetSubtype="0" fill="hold" nodeType="withEffect">
                  <p:stCondLst>
                    <p:cond delay="0"/>
                  </p:stCondLst>
                  <p:childTnLst>
                    <p:set>
                      <p:cBhvr>
                        <p:cTn dur="1" fill="hold">
                          <p:stCondLst>
                            <p:cond delay="0"/>
                          </p:stCondLst>
                        </p:cTn>
                        <p:tgtEl>
                          <p:spTgt spid="55"/>
                        </p:tgtEl>
                        <p:attrNameLst>
                          <p:attrName>style.visibility</p:attrName>
                        </p:attrNameLst>
                      </p:cBhvr>
                      <p:to>
                        <p:strVal val="visible"/>
                      </p:to>
                    </p:set>
                    <p:animEffect transition="in" filter="fade">
                      <p:cBhvr>
                        <p:cTn dur="500"/>
                        <p:tgtEl>
                          <p:spTgt spid="55"/>
                        </p:tgtEl>
                      </p:cBhvr>
                    </p:animEffect>
                  </p:childTnLst>
                </p:cTn>
              </p:par>
            </p:tnLst>
          </p:tmpl>
        </p:tmplLst>
      </p:bldP>
      <p:bldP spid="56" grpId="0" build="p">
        <p:tmplLst>
          <p:tmpl lvl="1">
            <p:tnLst>
              <p:par>
                <p:cTn presetID="10" presetClass="entr" presetSubtype="0" fill="hold" nodeType="afterEffect">
                  <p:stCondLst>
                    <p:cond delay="0"/>
                  </p:stCondLst>
                  <p:childTnLst>
                    <p:set>
                      <p:cBhvr>
                        <p:cTn dur="1" fill="hold">
                          <p:stCondLst>
                            <p:cond delay="0"/>
                          </p:stCondLst>
                        </p:cTn>
                        <p:tgtEl>
                          <p:spTgt spid="56"/>
                        </p:tgtEl>
                        <p:attrNameLst>
                          <p:attrName>style.visibility</p:attrName>
                        </p:attrNameLst>
                      </p:cBhvr>
                      <p:to>
                        <p:strVal val="visible"/>
                      </p:to>
                    </p:set>
                    <p:animEffect transition="in" filter="fade">
                      <p:cBhvr>
                        <p:cTn dur="500"/>
                        <p:tgtEl>
                          <p:spTgt spid="56"/>
                        </p:tgtEl>
                      </p:cBhvr>
                    </p:animEffect>
                  </p:childTnLst>
                </p:cTn>
              </p:par>
            </p:tnLst>
          </p:tmpl>
        </p:tmplLst>
      </p:bldP>
      <p:bldP spid="57" grpId="0" build="p">
        <p:tmplLst>
          <p:tmpl lvl="1">
            <p:tnLst>
              <p:par>
                <p:cTn presetID="10" presetClass="entr" presetSubtype="0" fill="hold" nodeType="withEffect">
                  <p:stCondLst>
                    <p:cond delay="0"/>
                  </p:stCondLst>
                  <p:childTnLst>
                    <p:set>
                      <p:cBhvr>
                        <p:cTn dur="1" fill="hold">
                          <p:stCondLst>
                            <p:cond delay="0"/>
                          </p:stCondLst>
                        </p:cTn>
                        <p:tgtEl>
                          <p:spTgt spid="57"/>
                        </p:tgtEl>
                        <p:attrNameLst>
                          <p:attrName>style.visibility</p:attrName>
                        </p:attrNameLst>
                      </p:cBhvr>
                      <p:to>
                        <p:strVal val="visible"/>
                      </p:to>
                    </p:set>
                    <p:animEffect transition="in" filter="fade">
                      <p:cBhvr>
                        <p:cTn dur="500"/>
                        <p:tgtEl>
                          <p:spTgt spid="57"/>
                        </p:tgtEl>
                      </p:cBhvr>
                    </p:animEffect>
                  </p:childTnLst>
                </p:cTn>
              </p:par>
            </p:tnLst>
          </p:tmpl>
        </p:tmplLst>
      </p:bldP>
      <p:bldP spid="58" grpId="0" build="p">
        <p:tmplLst>
          <p:tmpl lvl="1">
            <p:tnLst>
              <p:par>
                <p:cTn presetID="10" presetClass="entr" presetSubtype="0" fill="hold" nodeType="afterEffect">
                  <p:stCondLst>
                    <p:cond delay="0"/>
                  </p:stCondLst>
                  <p:childTnLst>
                    <p:set>
                      <p:cBhvr>
                        <p:cTn dur="1" fill="hold">
                          <p:stCondLst>
                            <p:cond delay="0"/>
                          </p:stCondLst>
                        </p:cTn>
                        <p:tgtEl>
                          <p:spTgt spid="58"/>
                        </p:tgtEl>
                        <p:attrNameLst>
                          <p:attrName>style.visibility</p:attrName>
                        </p:attrNameLst>
                      </p:cBhvr>
                      <p:to>
                        <p:strVal val="visible"/>
                      </p:to>
                    </p:set>
                    <p:animEffect transition="in" filter="fade">
                      <p:cBhvr>
                        <p:cTn dur="500"/>
                        <p:tgtEl>
                          <p:spTgt spid="58"/>
                        </p:tgtEl>
                      </p:cBhvr>
                    </p:animEffect>
                  </p:childTnLst>
                </p:cTn>
              </p:par>
            </p:tnLst>
          </p:tmpl>
        </p:tmplLst>
      </p:bldP>
      <p:bldP spid="59" grpId="0" build="p">
        <p:tmplLst>
          <p:tmpl lvl="1">
            <p:tnLst>
              <p:par>
                <p:cTn presetID="10" presetClass="entr" presetSubtype="0" fill="hold" nodeType="withEffect">
                  <p:stCondLst>
                    <p:cond delay="0"/>
                  </p:stCondLst>
                  <p:childTnLst>
                    <p:set>
                      <p:cBhvr>
                        <p:cTn dur="1" fill="hold">
                          <p:stCondLst>
                            <p:cond delay="0"/>
                          </p:stCondLst>
                        </p:cTn>
                        <p:tgtEl>
                          <p:spTgt spid="59"/>
                        </p:tgtEl>
                        <p:attrNameLst>
                          <p:attrName>style.visibility</p:attrName>
                        </p:attrNameLst>
                      </p:cBhvr>
                      <p:to>
                        <p:strVal val="visible"/>
                      </p:to>
                    </p:set>
                    <p:animEffect transition="in" filter="fade">
                      <p:cBhvr>
                        <p:cTn dur="500"/>
                        <p:tgtEl>
                          <p:spTgt spid="59"/>
                        </p:tgtEl>
                      </p:cBhvr>
                    </p:animEffect>
                  </p:childTnLst>
                </p:cTn>
              </p:par>
            </p:tnLst>
          </p:tmpl>
        </p:tmplLst>
      </p:bldP>
      <p:bldP spid="60" grpId="0" build="p">
        <p:tmplLst>
          <p:tmpl lvl="1">
            <p:tnLst>
              <p:par>
                <p:cTn presetID="10" presetClass="entr" presetSubtype="0" fill="hold" nodeType="afterEffect">
                  <p:stCondLst>
                    <p:cond delay="0"/>
                  </p:stCondLst>
                  <p:childTnLst>
                    <p:set>
                      <p:cBhvr>
                        <p:cTn dur="1" fill="hold">
                          <p:stCondLst>
                            <p:cond delay="0"/>
                          </p:stCondLst>
                        </p:cTn>
                        <p:tgtEl>
                          <p:spTgt spid="60"/>
                        </p:tgtEl>
                        <p:attrNameLst>
                          <p:attrName>style.visibility</p:attrName>
                        </p:attrNameLst>
                      </p:cBhvr>
                      <p:to>
                        <p:strVal val="visible"/>
                      </p:to>
                    </p:set>
                    <p:animEffect transition="in" filter="fade">
                      <p:cBhvr>
                        <p:cTn dur="500"/>
                        <p:tgtEl>
                          <p:spTgt spid="60"/>
                        </p:tgtEl>
                      </p:cBhvr>
                    </p:animEffect>
                  </p:childTnLst>
                </p:cTn>
              </p:par>
            </p:tnLst>
          </p:tmpl>
        </p:tmplLst>
      </p:bldP>
      <p:bldP spid="61" grpId="0" build="p">
        <p:tmplLst>
          <p:tmpl lvl="1">
            <p:tnLst>
              <p:par>
                <p:cTn presetID="10" presetClass="entr" presetSubtype="0" fill="hold" nodeType="withEffect">
                  <p:stCondLst>
                    <p:cond delay="0"/>
                  </p:stCondLst>
                  <p:childTnLst>
                    <p:set>
                      <p:cBhvr>
                        <p:cTn dur="1" fill="hold">
                          <p:stCondLst>
                            <p:cond delay="0"/>
                          </p:stCondLst>
                        </p:cTn>
                        <p:tgtEl>
                          <p:spTgt spid="61"/>
                        </p:tgtEl>
                        <p:attrNameLst>
                          <p:attrName>style.visibility</p:attrName>
                        </p:attrNameLst>
                      </p:cBhvr>
                      <p:to>
                        <p:strVal val="visible"/>
                      </p:to>
                    </p:set>
                    <p:animEffect transition="in" filter="fade">
                      <p:cBhvr>
                        <p:cTn dur="500"/>
                        <p:tgtEl>
                          <p:spTgt spid="61"/>
                        </p:tgtEl>
                      </p:cBhvr>
                    </p:animEffect>
                  </p:childTnLst>
                </p:cTn>
              </p:par>
            </p:tnLst>
          </p:tmpl>
        </p:tmplLst>
      </p:bldP>
      <p:bldP spid="62" grpId="0" build="p">
        <p:tmplLst>
          <p:tmpl lvl="1">
            <p:tnLst>
              <p:par>
                <p:cTn presetID="10" presetClass="entr" presetSubtype="0" fill="hold" nodeType="afterEffect">
                  <p:stCondLst>
                    <p:cond delay="0"/>
                  </p:stCondLst>
                  <p:childTnLst>
                    <p:set>
                      <p:cBhvr>
                        <p:cTn dur="1" fill="hold">
                          <p:stCondLst>
                            <p:cond delay="0"/>
                          </p:stCondLst>
                        </p:cTn>
                        <p:tgtEl>
                          <p:spTgt spid="62"/>
                        </p:tgtEl>
                        <p:attrNameLst>
                          <p:attrName>style.visibility</p:attrName>
                        </p:attrNameLst>
                      </p:cBhvr>
                      <p:to>
                        <p:strVal val="visible"/>
                      </p:to>
                    </p:set>
                    <p:animEffect transition="in" filter="fade">
                      <p:cBhvr>
                        <p:cTn dur="500"/>
                        <p:tgtEl>
                          <p:spTgt spid="62"/>
                        </p:tgtEl>
                      </p:cBhvr>
                    </p:animEffect>
                  </p:childTnLst>
                </p:cTn>
              </p:par>
            </p:tnLst>
          </p:tmpl>
        </p:tmplLst>
      </p:bldP>
      <p:bldP spid="63" grpId="0" build="p">
        <p:tmplLst>
          <p:tmpl lvl="1">
            <p:tnLst>
              <p:par>
                <p:cTn presetID="10" presetClass="entr" presetSubtype="0" fill="hold" nodeType="withEffect">
                  <p:stCondLst>
                    <p:cond delay="0"/>
                  </p:stCondLst>
                  <p:childTnLst>
                    <p:set>
                      <p:cBhvr>
                        <p:cTn dur="1" fill="hold">
                          <p:stCondLst>
                            <p:cond delay="0"/>
                          </p:stCondLst>
                        </p:cTn>
                        <p:tgtEl>
                          <p:spTgt spid="63"/>
                        </p:tgtEl>
                        <p:attrNameLst>
                          <p:attrName>style.visibility</p:attrName>
                        </p:attrNameLst>
                      </p:cBhvr>
                      <p:to>
                        <p:strVal val="visible"/>
                      </p:to>
                    </p:set>
                    <p:animEffect transition="in" filter="fade">
                      <p:cBhvr>
                        <p:cTn dur="500"/>
                        <p:tgtEl>
                          <p:spTgt spid="63"/>
                        </p:tgtEl>
                      </p:cBhvr>
                    </p:animEffect>
                  </p:childTnLst>
                </p:cTn>
              </p:par>
            </p:tnLst>
          </p:tmpl>
        </p:tmplLst>
      </p:bldP>
      <p:bldP spid="64" grpId="0" build="p">
        <p:tmplLst>
          <p:tmpl lvl="1">
            <p:tnLst>
              <p:par>
                <p:cTn presetID="10" presetClass="entr" presetSubtype="0" fill="hold" nodeType="afterEffect">
                  <p:stCondLst>
                    <p:cond delay="0"/>
                  </p:stCondLst>
                  <p:childTnLst>
                    <p:set>
                      <p:cBhvr>
                        <p:cTn dur="1" fill="hold">
                          <p:stCondLst>
                            <p:cond delay="0"/>
                          </p:stCondLst>
                        </p:cTn>
                        <p:tgtEl>
                          <p:spTgt spid="64"/>
                        </p:tgtEl>
                        <p:attrNameLst>
                          <p:attrName>style.visibility</p:attrName>
                        </p:attrNameLst>
                      </p:cBhvr>
                      <p:to>
                        <p:strVal val="visible"/>
                      </p:to>
                    </p:set>
                    <p:animEffect transition="in" filter="fade">
                      <p:cBhvr>
                        <p:cTn dur="500"/>
                        <p:tgtEl>
                          <p:spTgt spid="64"/>
                        </p:tgtEl>
                      </p:cBhvr>
                    </p:animEffect>
                  </p:childTnLst>
                </p:cTn>
              </p:par>
            </p:tnLst>
          </p:tmpl>
        </p:tmplLst>
      </p:bldP>
      <p:bldP spid="65" grpId="0" build="p">
        <p:tmplLst>
          <p:tmpl lvl="1">
            <p:tnLst>
              <p:par>
                <p:cTn presetID="10" presetClass="entr" presetSubtype="0" fill="hold" nodeType="withEffect">
                  <p:stCondLst>
                    <p:cond delay="0"/>
                  </p:stCondLst>
                  <p:childTnLst>
                    <p:set>
                      <p:cBhvr>
                        <p:cTn dur="1" fill="hold">
                          <p:stCondLst>
                            <p:cond delay="0"/>
                          </p:stCondLst>
                        </p:cTn>
                        <p:tgtEl>
                          <p:spTgt spid="65"/>
                        </p:tgtEl>
                        <p:attrNameLst>
                          <p:attrName>style.visibility</p:attrName>
                        </p:attrNameLst>
                      </p:cBhvr>
                      <p:to>
                        <p:strVal val="visible"/>
                      </p:to>
                    </p:set>
                    <p:animEffect transition="in" filter="fade">
                      <p:cBhvr>
                        <p:cTn dur="500"/>
                        <p:tgtEl>
                          <p:spTgt spid="65"/>
                        </p:tgtEl>
                      </p:cBhvr>
                    </p:animEffect>
                  </p:childTnLst>
                </p:cTn>
              </p:par>
            </p:tnLst>
          </p:tmpl>
        </p:tmplLst>
      </p:bldP>
      <p:bldP spid="66" grpId="0" build="p">
        <p:tmplLst>
          <p:tmpl lvl="1">
            <p:tnLst>
              <p:par>
                <p:cTn presetID="10" presetClass="entr" presetSubtype="0" fill="hold" nodeType="afterEffect">
                  <p:stCondLst>
                    <p:cond delay="0"/>
                  </p:stCondLst>
                  <p:childTnLst>
                    <p:set>
                      <p:cBhvr>
                        <p:cTn dur="1" fill="hold">
                          <p:stCondLst>
                            <p:cond delay="0"/>
                          </p:stCondLst>
                        </p:cTn>
                        <p:tgtEl>
                          <p:spTgt spid="66"/>
                        </p:tgtEl>
                        <p:attrNameLst>
                          <p:attrName>style.visibility</p:attrName>
                        </p:attrNameLst>
                      </p:cBhvr>
                      <p:to>
                        <p:strVal val="visible"/>
                      </p:to>
                    </p:set>
                    <p:animEffect transition="in" filter="fade">
                      <p:cBhvr>
                        <p:cTn dur="500"/>
                        <p:tgtEl>
                          <p:spTgt spid="66"/>
                        </p:tgtEl>
                      </p:cBhvr>
                    </p:animEffect>
                  </p:childTnLst>
                </p:cTn>
              </p:par>
            </p:tnLst>
          </p:tmpl>
        </p:tmplLst>
      </p:bldP>
      <p:bldP spid="67" grpId="0" build="p">
        <p:tmplLst>
          <p:tmpl lvl="1">
            <p:tnLst>
              <p:par>
                <p:cTn presetID="10" presetClass="entr" presetSubtype="0" fill="hold" nodeType="withEffect">
                  <p:stCondLst>
                    <p:cond delay="0"/>
                  </p:stCondLst>
                  <p:childTnLst>
                    <p:set>
                      <p:cBhvr>
                        <p:cTn dur="1" fill="hold">
                          <p:stCondLst>
                            <p:cond delay="0"/>
                          </p:stCondLst>
                        </p:cTn>
                        <p:tgtEl>
                          <p:spTgt spid="67"/>
                        </p:tgtEl>
                        <p:attrNameLst>
                          <p:attrName>style.visibility</p:attrName>
                        </p:attrNameLst>
                      </p:cBhvr>
                      <p:to>
                        <p:strVal val="visible"/>
                      </p:to>
                    </p:set>
                    <p:animEffect transition="in" filter="fade">
                      <p:cBhvr>
                        <p:cTn dur="500"/>
                        <p:tgtEl>
                          <p:spTgt spid="67"/>
                        </p:tgtEl>
                      </p:cBhvr>
                    </p:animEffect>
                  </p:childTnLst>
                </p:cTn>
              </p:par>
            </p:tnLst>
          </p:tmpl>
        </p:tmplLst>
      </p:bldP>
      <p:bldP spid="68" grpId="0" build="p">
        <p:tmplLst>
          <p:tmpl lvl="1">
            <p:tnLst>
              <p:par>
                <p:cTn presetID="10" presetClass="entr" presetSubtype="0" fill="hold" nodeType="afterEffect">
                  <p:stCondLst>
                    <p:cond delay="0"/>
                  </p:stCondLst>
                  <p:childTnLst>
                    <p:set>
                      <p:cBhvr>
                        <p:cTn dur="1" fill="hold">
                          <p:stCondLst>
                            <p:cond delay="0"/>
                          </p:stCondLst>
                        </p:cTn>
                        <p:tgtEl>
                          <p:spTgt spid="68"/>
                        </p:tgtEl>
                        <p:attrNameLst>
                          <p:attrName>style.visibility</p:attrName>
                        </p:attrNameLst>
                      </p:cBhvr>
                      <p:to>
                        <p:strVal val="visible"/>
                      </p:to>
                    </p:set>
                    <p:animEffect transition="in" filter="fade">
                      <p:cBhvr>
                        <p:cTn dur="500"/>
                        <p:tgtEl>
                          <p:spTgt spid="68"/>
                        </p:tgtEl>
                      </p:cBhvr>
                    </p:animEffect>
                  </p:childTnLst>
                </p:cTn>
              </p:par>
            </p:tnLst>
          </p:tmpl>
        </p:tmplLst>
      </p:bldP>
      <p:bldP spid="69" grpId="0" build="p">
        <p:tmplLst>
          <p:tmpl lvl="1">
            <p:tnLst>
              <p:par>
                <p:cTn presetID="10" presetClass="entr" presetSubtype="0" fill="hold" nodeType="withEffect">
                  <p:stCondLst>
                    <p:cond delay="0"/>
                  </p:stCondLst>
                  <p:childTnLst>
                    <p:set>
                      <p:cBhvr>
                        <p:cTn dur="1" fill="hold">
                          <p:stCondLst>
                            <p:cond delay="0"/>
                          </p:stCondLst>
                        </p:cTn>
                        <p:tgtEl>
                          <p:spTgt spid="69"/>
                        </p:tgtEl>
                        <p:attrNameLst>
                          <p:attrName>style.visibility</p:attrName>
                        </p:attrNameLst>
                      </p:cBhvr>
                      <p:to>
                        <p:strVal val="visible"/>
                      </p:to>
                    </p:set>
                    <p:animEffect transition="in" filter="fade">
                      <p:cBhvr>
                        <p:cTn dur="500"/>
                        <p:tgtEl>
                          <p:spTgt spid="69"/>
                        </p:tgtEl>
                      </p:cBhvr>
                    </p:animEffect>
                  </p:childTnLst>
                </p:cTn>
              </p:par>
            </p:tnLst>
          </p:tmpl>
        </p:tmplLst>
      </p:bldP>
      <p:bldP spid="70" grpId="0" build="p">
        <p:tmplLst>
          <p:tmpl lvl="1">
            <p:tnLst>
              <p:par>
                <p:cTn presetID="10" presetClass="entr" presetSubtype="0" fill="hold" nodeType="afterEffect">
                  <p:stCondLst>
                    <p:cond delay="0"/>
                  </p:stCondLst>
                  <p:childTnLst>
                    <p:set>
                      <p:cBhvr>
                        <p:cTn dur="1" fill="hold">
                          <p:stCondLst>
                            <p:cond delay="0"/>
                          </p:stCondLst>
                        </p:cTn>
                        <p:tgtEl>
                          <p:spTgt spid="70"/>
                        </p:tgtEl>
                        <p:attrNameLst>
                          <p:attrName>style.visibility</p:attrName>
                        </p:attrNameLst>
                      </p:cBhvr>
                      <p:to>
                        <p:strVal val="visible"/>
                      </p:to>
                    </p:set>
                    <p:animEffect transition="in" filter="fade">
                      <p:cBhvr>
                        <p:cTn dur="500"/>
                        <p:tgtEl>
                          <p:spTgt spid="70"/>
                        </p:tgtEl>
                      </p:cBhvr>
                    </p:animEffect>
                  </p:childTnLst>
                </p:cTn>
              </p:par>
            </p:tnLst>
          </p:tmpl>
        </p:tmplLst>
      </p:bldP>
      <p:bldP spid="71" grpId="0" build="p">
        <p:tmplLst>
          <p:tmpl lvl="1">
            <p:tnLst>
              <p:par>
                <p:cTn presetID="10" presetClass="entr" presetSubtype="0" fill="hold" nodeType="withEffect">
                  <p:stCondLst>
                    <p:cond delay="0"/>
                  </p:stCondLst>
                  <p:childTnLst>
                    <p:set>
                      <p:cBhvr>
                        <p:cTn dur="1" fill="hold">
                          <p:stCondLst>
                            <p:cond delay="0"/>
                          </p:stCondLst>
                        </p:cTn>
                        <p:tgtEl>
                          <p:spTgt spid="71"/>
                        </p:tgtEl>
                        <p:attrNameLst>
                          <p:attrName>style.visibility</p:attrName>
                        </p:attrNameLst>
                      </p:cBhvr>
                      <p:to>
                        <p:strVal val="visible"/>
                      </p:to>
                    </p:set>
                    <p:animEffect transition="in" filter="fade">
                      <p:cBhvr>
                        <p:cTn dur="500"/>
                        <p:tgtEl>
                          <p:spTgt spid="71"/>
                        </p:tgtEl>
                      </p:cBhvr>
                    </p:animEffect>
                  </p:childTnLst>
                </p:cTn>
              </p:par>
            </p:tnLst>
          </p:tmpl>
        </p:tmplLst>
      </p:bldP>
      <p:bldP spid="72" grpId="0" build="p">
        <p:tmplLst>
          <p:tmpl lvl="1">
            <p:tnLst>
              <p:par>
                <p:cTn presetID="10" presetClass="entr" presetSubtype="0" fill="hold" nodeType="afterEffect">
                  <p:stCondLst>
                    <p:cond delay="0"/>
                  </p:stCondLst>
                  <p:childTnLst>
                    <p:set>
                      <p:cBhvr>
                        <p:cTn dur="1" fill="hold">
                          <p:stCondLst>
                            <p:cond delay="0"/>
                          </p:stCondLst>
                        </p:cTn>
                        <p:tgtEl>
                          <p:spTgt spid="72"/>
                        </p:tgtEl>
                        <p:attrNameLst>
                          <p:attrName>style.visibility</p:attrName>
                        </p:attrNameLst>
                      </p:cBhvr>
                      <p:to>
                        <p:strVal val="visible"/>
                      </p:to>
                    </p:set>
                    <p:animEffect transition="in" filter="fade">
                      <p:cBhvr>
                        <p:cTn dur="500"/>
                        <p:tgtEl>
                          <p:spTgt spid="72"/>
                        </p:tgtEl>
                      </p:cBhvr>
                    </p:animEffect>
                  </p:childTnLst>
                </p:cTn>
              </p:par>
            </p:tnLst>
          </p:tmpl>
        </p:tmplLst>
      </p:bldP>
      <p:bldP spid="73" grpId="0" build="p">
        <p:tmplLst>
          <p:tmpl lvl="1">
            <p:tnLst>
              <p:par>
                <p:cTn presetID="10" presetClass="entr" presetSubtype="0" fill="hold" nodeType="withEffect">
                  <p:stCondLst>
                    <p:cond delay="0"/>
                  </p:stCondLst>
                  <p:childTnLst>
                    <p:set>
                      <p:cBhvr>
                        <p:cTn dur="1" fill="hold">
                          <p:stCondLst>
                            <p:cond delay="0"/>
                          </p:stCondLst>
                        </p:cTn>
                        <p:tgtEl>
                          <p:spTgt spid="73"/>
                        </p:tgtEl>
                        <p:attrNameLst>
                          <p:attrName>style.visibility</p:attrName>
                        </p:attrNameLst>
                      </p:cBhvr>
                      <p:to>
                        <p:strVal val="visible"/>
                      </p:to>
                    </p:set>
                    <p:animEffect transition="in" filter="fade">
                      <p:cBhvr>
                        <p:cTn dur="500"/>
                        <p:tgtEl>
                          <p:spTgt spid="73"/>
                        </p:tgtEl>
                      </p:cBhvr>
                    </p:animEffect>
                  </p:childTnLst>
                </p:cTn>
              </p:par>
            </p:tnLst>
          </p:tmpl>
        </p:tmplLst>
      </p:bldP>
      <p:bldP spid="74" grpId="0" build="p">
        <p:tmplLst>
          <p:tmpl lvl="1">
            <p:tnLst>
              <p:par>
                <p:cTn presetID="10" presetClass="entr" presetSubtype="0" fill="hold" nodeType="afterEffect">
                  <p:stCondLst>
                    <p:cond delay="0"/>
                  </p:stCondLst>
                  <p:childTnLst>
                    <p:set>
                      <p:cBhvr>
                        <p:cTn dur="1" fill="hold">
                          <p:stCondLst>
                            <p:cond delay="0"/>
                          </p:stCondLst>
                        </p:cTn>
                        <p:tgtEl>
                          <p:spTgt spid="74"/>
                        </p:tgtEl>
                        <p:attrNameLst>
                          <p:attrName>style.visibility</p:attrName>
                        </p:attrNameLst>
                      </p:cBhvr>
                      <p:to>
                        <p:strVal val="visible"/>
                      </p:to>
                    </p:set>
                    <p:animEffect transition="in" filter="fade">
                      <p:cBhvr>
                        <p:cTn dur="500"/>
                        <p:tgtEl>
                          <p:spTgt spid="74"/>
                        </p:tgtEl>
                      </p:cBhvr>
                    </p:animEffect>
                  </p:childTnLst>
                </p:cTn>
              </p:par>
            </p:tnLst>
          </p:tmpl>
        </p:tmplLst>
      </p:bldP>
      <p:bldP spid="75" grpId="0" build="p">
        <p:tmplLst>
          <p:tmpl lvl="1">
            <p:tnLst>
              <p:par>
                <p:cTn presetID="10" presetClass="entr" presetSubtype="0" fill="hold" nodeType="withEffect">
                  <p:stCondLst>
                    <p:cond delay="0"/>
                  </p:stCondLst>
                  <p:childTnLst>
                    <p:set>
                      <p:cBhvr>
                        <p:cTn dur="1" fill="hold">
                          <p:stCondLst>
                            <p:cond delay="0"/>
                          </p:stCondLst>
                        </p:cTn>
                        <p:tgtEl>
                          <p:spTgt spid="75"/>
                        </p:tgtEl>
                        <p:attrNameLst>
                          <p:attrName>style.visibility</p:attrName>
                        </p:attrNameLst>
                      </p:cBhvr>
                      <p:to>
                        <p:strVal val="visible"/>
                      </p:to>
                    </p:set>
                    <p:animEffect transition="in" filter="fade">
                      <p:cBhvr>
                        <p:cTn dur="500"/>
                        <p:tgtEl>
                          <p:spTgt spid="75"/>
                        </p:tgtEl>
                      </p:cBhvr>
                    </p:animEffect>
                  </p:childTnLst>
                </p:cTn>
              </p:par>
            </p:tnLst>
          </p:tmpl>
        </p:tmplLst>
      </p:bldP>
      <p:bldP spid="76" grpId="0" build="p">
        <p:tmplLst>
          <p:tmpl lvl="1">
            <p:tnLst>
              <p:par>
                <p:cTn presetID="10" presetClass="entr" presetSubtype="0" fill="hold" nodeType="afterEffect">
                  <p:stCondLst>
                    <p:cond delay="0"/>
                  </p:stCondLst>
                  <p:childTnLst>
                    <p:set>
                      <p:cBhvr>
                        <p:cTn dur="1" fill="hold">
                          <p:stCondLst>
                            <p:cond delay="0"/>
                          </p:stCondLst>
                        </p:cTn>
                        <p:tgtEl>
                          <p:spTgt spid="76"/>
                        </p:tgtEl>
                        <p:attrNameLst>
                          <p:attrName>style.visibility</p:attrName>
                        </p:attrNameLst>
                      </p:cBhvr>
                      <p:to>
                        <p:strVal val="visible"/>
                      </p:to>
                    </p:set>
                    <p:animEffect transition="in" filter="fade">
                      <p:cBhvr>
                        <p:cTn dur="500"/>
                        <p:tgtEl>
                          <p:spTgt spid="76"/>
                        </p:tgtEl>
                      </p:cBhvr>
                    </p:animEffect>
                  </p:childTnLst>
                </p:cTn>
              </p:par>
            </p:tnLst>
          </p:tmpl>
        </p:tmplLst>
      </p:bldP>
      <p:bldP spid="77" grpId="0" build="p">
        <p:tmplLst>
          <p:tmpl lvl="1">
            <p:tnLst>
              <p:par>
                <p:cTn presetID="10" presetClass="entr" presetSubtype="0" fill="hold" nodeType="withEffect">
                  <p:stCondLst>
                    <p:cond delay="0"/>
                  </p:stCondLst>
                  <p:childTnLst>
                    <p:set>
                      <p:cBhvr>
                        <p:cTn dur="1" fill="hold">
                          <p:stCondLst>
                            <p:cond delay="0"/>
                          </p:stCondLst>
                        </p:cTn>
                        <p:tgtEl>
                          <p:spTgt spid="77"/>
                        </p:tgtEl>
                        <p:attrNameLst>
                          <p:attrName>style.visibility</p:attrName>
                        </p:attrNameLst>
                      </p:cBhvr>
                      <p:to>
                        <p:strVal val="visible"/>
                      </p:to>
                    </p:set>
                    <p:animEffect transition="in" filter="fade">
                      <p:cBhvr>
                        <p:cTn dur="500"/>
                        <p:tgtEl>
                          <p:spTgt spid="77"/>
                        </p:tgtEl>
                      </p:cBhvr>
                    </p:animEffect>
                  </p:childTnLst>
                </p:cTn>
              </p:par>
            </p:tnLst>
          </p:tmpl>
        </p:tmplLst>
      </p:bldP>
    </p:bldLst>
  </p:timing>
  <p:extLst mod="1">
    <p:ext uri="{DCECCB84-F9BA-43D5-87BE-67443E8EF086}">
      <p15:sldGuideLst xmlns:p15="http://schemas.microsoft.com/office/powerpoint/2012/main">
        <p15:guide id="1" orient="horz" pos="432">
          <p15:clr>
            <a:srgbClr val="FBAE40"/>
          </p15:clr>
        </p15:guide>
        <p15:guide id="2" pos="960">
          <p15:clr>
            <a:srgbClr val="FBAE40"/>
          </p15:clr>
        </p15:guide>
        <p15:guide id="3" pos="4808" userDrawn="1">
          <p15:clr>
            <a:srgbClr val="FBAE40"/>
          </p15:clr>
        </p15:guide>
        <p15:guide id="4" orient="horz" pos="3792">
          <p15:clr>
            <a:srgbClr val="FBAE40"/>
          </p15:clr>
        </p15:guide>
        <p15:guide id="5" orient="horz" pos="1392">
          <p15:clr>
            <a:srgbClr val="FBAE40"/>
          </p15:clr>
        </p15:guide>
        <p15:guide id="6" pos="2880" userDrawn="1">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19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00100" y="596901"/>
            <a:ext cx="3409657" cy="505969"/>
          </a:xfrm>
        </p:spPr>
        <p:txBody>
          <a:bodyPr lIns="0" rIns="0" anchor="ctr">
            <a:noAutofit/>
          </a:bodyPr>
          <a:lstStyle>
            <a:lvl1pPr algn="l">
              <a:defRPr sz="2100" b="0">
                <a:solidFill>
                  <a:schemeClr val="accent1"/>
                </a:solidFill>
                <a:latin typeface="U.S. 101" pitchFamily="2" charset="0"/>
                <a:ea typeface="Roboto" pitchFamily="2" charset="0"/>
                <a:cs typeface="Open Sans Light" panose="020B0306030504020204" pitchFamily="34" charset="0"/>
              </a:defRPr>
            </a:lvl1pPr>
          </a:lstStyle>
          <a:p>
            <a:r>
              <a:rPr lang="en-US" dirty="0" smtClean="0"/>
              <a:t>Write Your Title Here</a:t>
            </a:r>
            <a:endParaRPr lang="en-GB" dirty="0"/>
          </a:p>
        </p:txBody>
      </p:sp>
      <p:sp>
        <p:nvSpPr>
          <p:cNvPr id="13" name="Text Placeholder 12"/>
          <p:cNvSpPr>
            <a:spLocks noGrp="1"/>
          </p:cNvSpPr>
          <p:nvPr>
            <p:ph type="body" sz="quarter" idx="11" hasCustomPrompt="1"/>
          </p:nvPr>
        </p:nvSpPr>
        <p:spPr>
          <a:xfrm>
            <a:off x="800100" y="1861626"/>
            <a:ext cx="3409657" cy="516988"/>
          </a:xfrm>
        </p:spPr>
        <p:txBody>
          <a:bodyPr lIns="0" rIns="0">
            <a:normAutofit/>
          </a:bodyPr>
          <a:lstStyle>
            <a:lvl1pPr marL="0" indent="0">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18" name="Text Placeholder 12"/>
          <p:cNvSpPr>
            <a:spLocks noGrp="1"/>
          </p:cNvSpPr>
          <p:nvPr>
            <p:ph type="body" sz="quarter" idx="13" hasCustomPrompt="1"/>
          </p:nvPr>
        </p:nvSpPr>
        <p:spPr>
          <a:xfrm>
            <a:off x="4934244" y="1861626"/>
            <a:ext cx="3409657" cy="516988"/>
          </a:xfrm>
        </p:spPr>
        <p:txBody>
          <a:bodyPr lIns="0" rIns="0">
            <a:normAutofit/>
          </a:bodyPr>
          <a:lstStyle>
            <a:lvl1pPr marL="0" indent="0" algn="r">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 name="TextBox 2"/>
          <p:cNvSpPr txBox="1"/>
          <p:nvPr userDrawn="1"/>
        </p:nvSpPr>
        <p:spPr>
          <a:xfrm>
            <a:off x="1076178" y="6183086"/>
            <a:ext cx="1428750" cy="242374"/>
          </a:xfrm>
          <a:prstGeom prst="rect">
            <a:avLst/>
          </a:prstGeom>
          <a:noFill/>
        </p:spPr>
        <p:txBody>
          <a:bodyPr wrap="square" rtlCol="0">
            <a:spAutoFit/>
          </a:bodyPr>
          <a:lstStyle/>
          <a:p>
            <a:r>
              <a:rPr lang="en-US" sz="975" dirty="0" smtClean="0">
                <a:solidFill>
                  <a:schemeClr val="accent1"/>
                </a:solidFill>
                <a:latin typeface="U.S. 101" pitchFamily="2" charset="0"/>
              </a:rPr>
              <a:t>COMPANY NAME</a:t>
            </a:r>
          </a:p>
        </p:txBody>
      </p:sp>
      <p:sp>
        <p:nvSpPr>
          <p:cNvPr id="8" name="TextBox 7"/>
          <p:cNvSpPr txBox="1"/>
          <p:nvPr userDrawn="1"/>
        </p:nvSpPr>
        <p:spPr>
          <a:xfrm>
            <a:off x="3857478" y="6197600"/>
            <a:ext cx="1428750" cy="230832"/>
          </a:xfrm>
          <a:prstGeom prst="rect">
            <a:avLst/>
          </a:prstGeom>
          <a:noFill/>
        </p:spPr>
        <p:txBody>
          <a:bodyPr wrap="square" rtlCol="0">
            <a:spAutoFit/>
          </a:bodyPr>
          <a:lstStyle/>
          <a:p>
            <a:pPr algn="ctr"/>
            <a:r>
              <a:rPr lang="en-US" sz="900" u="none" dirty="0" smtClean="0">
                <a:solidFill>
                  <a:schemeClr val="accent1"/>
                </a:solidFill>
                <a:latin typeface="Aller Light" panose="02000503000000020004" pitchFamily="2" charset="0"/>
              </a:rPr>
              <a:t>www.nicecompany.com</a:t>
            </a:r>
            <a:endParaRPr lang="en-US" sz="825" u="none" dirty="0" smtClean="0">
              <a:solidFill>
                <a:schemeClr val="accent1"/>
              </a:solidFill>
              <a:latin typeface="Aller Light" panose="02000503000000020004" pitchFamily="2" charset="0"/>
            </a:endParaRPr>
          </a:p>
        </p:txBody>
      </p:sp>
    </p:spTree>
    <p:extLst>
      <p:ext uri="{BB962C8B-B14F-4D97-AF65-F5344CB8AC3E}">
        <p14:creationId xmlns:p14="http://schemas.microsoft.com/office/powerpoint/2010/main" val="367159328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432">
          <p15:clr>
            <a:srgbClr val="FBAE40"/>
          </p15:clr>
        </p15:guide>
        <p15:guide id="2" pos="960">
          <p15:clr>
            <a:srgbClr val="FBAE40"/>
          </p15:clr>
        </p15:guide>
        <p15:guide id="3" pos="6696">
          <p15:clr>
            <a:srgbClr val="FBAE40"/>
          </p15:clr>
        </p15:guide>
        <p15:guide id="4" orient="horz" pos="3792">
          <p15:clr>
            <a:srgbClr val="FBAE40"/>
          </p15:clr>
        </p15:guide>
        <p15:guide id="5" orient="horz" pos="1392">
          <p15:clr>
            <a:srgbClr val="FBAE40"/>
          </p15:clr>
        </p15:guide>
        <p15:guide id="6" pos="3840">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72_Title Slide">
    <p:spTree>
      <p:nvGrpSpPr>
        <p:cNvPr id="1" name=""/>
        <p:cNvGrpSpPr/>
        <p:nvPr/>
      </p:nvGrpSpPr>
      <p:grpSpPr>
        <a:xfrm>
          <a:off x="0" y="0"/>
          <a:ext cx="0" cy="0"/>
          <a:chOff x="0" y="0"/>
          <a:chExt cx="0" cy="0"/>
        </a:xfrm>
      </p:grpSpPr>
      <p:sp>
        <p:nvSpPr>
          <p:cNvPr id="32" name="Picture Placeholder 4"/>
          <p:cNvSpPr>
            <a:spLocks noGrp="1"/>
          </p:cNvSpPr>
          <p:nvPr>
            <p:ph type="pic" sz="quarter" idx="17"/>
          </p:nvPr>
        </p:nvSpPr>
        <p:spPr>
          <a:xfrm>
            <a:off x="1152177" y="2582863"/>
            <a:ext cx="1527599" cy="1204912"/>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
        <p:nvSpPr>
          <p:cNvPr id="33" name="Picture Placeholder 4"/>
          <p:cNvSpPr>
            <a:spLocks noGrp="1"/>
          </p:cNvSpPr>
          <p:nvPr>
            <p:ph type="pic" sz="quarter" idx="18"/>
          </p:nvPr>
        </p:nvSpPr>
        <p:spPr>
          <a:xfrm>
            <a:off x="2916393" y="2588959"/>
            <a:ext cx="1527600" cy="1204912"/>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
        <p:nvSpPr>
          <p:cNvPr id="34" name="Picture Placeholder 4"/>
          <p:cNvSpPr>
            <a:spLocks noGrp="1"/>
          </p:cNvSpPr>
          <p:nvPr>
            <p:ph type="pic" sz="quarter" idx="19"/>
          </p:nvPr>
        </p:nvSpPr>
        <p:spPr>
          <a:xfrm>
            <a:off x="4680606" y="2588959"/>
            <a:ext cx="1527599" cy="1204912"/>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
        <p:nvSpPr>
          <p:cNvPr id="35" name="Picture Placeholder 4"/>
          <p:cNvSpPr>
            <a:spLocks noGrp="1"/>
          </p:cNvSpPr>
          <p:nvPr>
            <p:ph type="pic" sz="quarter" idx="20"/>
          </p:nvPr>
        </p:nvSpPr>
        <p:spPr>
          <a:xfrm>
            <a:off x="6444822" y="2595055"/>
            <a:ext cx="1527600" cy="1204912"/>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
        <p:nvSpPr>
          <p:cNvPr id="12" name="Shape 612"/>
          <p:cNvSpPr/>
          <p:nvPr userDrawn="1"/>
        </p:nvSpPr>
        <p:spPr>
          <a:xfrm>
            <a:off x="1400404" y="4132235"/>
            <a:ext cx="88263" cy="88264"/>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15" name="Shape 612"/>
          <p:cNvSpPr/>
          <p:nvPr userDrawn="1"/>
        </p:nvSpPr>
        <p:spPr>
          <a:xfrm>
            <a:off x="3164619" y="4132235"/>
            <a:ext cx="88263" cy="88264"/>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17" name="Shape 612"/>
          <p:cNvSpPr/>
          <p:nvPr userDrawn="1"/>
        </p:nvSpPr>
        <p:spPr>
          <a:xfrm>
            <a:off x="4926506" y="4132235"/>
            <a:ext cx="88263" cy="88264"/>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20" name="Shape 612"/>
          <p:cNvSpPr/>
          <p:nvPr userDrawn="1"/>
        </p:nvSpPr>
        <p:spPr>
          <a:xfrm>
            <a:off x="6690721" y="4132235"/>
            <a:ext cx="88263" cy="88264"/>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2" name="Title 1"/>
          <p:cNvSpPr>
            <a:spLocks noGrp="1"/>
          </p:cNvSpPr>
          <p:nvPr>
            <p:ph type="ctrTitle" hasCustomPrompt="1"/>
          </p:nvPr>
        </p:nvSpPr>
        <p:spPr>
          <a:xfrm>
            <a:off x="1905841" y="711201"/>
            <a:ext cx="5332318" cy="505969"/>
          </a:xfrm>
        </p:spPr>
        <p:txBody>
          <a:bodyPr lIns="0" rIns="0" anchor="ctr">
            <a:noAutofit/>
          </a:bodyPr>
          <a:lstStyle>
            <a:lvl1pPr algn="ctr">
              <a:defRPr sz="4000" b="0">
                <a:solidFill>
                  <a:schemeClr val="accent1"/>
                </a:solidFill>
                <a:latin typeface="U.S. 101" pitchFamily="2" charset="0"/>
                <a:ea typeface="Roboto" pitchFamily="2" charset="0"/>
                <a:cs typeface="Open Sans Light" panose="020B0306030504020204" pitchFamily="34" charset="0"/>
              </a:defRPr>
            </a:lvl1pPr>
          </a:lstStyle>
          <a:p>
            <a:r>
              <a:rPr lang="en-US" dirty="0" smtClean="0"/>
              <a:t>Write Your Title Here</a:t>
            </a:r>
            <a:endParaRPr lang="en-GB" dirty="0"/>
          </a:p>
        </p:txBody>
      </p:sp>
      <p:sp>
        <p:nvSpPr>
          <p:cNvPr id="18" name="Text Placeholder 12"/>
          <p:cNvSpPr>
            <a:spLocks noGrp="1"/>
          </p:cNvSpPr>
          <p:nvPr>
            <p:ph type="body" sz="quarter" idx="13" hasCustomPrompt="1"/>
          </p:nvPr>
        </p:nvSpPr>
        <p:spPr>
          <a:xfrm>
            <a:off x="1905001" y="1247930"/>
            <a:ext cx="5334000" cy="326870"/>
          </a:xfrm>
        </p:spPr>
        <p:txBody>
          <a:bodyPr lIns="0" rIns="0" anchor="ctr">
            <a:normAutofit/>
          </a:bodyPr>
          <a:lstStyle>
            <a:lvl1pPr marL="0" indent="0" algn="ctr">
              <a:buNone/>
              <a:defRPr sz="900" b="0" baseline="0">
                <a:solidFill>
                  <a:schemeClr val="tx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 name="TextBox 2"/>
          <p:cNvSpPr txBox="1"/>
          <p:nvPr userDrawn="1"/>
        </p:nvSpPr>
        <p:spPr>
          <a:xfrm>
            <a:off x="1076178" y="6183086"/>
            <a:ext cx="1428750" cy="242374"/>
          </a:xfrm>
          <a:prstGeom prst="rect">
            <a:avLst/>
          </a:prstGeom>
          <a:noFill/>
        </p:spPr>
        <p:txBody>
          <a:bodyPr wrap="square" rtlCol="0">
            <a:spAutoFit/>
          </a:bodyPr>
          <a:lstStyle/>
          <a:p>
            <a:r>
              <a:rPr lang="en-US" sz="975" dirty="0" smtClean="0">
                <a:solidFill>
                  <a:schemeClr val="accent1"/>
                </a:solidFill>
                <a:latin typeface="U.S. 101" pitchFamily="2" charset="0"/>
              </a:rPr>
              <a:t>COMPANY NAME</a:t>
            </a:r>
          </a:p>
        </p:txBody>
      </p:sp>
      <p:sp>
        <p:nvSpPr>
          <p:cNvPr id="8" name="TextBox 7"/>
          <p:cNvSpPr txBox="1"/>
          <p:nvPr userDrawn="1"/>
        </p:nvSpPr>
        <p:spPr>
          <a:xfrm>
            <a:off x="3857478" y="6197600"/>
            <a:ext cx="1428750" cy="230832"/>
          </a:xfrm>
          <a:prstGeom prst="rect">
            <a:avLst/>
          </a:prstGeom>
          <a:noFill/>
        </p:spPr>
        <p:txBody>
          <a:bodyPr wrap="square" rtlCol="0">
            <a:spAutoFit/>
          </a:bodyPr>
          <a:lstStyle/>
          <a:p>
            <a:pPr algn="ctr"/>
            <a:r>
              <a:rPr lang="en-US" sz="900" u="none" dirty="0" smtClean="0">
                <a:solidFill>
                  <a:schemeClr val="accent1"/>
                </a:solidFill>
                <a:latin typeface="Aller Light" panose="02000503000000020004" pitchFamily="2" charset="0"/>
              </a:rPr>
              <a:t>www.nicecompany.com</a:t>
            </a:r>
            <a:endParaRPr lang="en-US" sz="825" u="none" dirty="0" smtClean="0">
              <a:solidFill>
                <a:schemeClr val="accent1"/>
              </a:solidFill>
              <a:latin typeface="Aller Light" panose="02000503000000020004" pitchFamily="2" charset="0"/>
            </a:endParaRPr>
          </a:p>
        </p:txBody>
      </p:sp>
      <p:sp>
        <p:nvSpPr>
          <p:cNvPr id="25" name="Text Placeholder 12"/>
          <p:cNvSpPr>
            <a:spLocks noGrp="1"/>
          </p:cNvSpPr>
          <p:nvPr>
            <p:ph type="body" sz="quarter" idx="11" hasCustomPrompt="1"/>
          </p:nvPr>
        </p:nvSpPr>
        <p:spPr>
          <a:xfrm>
            <a:off x="1400257" y="3603725"/>
            <a:ext cx="1028960" cy="330828"/>
          </a:xfrm>
          <a:solidFill>
            <a:schemeClr val="accent1"/>
          </a:solidFill>
        </p:spPr>
        <p:txBody>
          <a:bodyPr lIns="0" rIns="0" anchor="ctr">
            <a:normAutofit/>
          </a:bodyPr>
          <a:lstStyle>
            <a:lvl1pPr marL="0" indent="0" algn="ctr">
              <a:buNone/>
              <a:defRPr sz="1050" b="0" baseline="0">
                <a:solidFill>
                  <a:schemeClr val="bg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26" name="Text Placeholder 12"/>
          <p:cNvSpPr>
            <a:spLocks noGrp="1"/>
          </p:cNvSpPr>
          <p:nvPr>
            <p:ph type="body" sz="quarter" idx="14" hasCustomPrompt="1"/>
          </p:nvPr>
        </p:nvSpPr>
        <p:spPr>
          <a:xfrm>
            <a:off x="3165711" y="3615163"/>
            <a:ext cx="1028960" cy="330828"/>
          </a:xfrm>
          <a:solidFill>
            <a:schemeClr val="accent1"/>
          </a:solidFill>
        </p:spPr>
        <p:txBody>
          <a:bodyPr lIns="0" rIns="0" anchor="ctr">
            <a:normAutofit/>
          </a:bodyPr>
          <a:lstStyle>
            <a:lvl1pPr marL="0" indent="0" algn="ctr">
              <a:buNone/>
              <a:defRPr sz="1050" b="0" baseline="0">
                <a:solidFill>
                  <a:schemeClr val="bg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27" name="Text Placeholder 12"/>
          <p:cNvSpPr>
            <a:spLocks noGrp="1"/>
          </p:cNvSpPr>
          <p:nvPr>
            <p:ph type="body" sz="quarter" idx="15" hasCustomPrompt="1"/>
          </p:nvPr>
        </p:nvSpPr>
        <p:spPr>
          <a:xfrm>
            <a:off x="4932257" y="3611454"/>
            <a:ext cx="1028960" cy="330828"/>
          </a:xfrm>
          <a:solidFill>
            <a:schemeClr val="accent1"/>
          </a:solidFill>
        </p:spPr>
        <p:txBody>
          <a:bodyPr lIns="0" rIns="0" anchor="ctr">
            <a:normAutofit/>
          </a:bodyPr>
          <a:lstStyle>
            <a:lvl1pPr marL="0" indent="0" algn="ctr">
              <a:buNone/>
              <a:defRPr sz="1050" b="0" baseline="0">
                <a:solidFill>
                  <a:schemeClr val="bg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28" name="Text Placeholder 12"/>
          <p:cNvSpPr>
            <a:spLocks noGrp="1"/>
          </p:cNvSpPr>
          <p:nvPr>
            <p:ph type="body" sz="quarter" idx="16" hasCustomPrompt="1"/>
          </p:nvPr>
        </p:nvSpPr>
        <p:spPr>
          <a:xfrm>
            <a:off x="6698133" y="3611454"/>
            <a:ext cx="1028960" cy="330828"/>
          </a:xfrm>
          <a:solidFill>
            <a:schemeClr val="accent1"/>
          </a:solidFill>
        </p:spPr>
        <p:txBody>
          <a:bodyPr lIns="0" rIns="0" anchor="ctr">
            <a:normAutofit/>
          </a:bodyPr>
          <a:lstStyle>
            <a:lvl1pPr marL="0" indent="0" algn="ctr">
              <a:buNone/>
              <a:defRPr sz="1050" b="0" baseline="0">
                <a:solidFill>
                  <a:schemeClr val="bg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36" name="Text Placeholder 12"/>
          <p:cNvSpPr>
            <a:spLocks noGrp="1"/>
          </p:cNvSpPr>
          <p:nvPr>
            <p:ph type="body" sz="quarter" idx="21" hasCustomPrompt="1"/>
          </p:nvPr>
        </p:nvSpPr>
        <p:spPr>
          <a:xfrm>
            <a:off x="1641053" y="4060134"/>
            <a:ext cx="1038723" cy="257866"/>
          </a:xfrm>
        </p:spPr>
        <p:txBody>
          <a:bodyPr lIns="0" rIns="0" anchor="ctr">
            <a:normAutofit/>
          </a:bodyPr>
          <a:lstStyle>
            <a:lvl1pPr marL="0" indent="0" algn="l">
              <a:buNone/>
              <a:defRPr sz="900" b="0" baseline="0">
                <a:solidFill>
                  <a:schemeClr val="tx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a:t>
            </a:r>
            <a:endParaRPr lang="en-GB" dirty="0"/>
          </a:p>
        </p:txBody>
      </p:sp>
      <p:sp>
        <p:nvSpPr>
          <p:cNvPr id="37" name="Text Placeholder 12"/>
          <p:cNvSpPr>
            <a:spLocks noGrp="1"/>
          </p:cNvSpPr>
          <p:nvPr>
            <p:ph type="body" sz="quarter" idx="22" hasCustomPrompt="1"/>
          </p:nvPr>
        </p:nvSpPr>
        <p:spPr>
          <a:xfrm>
            <a:off x="3405270" y="4060134"/>
            <a:ext cx="1038723" cy="257866"/>
          </a:xfrm>
        </p:spPr>
        <p:txBody>
          <a:bodyPr lIns="0" rIns="0" anchor="ctr">
            <a:normAutofit/>
          </a:bodyPr>
          <a:lstStyle>
            <a:lvl1pPr marL="0" indent="0" algn="l">
              <a:buNone/>
              <a:defRPr sz="900" b="0" baseline="0">
                <a:solidFill>
                  <a:schemeClr val="tx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a:t>
            </a:r>
            <a:endParaRPr lang="en-GB" dirty="0"/>
          </a:p>
        </p:txBody>
      </p:sp>
      <p:sp>
        <p:nvSpPr>
          <p:cNvPr id="38" name="Text Placeholder 12"/>
          <p:cNvSpPr>
            <a:spLocks noGrp="1"/>
          </p:cNvSpPr>
          <p:nvPr>
            <p:ph type="body" sz="quarter" idx="23" hasCustomPrompt="1"/>
          </p:nvPr>
        </p:nvSpPr>
        <p:spPr>
          <a:xfrm>
            <a:off x="5172515" y="4060134"/>
            <a:ext cx="1038723" cy="257866"/>
          </a:xfrm>
        </p:spPr>
        <p:txBody>
          <a:bodyPr lIns="0" rIns="0" anchor="ctr">
            <a:normAutofit/>
          </a:bodyPr>
          <a:lstStyle>
            <a:lvl1pPr marL="0" indent="0" algn="l">
              <a:buNone/>
              <a:defRPr sz="900" b="0" baseline="0">
                <a:solidFill>
                  <a:schemeClr val="tx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a:t>
            </a:r>
            <a:endParaRPr lang="en-GB" dirty="0"/>
          </a:p>
        </p:txBody>
      </p:sp>
      <p:sp>
        <p:nvSpPr>
          <p:cNvPr id="39" name="Text Placeholder 12"/>
          <p:cNvSpPr>
            <a:spLocks noGrp="1"/>
          </p:cNvSpPr>
          <p:nvPr>
            <p:ph type="body" sz="quarter" idx="24" hasCustomPrompt="1"/>
          </p:nvPr>
        </p:nvSpPr>
        <p:spPr>
          <a:xfrm>
            <a:off x="6936732" y="4060134"/>
            <a:ext cx="1038723" cy="257866"/>
          </a:xfrm>
        </p:spPr>
        <p:txBody>
          <a:bodyPr lIns="0" rIns="0" anchor="ctr">
            <a:normAutofit/>
          </a:bodyPr>
          <a:lstStyle>
            <a:lvl1pPr marL="0" indent="0" algn="l">
              <a:buNone/>
              <a:defRPr sz="900" b="0" baseline="0">
                <a:solidFill>
                  <a:schemeClr val="tx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a:t>
            </a:r>
            <a:endParaRPr lang="en-GB" dirty="0"/>
          </a:p>
        </p:txBody>
      </p:sp>
      <p:sp>
        <p:nvSpPr>
          <p:cNvPr id="40" name="Text Placeholder 12"/>
          <p:cNvSpPr>
            <a:spLocks noGrp="1"/>
          </p:cNvSpPr>
          <p:nvPr>
            <p:ph type="body" sz="quarter" idx="25" hasCustomPrompt="1"/>
          </p:nvPr>
        </p:nvSpPr>
        <p:spPr>
          <a:xfrm>
            <a:off x="1400110" y="4373009"/>
            <a:ext cx="1034045" cy="825065"/>
          </a:xfrm>
        </p:spPr>
        <p:txBody>
          <a:bodyPr lIns="0" rIns="0" anchor="t">
            <a:normAutofit/>
          </a:bodyPr>
          <a:lstStyle>
            <a:lvl1pPr marL="0" indent="0" algn="l">
              <a:buNone/>
              <a:defRPr sz="900" b="0" baseline="0">
                <a:solidFill>
                  <a:schemeClr val="tx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a:t>
            </a:r>
            <a:endParaRPr lang="en-GB" dirty="0"/>
          </a:p>
        </p:txBody>
      </p:sp>
      <p:sp>
        <p:nvSpPr>
          <p:cNvPr id="41" name="Text Placeholder 12"/>
          <p:cNvSpPr>
            <a:spLocks noGrp="1"/>
          </p:cNvSpPr>
          <p:nvPr>
            <p:ph type="body" sz="quarter" idx="26" hasCustomPrompt="1"/>
          </p:nvPr>
        </p:nvSpPr>
        <p:spPr>
          <a:xfrm>
            <a:off x="3164619" y="4373008"/>
            <a:ext cx="1034045" cy="825065"/>
          </a:xfrm>
        </p:spPr>
        <p:txBody>
          <a:bodyPr lIns="0" rIns="0" anchor="t">
            <a:normAutofit/>
          </a:bodyPr>
          <a:lstStyle>
            <a:lvl1pPr marL="0" indent="0" algn="l">
              <a:buNone/>
              <a:defRPr sz="900" b="0" baseline="0">
                <a:solidFill>
                  <a:schemeClr val="tx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a:t>
            </a:r>
            <a:endParaRPr lang="en-GB" dirty="0"/>
          </a:p>
        </p:txBody>
      </p:sp>
      <p:sp>
        <p:nvSpPr>
          <p:cNvPr id="42" name="Text Placeholder 12"/>
          <p:cNvSpPr>
            <a:spLocks noGrp="1"/>
          </p:cNvSpPr>
          <p:nvPr>
            <p:ph type="body" sz="quarter" idx="27" hasCustomPrompt="1"/>
          </p:nvPr>
        </p:nvSpPr>
        <p:spPr>
          <a:xfrm>
            <a:off x="4928539" y="4369235"/>
            <a:ext cx="1034045" cy="825065"/>
          </a:xfrm>
        </p:spPr>
        <p:txBody>
          <a:bodyPr lIns="0" rIns="0" anchor="t">
            <a:normAutofit/>
          </a:bodyPr>
          <a:lstStyle>
            <a:lvl1pPr marL="0" indent="0" algn="l">
              <a:buNone/>
              <a:defRPr sz="900" b="0" baseline="0">
                <a:solidFill>
                  <a:schemeClr val="tx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a:t>
            </a:r>
            <a:endParaRPr lang="en-GB" dirty="0"/>
          </a:p>
        </p:txBody>
      </p:sp>
      <p:sp>
        <p:nvSpPr>
          <p:cNvPr id="43" name="Text Placeholder 12"/>
          <p:cNvSpPr>
            <a:spLocks noGrp="1"/>
          </p:cNvSpPr>
          <p:nvPr>
            <p:ph type="body" sz="quarter" idx="28" hasCustomPrompt="1"/>
          </p:nvPr>
        </p:nvSpPr>
        <p:spPr>
          <a:xfrm>
            <a:off x="6693048" y="4369234"/>
            <a:ext cx="1034045" cy="825065"/>
          </a:xfrm>
        </p:spPr>
        <p:txBody>
          <a:bodyPr lIns="0" rIns="0" anchor="t">
            <a:normAutofit/>
          </a:bodyPr>
          <a:lstStyle>
            <a:lvl1pPr marL="0" indent="0" algn="l">
              <a:buNone/>
              <a:defRPr sz="900" b="0" baseline="0">
                <a:solidFill>
                  <a:schemeClr val="tx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a:t>
            </a:r>
            <a:endParaRPr lang="en-GB" dirty="0"/>
          </a:p>
        </p:txBody>
      </p:sp>
    </p:spTree>
    <p:extLst>
      <p:ext uri="{BB962C8B-B14F-4D97-AF65-F5344CB8AC3E}">
        <p14:creationId xmlns:p14="http://schemas.microsoft.com/office/powerpoint/2010/main" val="4092399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8">
                                            <p:txEl>
                                              <p:pRg st="0" end="0"/>
                                            </p:txEl>
                                          </p:spTgt>
                                        </p:tgtEl>
                                        <p:attrNameLst>
                                          <p:attrName>style.visibility</p:attrName>
                                        </p:attrNameLst>
                                      </p:cBhvr>
                                      <p:to>
                                        <p:strVal val="visible"/>
                                      </p:to>
                                    </p:set>
                                    <p:animEffect transition="in" filter="fade">
                                      <p:cBhvr>
                                        <p:cTn id="11" dur="500"/>
                                        <p:tgtEl>
                                          <p:spTgt spid="18">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2"/>
                                        </p:tgtEl>
                                        <p:attrNameLst>
                                          <p:attrName>style.visibility</p:attrName>
                                        </p:attrNameLst>
                                      </p:cBhvr>
                                      <p:to>
                                        <p:strVal val="visible"/>
                                      </p:to>
                                    </p:set>
                                    <p:animEffect transition="in" filter="fade">
                                      <p:cBhvr>
                                        <p:cTn id="15" dur="500"/>
                                        <p:tgtEl>
                                          <p:spTgt spid="32"/>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25">
                                            <p:bg/>
                                          </p:spTgt>
                                        </p:tgtEl>
                                        <p:attrNameLst>
                                          <p:attrName>style.visibility</p:attrName>
                                        </p:attrNameLst>
                                      </p:cBhvr>
                                      <p:to>
                                        <p:strVal val="visible"/>
                                      </p:to>
                                    </p:set>
                                    <p:animEffect transition="in" filter="fade">
                                      <p:cBhvr>
                                        <p:cTn id="19" dur="500"/>
                                        <p:tgtEl>
                                          <p:spTgt spid="25">
                                            <p:bg/>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5">
                                            <p:txEl>
                                              <p:pRg st="0" end="0"/>
                                            </p:txEl>
                                          </p:spTgt>
                                        </p:tgtEl>
                                        <p:attrNameLst>
                                          <p:attrName>style.visibility</p:attrName>
                                        </p:attrNameLst>
                                      </p:cBhvr>
                                      <p:to>
                                        <p:strVal val="visible"/>
                                      </p:to>
                                    </p:set>
                                    <p:animEffect transition="in" filter="fade">
                                      <p:cBhvr>
                                        <p:cTn id="22" dur="500"/>
                                        <p:tgtEl>
                                          <p:spTgt spid="25">
                                            <p:txEl>
                                              <p:pRg st="0" end="0"/>
                                            </p:txEl>
                                          </p:spTgt>
                                        </p:tgtEl>
                                      </p:cBhvr>
                                    </p:animEffect>
                                  </p:childTnLst>
                                </p:cTn>
                              </p:par>
                            </p:childTnLst>
                          </p:cTn>
                        </p:par>
                        <p:par>
                          <p:cTn id="23" fill="hold">
                            <p:stCondLst>
                              <p:cond delay="2000"/>
                            </p:stCondLst>
                            <p:childTnLst>
                              <p:par>
                                <p:cTn id="24" presetID="10" presetClass="entr" presetSubtype="0" fill="hold" grpId="0" nodeType="after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fade">
                                      <p:cBhvr>
                                        <p:cTn id="26" dur="500"/>
                                        <p:tgtEl>
                                          <p:spTgt spid="12"/>
                                        </p:tgtEl>
                                      </p:cBhvr>
                                    </p:animEffect>
                                  </p:childTnLst>
                                </p:cTn>
                              </p:par>
                            </p:childTnLst>
                          </p:cTn>
                        </p:par>
                        <p:par>
                          <p:cTn id="27" fill="hold">
                            <p:stCondLst>
                              <p:cond delay="2500"/>
                            </p:stCondLst>
                            <p:childTnLst>
                              <p:par>
                                <p:cTn id="28" presetID="22" presetClass="entr" presetSubtype="8" fill="hold" grpId="0" nodeType="afterEffect">
                                  <p:stCondLst>
                                    <p:cond delay="0"/>
                                  </p:stCondLst>
                                  <p:childTnLst>
                                    <p:set>
                                      <p:cBhvr>
                                        <p:cTn id="29" dur="1" fill="hold">
                                          <p:stCondLst>
                                            <p:cond delay="0"/>
                                          </p:stCondLst>
                                        </p:cTn>
                                        <p:tgtEl>
                                          <p:spTgt spid="36">
                                            <p:txEl>
                                              <p:pRg st="0" end="0"/>
                                            </p:txEl>
                                          </p:spTgt>
                                        </p:tgtEl>
                                        <p:attrNameLst>
                                          <p:attrName>style.visibility</p:attrName>
                                        </p:attrNameLst>
                                      </p:cBhvr>
                                      <p:to>
                                        <p:strVal val="visible"/>
                                      </p:to>
                                    </p:set>
                                    <p:animEffect transition="in" filter="wipe(left)">
                                      <p:cBhvr>
                                        <p:cTn id="30" dur="500"/>
                                        <p:tgtEl>
                                          <p:spTgt spid="36">
                                            <p:txEl>
                                              <p:pRg st="0" end="0"/>
                                            </p:txEl>
                                          </p:spTgt>
                                        </p:tgtEl>
                                      </p:cBhvr>
                                    </p:animEffect>
                                  </p:childTnLst>
                                </p:cTn>
                              </p:par>
                            </p:childTnLst>
                          </p:cTn>
                        </p:par>
                        <p:par>
                          <p:cTn id="31" fill="hold">
                            <p:stCondLst>
                              <p:cond delay="3000"/>
                            </p:stCondLst>
                            <p:childTnLst>
                              <p:par>
                                <p:cTn id="32" presetID="10" presetClass="entr" presetSubtype="0" fill="hold" grpId="0" nodeType="afterEffect">
                                  <p:stCondLst>
                                    <p:cond delay="0"/>
                                  </p:stCondLst>
                                  <p:childTnLst>
                                    <p:set>
                                      <p:cBhvr>
                                        <p:cTn id="33" dur="1" fill="hold">
                                          <p:stCondLst>
                                            <p:cond delay="0"/>
                                          </p:stCondLst>
                                        </p:cTn>
                                        <p:tgtEl>
                                          <p:spTgt spid="40">
                                            <p:txEl>
                                              <p:pRg st="0" end="0"/>
                                            </p:txEl>
                                          </p:spTgt>
                                        </p:tgtEl>
                                        <p:attrNameLst>
                                          <p:attrName>style.visibility</p:attrName>
                                        </p:attrNameLst>
                                      </p:cBhvr>
                                      <p:to>
                                        <p:strVal val="visible"/>
                                      </p:to>
                                    </p:set>
                                    <p:animEffect transition="in" filter="fade">
                                      <p:cBhvr>
                                        <p:cTn id="34" dur="500"/>
                                        <p:tgtEl>
                                          <p:spTgt spid="40">
                                            <p:txEl>
                                              <p:pRg st="0" end="0"/>
                                            </p:txEl>
                                          </p:spTgt>
                                        </p:tgtEl>
                                      </p:cBhvr>
                                    </p:animEffect>
                                  </p:childTnLst>
                                </p:cTn>
                              </p:par>
                            </p:childTnLst>
                          </p:cTn>
                        </p:par>
                        <p:par>
                          <p:cTn id="35" fill="hold">
                            <p:stCondLst>
                              <p:cond delay="3500"/>
                            </p:stCondLst>
                            <p:childTnLst>
                              <p:par>
                                <p:cTn id="36" presetID="10" presetClass="entr" presetSubtype="0" fill="hold" grpId="0" nodeType="afterEffect">
                                  <p:stCondLst>
                                    <p:cond delay="0"/>
                                  </p:stCondLst>
                                  <p:childTnLst>
                                    <p:set>
                                      <p:cBhvr>
                                        <p:cTn id="37" dur="1" fill="hold">
                                          <p:stCondLst>
                                            <p:cond delay="0"/>
                                          </p:stCondLst>
                                        </p:cTn>
                                        <p:tgtEl>
                                          <p:spTgt spid="33"/>
                                        </p:tgtEl>
                                        <p:attrNameLst>
                                          <p:attrName>style.visibility</p:attrName>
                                        </p:attrNameLst>
                                      </p:cBhvr>
                                      <p:to>
                                        <p:strVal val="visible"/>
                                      </p:to>
                                    </p:set>
                                    <p:animEffect transition="in" filter="fade">
                                      <p:cBhvr>
                                        <p:cTn id="38" dur="500"/>
                                        <p:tgtEl>
                                          <p:spTgt spid="33"/>
                                        </p:tgtEl>
                                      </p:cBhvr>
                                    </p:animEffect>
                                  </p:childTnLst>
                                </p:cTn>
                              </p:par>
                            </p:childTnLst>
                          </p:cTn>
                        </p:par>
                        <p:par>
                          <p:cTn id="39" fill="hold">
                            <p:stCondLst>
                              <p:cond delay="4000"/>
                            </p:stCondLst>
                            <p:childTnLst>
                              <p:par>
                                <p:cTn id="40" presetID="10" presetClass="entr" presetSubtype="0" fill="hold" grpId="0" nodeType="afterEffect">
                                  <p:stCondLst>
                                    <p:cond delay="0"/>
                                  </p:stCondLst>
                                  <p:childTnLst>
                                    <p:set>
                                      <p:cBhvr>
                                        <p:cTn id="41" dur="1" fill="hold">
                                          <p:stCondLst>
                                            <p:cond delay="0"/>
                                          </p:stCondLst>
                                        </p:cTn>
                                        <p:tgtEl>
                                          <p:spTgt spid="26">
                                            <p:bg/>
                                          </p:spTgt>
                                        </p:tgtEl>
                                        <p:attrNameLst>
                                          <p:attrName>style.visibility</p:attrName>
                                        </p:attrNameLst>
                                      </p:cBhvr>
                                      <p:to>
                                        <p:strVal val="visible"/>
                                      </p:to>
                                    </p:set>
                                    <p:animEffect transition="in" filter="fade">
                                      <p:cBhvr>
                                        <p:cTn id="42" dur="500"/>
                                        <p:tgtEl>
                                          <p:spTgt spid="26">
                                            <p:bg/>
                                          </p:spTgt>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26">
                                            <p:txEl>
                                              <p:pRg st="0" end="0"/>
                                            </p:txEl>
                                          </p:spTgt>
                                        </p:tgtEl>
                                        <p:attrNameLst>
                                          <p:attrName>style.visibility</p:attrName>
                                        </p:attrNameLst>
                                      </p:cBhvr>
                                      <p:to>
                                        <p:strVal val="visible"/>
                                      </p:to>
                                    </p:set>
                                    <p:animEffect transition="in" filter="fade">
                                      <p:cBhvr>
                                        <p:cTn id="45" dur="500"/>
                                        <p:tgtEl>
                                          <p:spTgt spid="26">
                                            <p:txEl>
                                              <p:pRg st="0" end="0"/>
                                            </p:txEl>
                                          </p:spTgt>
                                        </p:tgtEl>
                                      </p:cBhvr>
                                    </p:animEffect>
                                  </p:childTnLst>
                                </p:cTn>
                              </p:par>
                            </p:childTnLst>
                          </p:cTn>
                        </p:par>
                        <p:par>
                          <p:cTn id="46" fill="hold">
                            <p:stCondLst>
                              <p:cond delay="4500"/>
                            </p:stCondLst>
                            <p:childTnLst>
                              <p:par>
                                <p:cTn id="47" presetID="10" presetClass="entr" presetSubtype="0" fill="hold" grpId="0" nodeType="afterEffect">
                                  <p:stCondLst>
                                    <p:cond delay="0"/>
                                  </p:stCondLst>
                                  <p:childTnLst>
                                    <p:set>
                                      <p:cBhvr>
                                        <p:cTn id="48" dur="1" fill="hold">
                                          <p:stCondLst>
                                            <p:cond delay="0"/>
                                          </p:stCondLst>
                                        </p:cTn>
                                        <p:tgtEl>
                                          <p:spTgt spid="15"/>
                                        </p:tgtEl>
                                        <p:attrNameLst>
                                          <p:attrName>style.visibility</p:attrName>
                                        </p:attrNameLst>
                                      </p:cBhvr>
                                      <p:to>
                                        <p:strVal val="visible"/>
                                      </p:to>
                                    </p:set>
                                    <p:animEffect transition="in" filter="fade">
                                      <p:cBhvr>
                                        <p:cTn id="49" dur="500"/>
                                        <p:tgtEl>
                                          <p:spTgt spid="15"/>
                                        </p:tgtEl>
                                      </p:cBhvr>
                                    </p:animEffect>
                                  </p:childTnLst>
                                </p:cTn>
                              </p:par>
                            </p:childTnLst>
                          </p:cTn>
                        </p:par>
                        <p:par>
                          <p:cTn id="50" fill="hold">
                            <p:stCondLst>
                              <p:cond delay="5000"/>
                            </p:stCondLst>
                            <p:childTnLst>
                              <p:par>
                                <p:cTn id="51" presetID="22" presetClass="entr" presetSubtype="8" fill="hold" grpId="0" nodeType="afterEffect">
                                  <p:stCondLst>
                                    <p:cond delay="0"/>
                                  </p:stCondLst>
                                  <p:childTnLst>
                                    <p:set>
                                      <p:cBhvr>
                                        <p:cTn id="52" dur="1" fill="hold">
                                          <p:stCondLst>
                                            <p:cond delay="0"/>
                                          </p:stCondLst>
                                        </p:cTn>
                                        <p:tgtEl>
                                          <p:spTgt spid="37">
                                            <p:txEl>
                                              <p:pRg st="0" end="0"/>
                                            </p:txEl>
                                          </p:spTgt>
                                        </p:tgtEl>
                                        <p:attrNameLst>
                                          <p:attrName>style.visibility</p:attrName>
                                        </p:attrNameLst>
                                      </p:cBhvr>
                                      <p:to>
                                        <p:strVal val="visible"/>
                                      </p:to>
                                    </p:set>
                                    <p:animEffect transition="in" filter="wipe(left)">
                                      <p:cBhvr>
                                        <p:cTn id="53" dur="500"/>
                                        <p:tgtEl>
                                          <p:spTgt spid="37">
                                            <p:txEl>
                                              <p:pRg st="0" end="0"/>
                                            </p:txEl>
                                          </p:spTgt>
                                        </p:tgtEl>
                                      </p:cBhvr>
                                    </p:animEffect>
                                  </p:childTnLst>
                                </p:cTn>
                              </p:par>
                            </p:childTnLst>
                          </p:cTn>
                        </p:par>
                        <p:par>
                          <p:cTn id="54" fill="hold">
                            <p:stCondLst>
                              <p:cond delay="5500"/>
                            </p:stCondLst>
                            <p:childTnLst>
                              <p:par>
                                <p:cTn id="55" presetID="10" presetClass="entr" presetSubtype="0" fill="hold" grpId="0" nodeType="afterEffect">
                                  <p:stCondLst>
                                    <p:cond delay="0"/>
                                  </p:stCondLst>
                                  <p:childTnLst>
                                    <p:set>
                                      <p:cBhvr>
                                        <p:cTn id="56" dur="1" fill="hold">
                                          <p:stCondLst>
                                            <p:cond delay="0"/>
                                          </p:stCondLst>
                                        </p:cTn>
                                        <p:tgtEl>
                                          <p:spTgt spid="41">
                                            <p:txEl>
                                              <p:pRg st="0" end="0"/>
                                            </p:txEl>
                                          </p:spTgt>
                                        </p:tgtEl>
                                        <p:attrNameLst>
                                          <p:attrName>style.visibility</p:attrName>
                                        </p:attrNameLst>
                                      </p:cBhvr>
                                      <p:to>
                                        <p:strVal val="visible"/>
                                      </p:to>
                                    </p:set>
                                    <p:animEffect transition="in" filter="fade">
                                      <p:cBhvr>
                                        <p:cTn id="57" dur="500"/>
                                        <p:tgtEl>
                                          <p:spTgt spid="41">
                                            <p:txEl>
                                              <p:pRg st="0" end="0"/>
                                            </p:txEl>
                                          </p:spTgt>
                                        </p:tgtEl>
                                      </p:cBhvr>
                                    </p:animEffect>
                                  </p:childTnLst>
                                </p:cTn>
                              </p:par>
                            </p:childTnLst>
                          </p:cTn>
                        </p:par>
                        <p:par>
                          <p:cTn id="58" fill="hold">
                            <p:stCondLst>
                              <p:cond delay="6000"/>
                            </p:stCondLst>
                            <p:childTnLst>
                              <p:par>
                                <p:cTn id="59" presetID="10" presetClass="entr" presetSubtype="0" fill="hold" grpId="0" nodeType="afterEffect">
                                  <p:stCondLst>
                                    <p:cond delay="0"/>
                                  </p:stCondLst>
                                  <p:childTnLst>
                                    <p:set>
                                      <p:cBhvr>
                                        <p:cTn id="60" dur="1" fill="hold">
                                          <p:stCondLst>
                                            <p:cond delay="0"/>
                                          </p:stCondLst>
                                        </p:cTn>
                                        <p:tgtEl>
                                          <p:spTgt spid="34"/>
                                        </p:tgtEl>
                                        <p:attrNameLst>
                                          <p:attrName>style.visibility</p:attrName>
                                        </p:attrNameLst>
                                      </p:cBhvr>
                                      <p:to>
                                        <p:strVal val="visible"/>
                                      </p:to>
                                    </p:set>
                                    <p:animEffect transition="in" filter="fade">
                                      <p:cBhvr>
                                        <p:cTn id="61" dur="500"/>
                                        <p:tgtEl>
                                          <p:spTgt spid="34"/>
                                        </p:tgtEl>
                                      </p:cBhvr>
                                    </p:animEffect>
                                  </p:childTnLst>
                                </p:cTn>
                              </p:par>
                            </p:childTnLst>
                          </p:cTn>
                        </p:par>
                        <p:par>
                          <p:cTn id="62" fill="hold">
                            <p:stCondLst>
                              <p:cond delay="6500"/>
                            </p:stCondLst>
                            <p:childTnLst>
                              <p:par>
                                <p:cTn id="63" presetID="10" presetClass="entr" presetSubtype="0" fill="hold" grpId="0" nodeType="afterEffect">
                                  <p:stCondLst>
                                    <p:cond delay="0"/>
                                  </p:stCondLst>
                                  <p:childTnLst>
                                    <p:set>
                                      <p:cBhvr>
                                        <p:cTn id="64" dur="1" fill="hold">
                                          <p:stCondLst>
                                            <p:cond delay="0"/>
                                          </p:stCondLst>
                                        </p:cTn>
                                        <p:tgtEl>
                                          <p:spTgt spid="27">
                                            <p:bg/>
                                          </p:spTgt>
                                        </p:tgtEl>
                                        <p:attrNameLst>
                                          <p:attrName>style.visibility</p:attrName>
                                        </p:attrNameLst>
                                      </p:cBhvr>
                                      <p:to>
                                        <p:strVal val="visible"/>
                                      </p:to>
                                    </p:set>
                                    <p:animEffect transition="in" filter="fade">
                                      <p:cBhvr>
                                        <p:cTn id="65" dur="500"/>
                                        <p:tgtEl>
                                          <p:spTgt spid="27">
                                            <p:bg/>
                                          </p:spTgt>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27">
                                            <p:txEl>
                                              <p:pRg st="0" end="0"/>
                                            </p:txEl>
                                          </p:spTgt>
                                        </p:tgtEl>
                                        <p:attrNameLst>
                                          <p:attrName>style.visibility</p:attrName>
                                        </p:attrNameLst>
                                      </p:cBhvr>
                                      <p:to>
                                        <p:strVal val="visible"/>
                                      </p:to>
                                    </p:set>
                                    <p:animEffect transition="in" filter="fade">
                                      <p:cBhvr>
                                        <p:cTn id="68" dur="500"/>
                                        <p:tgtEl>
                                          <p:spTgt spid="27">
                                            <p:txEl>
                                              <p:pRg st="0" end="0"/>
                                            </p:txEl>
                                          </p:spTgt>
                                        </p:tgtEl>
                                      </p:cBhvr>
                                    </p:animEffect>
                                  </p:childTnLst>
                                </p:cTn>
                              </p:par>
                            </p:childTnLst>
                          </p:cTn>
                        </p:par>
                        <p:par>
                          <p:cTn id="69" fill="hold">
                            <p:stCondLst>
                              <p:cond delay="7000"/>
                            </p:stCondLst>
                            <p:childTnLst>
                              <p:par>
                                <p:cTn id="70" presetID="10" presetClass="entr" presetSubtype="0" fill="hold" grpId="0" nodeType="afterEffect">
                                  <p:stCondLst>
                                    <p:cond delay="0"/>
                                  </p:stCondLst>
                                  <p:childTnLst>
                                    <p:set>
                                      <p:cBhvr>
                                        <p:cTn id="71" dur="1" fill="hold">
                                          <p:stCondLst>
                                            <p:cond delay="0"/>
                                          </p:stCondLst>
                                        </p:cTn>
                                        <p:tgtEl>
                                          <p:spTgt spid="17"/>
                                        </p:tgtEl>
                                        <p:attrNameLst>
                                          <p:attrName>style.visibility</p:attrName>
                                        </p:attrNameLst>
                                      </p:cBhvr>
                                      <p:to>
                                        <p:strVal val="visible"/>
                                      </p:to>
                                    </p:set>
                                    <p:animEffect transition="in" filter="fade">
                                      <p:cBhvr>
                                        <p:cTn id="72" dur="500"/>
                                        <p:tgtEl>
                                          <p:spTgt spid="17"/>
                                        </p:tgtEl>
                                      </p:cBhvr>
                                    </p:animEffect>
                                  </p:childTnLst>
                                </p:cTn>
                              </p:par>
                            </p:childTnLst>
                          </p:cTn>
                        </p:par>
                        <p:par>
                          <p:cTn id="73" fill="hold">
                            <p:stCondLst>
                              <p:cond delay="7500"/>
                            </p:stCondLst>
                            <p:childTnLst>
                              <p:par>
                                <p:cTn id="74" presetID="22" presetClass="entr" presetSubtype="8" fill="hold" grpId="0" nodeType="afterEffect">
                                  <p:stCondLst>
                                    <p:cond delay="0"/>
                                  </p:stCondLst>
                                  <p:childTnLst>
                                    <p:set>
                                      <p:cBhvr>
                                        <p:cTn id="75" dur="1" fill="hold">
                                          <p:stCondLst>
                                            <p:cond delay="0"/>
                                          </p:stCondLst>
                                        </p:cTn>
                                        <p:tgtEl>
                                          <p:spTgt spid="38">
                                            <p:txEl>
                                              <p:pRg st="0" end="0"/>
                                            </p:txEl>
                                          </p:spTgt>
                                        </p:tgtEl>
                                        <p:attrNameLst>
                                          <p:attrName>style.visibility</p:attrName>
                                        </p:attrNameLst>
                                      </p:cBhvr>
                                      <p:to>
                                        <p:strVal val="visible"/>
                                      </p:to>
                                    </p:set>
                                    <p:animEffect transition="in" filter="wipe(left)">
                                      <p:cBhvr>
                                        <p:cTn id="76" dur="500"/>
                                        <p:tgtEl>
                                          <p:spTgt spid="38">
                                            <p:txEl>
                                              <p:pRg st="0" end="0"/>
                                            </p:txEl>
                                          </p:spTgt>
                                        </p:tgtEl>
                                      </p:cBhvr>
                                    </p:animEffect>
                                  </p:childTnLst>
                                </p:cTn>
                              </p:par>
                            </p:childTnLst>
                          </p:cTn>
                        </p:par>
                        <p:par>
                          <p:cTn id="77" fill="hold">
                            <p:stCondLst>
                              <p:cond delay="8000"/>
                            </p:stCondLst>
                            <p:childTnLst>
                              <p:par>
                                <p:cTn id="78" presetID="10" presetClass="entr" presetSubtype="0" fill="hold" grpId="0" nodeType="afterEffect">
                                  <p:stCondLst>
                                    <p:cond delay="0"/>
                                  </p:stCondLst>
                                  <p:childTnLst>
                                    <p:set>
                                      <p:cBhvr>
                                        <p:cTn id="79" dur="1" fill="hold">
                                          <p:stCondLst>
                                            <p:cond delay="0"/>
                                          </p:stCondLst>
                                        </p:cTn>
                                        <p:tgtEl>
                                          <p:spTgt spid="42">
                                            <p:txEl>
                                              <p:pRg st="0" end="0"/>
                                            </p:txEl>
                                          </p:spTgt>
                                        </p:tgtEl>
                                        <p:attrNameLst>
                                          <p:attrName>style.visibility</p:attrName>
                                        </p:attrNameLst>
                                      </p:cBhvr>
                                      <p:to>
                                        <p:strVal val="visible"/>
                                      </p:to>
                                    </p:set>
                                    <p:animEffect transition="in" filter="fade">
                                      <p:cBhvr>
                                        <p:cTn id="80" dur="500"/>
                                        <p:tgtEl>
                                          <p:spTgt spid="42">
                                            <p:txEl>
                                              <p:pRg st="0" end="0"/>
                                            </p:txEl>
                                          </p:spTgt>
                                        </p:tgtEl>
                                      </p:cBhvr>
                                    </p:animEffect>
                                  </p:childTnLst>
                                </p:cTn>
                              </p:par>
                            </p:childTnLst>
                          </p:cTn>
                        </p:par>
                        <p:par>
                          <p:cTn id="81" fill="hold">
                            <p:stCondLst>
                              <p:cond delay="8500"/>
                            </p:stCondLst>
                            <p:childTnLst>
                              <p:par>
                                <p:cTn id="82" presetID="10" presetClass="entr" presetSubtype="0" fill="hold" grpId="0" nodeType="afterEffect">
                                  <p:stCondLst>
                                    <p:cond delay="0"/>
                                  </p:stCondLst>
                                  <p:childTnLst>
                                    <p:set>
                                      <p:cBhvr>
                                        <p:cTn id="83" dur="1" fill="hold">
                                          <p:stCondLst>
                                            <p:cond delay="0"/>
                                          </p:stCondLst>
                                        </p:cTn>
                                        <p:tgtEl>
                                          <p:spTgt spid="35"/>
                                        </p:tgtEl>
                                        <p:attrNameLst>
                                          <p:attrName>style.visibility</p:attrName>
                                        </p:attrNameLst>
                                      </p:cBhvr>
                                      <p:to>
                                        <p:strVal val="visible"/>
                                      </p:to>
                                    </p:set>
                                    <p:animEffect transition="in" filter="fade">
                                      <p:cBhvr>
                                        <p:cTn id="84" dur="500"/>
                                        <p:tgtEl>
                                          <p:spTgt spid="35"/>
                                        </p:tgtEl>
                                      </p:cBhvr>
                                    </p:animEffect>
                                  </p:childTnLst>
                                </p:cTn>
                              </p:par>
                            </p:childTnLst>
                          </p:cTn>
                        </p:par>
                        <p:par>
                          <p:cTn id="85" fill="hold">
                            <p:stCondLst>
                              <p:cond delay="9000"/>
                            </p:stCondLst>
                            <p:childTnLst>
                              <p:par>
                                <p:cTn id="86" presetID="10" presetClass="entr" presetSubtype="0" fill="hold" grpId="0" nodeType="afterEffect">
                                  <p:stCondLst>
                                    <p:cond delay="0"/>
                                  </p:stCondLst>
                                  <p:childTnLst>
                                    <p:set>
                                      <p:cBhvr>
                                        <p:cTn id="87" dur="1" fill="hold">
                                          <p:stCondLst>
                                            <p:cond delay="0"/>
                                          </p:stCondLst>
                                        </p:cTn>
                                        <p:tgtEl>
                                          <p:spTgt spid="28">
                                            <p:bg/>
                                          </p:spTgt>
                                        </p:tgtEl>
                                        <p:attrNameLst>
                                          <p:attrName>style.visibility</p:attrName>
                                        </p:attrNameLst>
                                      </p:cBhvr>
                                      <p:to>
                                        <p:strVal val="visible"/>
                                      </p:to>
                                    </p:set>
                                    <p:animEffect transition="in" filter="fade">
                                      <p:cBhvr>
                                        <p:cTn id="88" dur="500"/>
                                        <p:tgtEl>
                                          <p:spTgt spid="28">
                                            <p:bg/>
                                          </p:spTgt>
                                        </p:tgtEl>
                                      </p:cBhvr>
                                    </p:animEffect>
                                  </p:childTnLst>
                                </p:cTn>
                              </p:par>
                              <p:par>
                                <p:cTn id="89" presetID="10" presetClass="entr" presetSubtype="0" fill="hold" grpId="0" nodeType="withEffect">
                                  <p:stCondLst>
                                    <p:cond delay="0"/>
                                  </p:stCondLst>
                                  <p:childTnLst>
                                    <p:set>
                                      <p:cBhvr>
                                        <p:cTn id="90" dur="1" fill="hold">
                                          <p:stCondLst>
                                            <p:cond delay="0"/>
                                          </p:stCondLst>
                                        </p:cTn>
                                        <p:tgtEl>
                                          <p:spTgt spid="28">
                                            <p:txEl>
                                              <p:pRg st="0" end="0"/>
                                            </p:txEl>
                                          </p:spTgt>
                                        </p:tgtEl>
                                        <p:attrNameLst>
                                          <p:attrName>style.visibility</p:attrName>
                                        </p:attrNameLst>
                                      </p:cBhvr>
                                      <p:to>
                                        <p:strVal val="visible"/>
                                      </p:to>
                                    </p:set>
                                    <p:animEffect transition="in" filter="fade">
                                      <p:cBhvr>
                                        <p:cTn id="91" dur="500"/>
                                        <p:tgtEl>
                                          <p:spTgt spid="28">
                                            <p:txEl>
                                              <p:pRg st="0" end="0"/>
                                            </p:txEl>
                                          </p:spTgt>
                                        </p:tgtEl>
                                      </p:cBhvr>
                                    </p:animEffect>
                                  </p:childTnLst>
                                </p:cTn>
                              </p:par>
                            </p:childTnLst>
                          </p:cTn>
                        </p:par>
                        <p:par>
                          <p:cTn id="92" fill="hold">
                            <p:stCondLst>
                              <p:cond delay="9500"/>
                            </p:stCondLst>
                            <p:childTnLst>
                              <p:par>
                                <p:cTn id="93" presetID="10" presetClass="entr" presetSubtype="0" fill="hold" grpId="0" nodeType="afterEffect">
                                  <p:stCondLst>
                                    <p:cond delay="0"/>
                                  </p:stCondLst>
                                  <p:childTnLst>
                                    <p:set>
                                      <p:cBhvr>
                                        <p:cTn id="94" dur="1" fill="hold">
                                          <p:stCondLst>
                                            <p:cond delay="0"/>
                                          </p:stCondLst>
                                        </p:cTn>
                                        <p:tgtEl>
                                          <p:spTgt spid="20"/>
                                        </p:tgtEl>
                                        <p:attrNameLst>
                                          <p:attrName>style.visibility</p:attrName>
                                        </p:attrNameLst>
                                      </p:cBhvr>
                                      <p:to>
                                        <p:strVal val="visible"/>
                                      </p:to>
                                    </p:set>
                                    <p:animEffect transition="in" filter="fade">
                                      <p:cBhvr>
                                        <p:cTn id="95" dur="500"/>
                                        <p:tgtEl>
                                          <p:spTgt spid="20"/>
                                        </p:tgtEl>
                                      </p:cBhvr>
                                    </p:animEffect>
                                  </p:childTnLst>
                                </p:cTn>
                              </p:par>
                            </p:childTnLst>
                          </p:cTn>
                        </p:par>
                        <p:par>
                          <p:cTn id="96" fill="hold">
                            <p:stCondLst>
                              <p:cond delay="10000"/>
                            </p:stCondLst>
                            <p:childTnLst>
                              <p:par>
                                <p:cTn id="97" presetID="22" presetClass="entr" presetSubtype="8" fill="hold" grpId="0" nodeType="afterEffect">
                                  <p:stCondLst>
                                    <p:cond delay="0"/>
                                  </p:stCondLst>
                                  <p:childTnLst>
                                    <p:set>
                                      <p:cBhvr>
                                        <p:cTn id="98" dur="1" fill="hold">
                                          <p:stCondLst>
                                            <p:cond delay="0"/>
                                          </p:stCondLst>
                                        </p:cTn>
                                        <p:tgtEl>
                                          <p:spTgt spid="39">
                                            <p:txEl>
                                              <p:pRg st="0" end="0"/>
                                            </p:txEl>
                                          </p:spTgt>
                                        </p:tgtEl>
                                        <p:attrNameLst>
                                          <p:attrName>style.visibility</p:attrName>
                                        </p:attrNameLst>
                                      </p:cBhvr>
                                      <p:to>
                                        <p:strVal val="visible"/>
                                      </p:to>
                                    </p:set>
                                    <p:animEffect transition="in" filter="wipe(left)">
                                      <p:cBhvr>
                                        <p:cTn id="99" dur="500"/>
                                        <p:tgtEl>
                                          <p:spTgt spid="39">
                                            <p:txEl>
                                              <p:pRg st="0" end="0"/>
                                            </p:txEl>
                                          </p:spTgt>
                                        </p:tgtEl>
                                      </p:cBhvr>
                                    </p:animEffect>
                                  </p:childTnLst>
                                </p:cTn>
                              </p:par>
                            </p:childTnLst>
                          </p:cTn>
                        </p:par>
                        <p:par>
                          <p:cTn id="100" fill="hold">
                            <p:stCondLst>
                              <p:cond delay="10500"/>
                            </p:stCondLst>
                            <p:childTnLst>
                              <p:par>
                                <p:cTn id="101" presetID="10" presetClass="entr" presetSubtype="0" fill="hold" grpId="0" nodeType="afterEffect">
                                  <p:stCondLst>
                                    <p:cond delay="0"/>
                                  </p:stCondLst>
                                  <p:childTnLst>
                                    <p:set>
                                      <p:cBhvr>
                                        <p:cTn id="102" dur="1" fill="hold">
                                          <p:stCondLst>
                                            <p:cond delay="0"/>
                                          </p:stCondLst>
                                        </p:cTn>
                                        <p:tgtEl>
                                          <p:spTgt spid="43">
                                            <p:txEl>
                                              <p:pRg st="0" end="0"/>
                                            </p:txEl>
                                          </p:spTgt>
                                        </p:tgtEl>
                                        <p:attrNameLst>
                                          <p:attrName>style.visibility</p:attrName>
                                        </p:attrNameLst>
                                      </p:cBhvr>
                                      <p:to>
                                        <p:strVal val="visible"/>
                                      </p:to>
                                    </p:set>
                                    <p:animEffect transition="in" filter="fade">
                                      <p:cBhvr>
                                        <p:cTn id="103" dur="500"/>
                                        <p:tgtEl>
                                          <p:spTgt spid="4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3" grpId="0" animBg="1"/>
      <p:bldP spid="34" grpId="0" animBg="1"/>
      <p:bldP spid="35" grpId="0" animBg="1"/>
      <p:bldP spid="12" grpId="0" animBg="1"/>
      <p:bldP spid="15" grpId="0" animBg="1"/>
      <p:bldP spid="17" grpId="0" animBg="1"/>
      <p:bldP spid="20" grpId="0" animBg="1"/>
      <p:bldP spid="2" grpId="0"/>
      <p:bldP spid="18" grpId="0" build="p">
        <p:tmplLst>
          <p:tmpl lvl="1">
            <p:tnLst>
              <p:par>
                <p:cTn presetID="10" presetClass="entr" presetSubtype="0" fill="hold" nodeType="after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fade">
                      <p:cBhvr>
                        <p:cTn dur="500"/>
                        <p:tgtEl>
                          <p:spTgt spid="18"/>
                        </p:tgtEl>
                      </p:cBhvr>
                    </p:animEffect>
                  </p:childTnLst>
                </p:cTn>
              </p:par>
            </p:tnLst>
          </p:tmpl>
        </p:tmplLst>
      </p:bldP>
      <p:bldP spid="25" grpId="0" uiExpand="1" build="p" animBg="1">
        <p:tmplLst>
          <p:tmpl>
            <p:tnLst>
              <p:par>
                <p:cTn presetID="10" presetClass="entr" presetSubtype="0" fill="hold" nodeType="afterEffect">
                  <p:stCondLst>
                    <p:cond delay="0"/>
                  </p:stCondLst>
                  <p:childTnLst>
                    <p:set>
                      <p:cBhvr>
                        <p:cTn dur="1" fill="hold">
                          <p:stCondLst>
                            <p:cond delay="0"/>
                          </p:stCondLst>
                        </p:cTn>
                        <p:tgtEl>
                          <p:spTgt spid="25"/>
                        </p:tgtEl>
                        <p:attrNameLst>
                          <p:attrName>style.visibility</p:attrName>
                        </p:attrNameLst>
                      </p:cBhvr>
                      <p:to>
                        <p:strVal val="visible"/>
                      </p:to>
                    </p:set>
                    <p:animEffect transition="in" filter="fade">
                      <p:cBhvr>
                        <p:cTn dur="500"/>
                        <p:tgtEl>
                          <p:spTgt spid="25"/>
                        </p:tgtEl>
                      </p:cBhvr>
                    </p:animEffect>
                  </p:childTnLst>
                </p:cTn>
              </p:par>
            </p:tnLst>
          </p:tmpl>
          <p:tmpl lvl="1">
            <p:tnLst>
              <p:par>
                <p:cTn presetID="10" presetClass="entr" presetSubtype="0" fill="hold" nodeType="withEffect">
                  <p:stCondLst>
                    <p:cond delay="0"/>
                  </p:stCondLst>
                  <p:childTnLst>
                    <p:set>
                      <p:cBhvr>
                        <p:cTn dur="1" fill="hold">
                          <p:stCondLst>
                            <p:cond delay="0"/>
                          </p:stCondLst>
                        </p:cTn>
                        <p:tgtEl>
                          <p:spTgt spid="25"/>
                        </p:tgtEl>
                        <p:attrNameLst>
                          <p:attrName>style.visibility</p:attrName>
                        </p:attrNameLst>
                      </p:cBhvr>
                      <p:to>
                        <p:strVal val="visible"/>
                      </p:to>
                    </p:set>
                    <p:animEffect transition="in" filter="fade">
                      <p:cBhvr>
                        <p:cTn dur="500"/>
                        <p:tgtEl>
                          <p:spTgt spid="25"/>
                        </p:tgtEl>
                      </p:cBhvr>
                    </p:animEffect>
                  </p:childTnLst>
                </p:cTn>
              </p:par>
            </p:tnLst>
          </p:tmpl>
        </p:tmplLst>
      </p:bldP>
      <p:bldP spid="26" grpId="0" uiExpand="1" build="p" animBg="1">
        <p:tmplLst>
          <p:tmpl>
            <p:tnLst>
              <p:par>
                <p:cTn presetID="10" presetClass="entr" presetSubtype="0" fill="hold" nodeType="afterEffect">
                  <p:stCondLst>
                    <p:cond delay="0"/>
                  </p:stCondLst>
                  <p:childTnLst>
                    <p:set>
                      <p:cBhvr>
                        <p:cTn dur="1" fill="hold">
                          <p:stCondLst>
                            <p:cond delay="0"/>
                          </p:stCondLst>
                        </p:cTn>
                        <p:tgtEl>
                          <p:spTgt spid="26"/>
                        </p:tgtEl>
                        <p:attrNameLst>
                          <p:attrName>style.visibility</p:attrName>
                        </p:attrNameLst>
                      </p:cBhvr>
                      <p:to>
                        <p:strVal val="visible"/>
                      </p:to>
                    </p:set>
                    <p:animEffect transition="in" filter="fade">
                      <p:cBhvr>
                        <p:cTn dur="500"/>
                        <p:tgtEl>
                          <p:spTgt spid="26"/>
                        </p:tgtEl>
                      </p:cBhvr>
                    </p:animEffect>
                  </p:childTnLst>
                </p:cTn>
              </p:par>
            </p:tnLst>
          </p:tmpl>
          <p:tmpl lvl="1">
            <p:tnLst>
              <p:par>
                <p:cTn presetID="10" presetClass="entr" presetSubtype="0" fill="hold" nodeType="withEffect">
                  <p:stCondLst>
                    <p:cond delay="0"/>
                  </p:stCondLst>
                  <p:childTnLst>
                    <p:set>
                      <p:cBhvr>
                        <p:cTn dur="1" fill="hold">
                          <p:stCondLst>
                            <p:cond delay="0"/>
                          </p:stCondLst>
                        </p:cTn>
                        <p:tgtEl>
                          <p:spTgt spid="26"/>
                        </p:tgtEl>
                        <p:attrNameLst>
                          <p:attrName>style.visibility</p:attrName>
                        </p:attrNameLst>
                      </p:cBhvr>
                      <p:to>
                        <p:strVal val="visible"/>
                      </p:to>
                    </p:set>
                    <p:animEffect transition="in" filter="fade">
                      <p:cBhvr>
                        <p:cTn dur="500"/>
                        <p:tgtEl>
                          <p:spTgt spid="26"/>
                        </p:tgtEl>
                      </p:cBhvr>
                    </p:animEffect>
                  </p:childTnLst>
                </p:cTn>
              </p:par>
            </p:tnLst>
          </p:tmpl>
        </p:tmplLst>
      </p:bldP>
      <p:bldP spid="27" grpId="0" uiExpand="1" build="p" animBg="1">
        <p:tmplLst>
          <p:tmpl>
            <p:tnLst>
              <p:par>
                <p:cTn presetID="10" presetClass="entr" presetSubtype="0" fill="hold" nodeType="afterEffect">
                  <p:stCondLst>
                    <p:cond delay="0"/>
                  </p:stCondLst>
                  <p:childTnLst>
                    <p:set>
                      <p:cBhvr>
                        <p:cTn dur="1" fill="hold">
                          <p:stCondLst>
                            <p:cond delay="0"/>
                          </p:stCondLst>
                        </p:cTn>
                        <p:tgtEl>
                          <p:spTgt spid="27"/>
                        </p:tgtEl>
                        <p:attrNameLst>
                          <p:attrName>style.visibility</p:attrName>
                        </p:attrNameLst>
                      </p:cBhvr>
                      <p:to>
                        <p:strVal val="visible"/>
                      </p:to>
                    </p:set>
                    <p:animEffect transition="in" filter="fade">
                      <p:cBhvr>
                        <p:cTn dur="500"/>
                        <p:tgtEl>
                          <p:spTgt spid="27"/>
                        </p:tgtEl>
                      </p:cBhvr>
                    </p:animEffect>
                  </p:childTnLst>
                </p:cTn>
              </p:par>
            </p:tnLst>
          </p:tmpl>
          <p:tmpl lvl="1">
            <p:tnLst>
              <p:par>
                <p:cTn presetID="10" presetClass="entr" presetSubtype="0" fill="hold" nodeType="withEffect">
                  <p:stCondLst>
                    <p:cond delay="0"/>
                  </p:stCondLst>
                  <p:childTnLst>
                    <p:set>
                      <p:cBhvr>
                        <p:cTn dur="1" fill="hold">
                          <p:stCondLst>
                            <p:cond delay="0"/>
                          </p:stCondLst>
                        </p:cTn>
                        <p:tgtEl>
                          <p:spTgt spid="27"/>
                        </p:tgtEl>
                        <p:attrNameLst>
                          <p:attrName>style.visibility</p:attrName>
                        </p:attrNameLst>
                      </p:cBhvr>
                      <p:to>
                        <p:strVal val="visible"/>
                      </p:to>
                    </p:set>
                    <p:animEffect transition="in" filter="fade">
                      <p:cBhvr>
                        <p:cTn dur="500"/>
                        <p:tgtEl>
                          <p:spTgt spid="27"/>
                        </p:tgtEl>
                      </p:cBhvr>
                    </p:animEffect>
                  </p:childTnLst>
                </p:cTn>
              </p:par>
            </p:tnLst>
          </p:tmpl>
        </p:tmplLst>
      </p:bldP>
      <p:bldP spid="28" grpId="0" uiExpand="1" build="p" animBg="1">
        <p:tmplLst>
          <p:tmpl>
            <p:tnLst>
              <p:par>
                <p:cTn presetID="10" presetClass="entr" presetSubtype="0" fill="hold" nodeType="afterEffect">
                  <p:stCondLst>
                    <p:cond delay="0"/>
                  </p:stCondLst>
                  <p:childTnLst>
                    <p:set>
                      <p:cBhvr>
                        <p:cTn dur="1" fill="hold">
                          <p:stCondLst>
                            <p:cond delay="0"/>
                          </p:stCondLst>
                        </p:cTn>
                        <p:tgtEl>
                          <p:spTgt spid="28"/>
                        </p:tgtEl>
                        <p:attrNameLst>
                          <p:attrName>style.visibility</p:attrName>
                        </p:attrNameLst>
                      </p:cBhvr>
                      <p:to>
                        <p:strVal val="visible"/>
                      </p:to>
                    </p:set>
                    <p:animEffect transition="in" filter="fade">
                      <p:cBhvr>
                        <p:cTn dur="500"/>
                        <p:tgtEl>
                          <p:spTgt spid="28"/>
                        </p:tgtEl>
                      </p:cBhvr>
                    </p:animEffect>
                  </p:childTnLst>
                </p:cTn>
              </p:par>
            </p:tnLst>
          </p:tmpl>
          <p:tmpl lvl="1">
            <p:tnLst>
              <p:par>
                <p:cTn presetID="10" presetClass="entr" presetSubtype="0" fill="hold" nodeType="withEffect">
                  <p:stCondLst>
                    <p:cond delay="0"/>
                  </p:stCondLst>
                  <p:childTnLst>
                    <p:set>
                      <p:cBhvr>
                        <p:cTn dur="1" fill="hold">
                          <p:stCondLst>
                            <p:cond delay="0"/>
                          </p:stCondLst>
                        </p:cTn>
                        <p:tgtEl>
                          <p:spTgt spid="28"/>
                        </p:tgtEl>
                        <p:attrNameLst>
                          <p:attrName>style.visibility</p:attrName>
                        </p:attrNameLst>
                      </p:cBhvr>
                      <p:to>
                        <p:strVal val="visible"/>
                      </p:to>
                    </p:set>
                    <p:animEffect transition="in" filter="fade">
                      <p:cBhvr>
                        <p:cTn dur="500"/>
                        <p:tgtEl>
                          <p:spTgt spid="28"/>
                        </p:tgtEl>
                      </p:cBhvr>
                    </p:animEffect>
                  </p:childTnLst>
                </p:cTn>
              </p:par>
            </p:tnLst>
          </p:tmpl>
        </p:tmplLst>
      </p:bldP>
      <p:bldP spid="36" grpId="0" build="p">
        <p:tmplLst>
          <p:tmpl lvl="1">
            <p:tnLst>
              <p:par>
                <p:cTn presetID="22" presetClass="entr" presetSubtype="8" fill="hold" nodeType="afterEffect">
                  <p:stCondLst>
                    <p:cond delay="0"/>
                  </p:stCondLst>
                  <p:childTnLst>
                    <p:set>
                      <p:cBhvr>
                        <p:cTn dur="1" fill="hold">
                          <p:stCondLst>
                            <p:cond delay="0"/>
                          </p:stCondLst>
                        </p:cTn>
                        <p:tgtEl>
                          <p:spTgt spid="36"/>
                        </p:tgtEl>
                        <p:attrNameLst>
                          <p:attrName>style.visibility</p:attrName>
                        </p:attrNameLst>
                      </p:cBhvr>
                      <p:to>
                        <p:strVal val="visible"/>
                      </p:to>
                    </p:set>
                    <p:animEffect transition="in" filter="wipe(left)">
                      <p:cBhvr>
                        <p:cTn dur="500"/>
                        <p:tgtEl>
                          <p:spTgt spid="36"/>
                        </p:tgtEl>
                      </p:cBhvr>
                    </p:animEffect>
                  </p:childTnLst>
                </p:cTn>
              </p:par>
            </p:tnLst>
          </p:tmpl>
        </p:tmplLst>
      </p:bldP>
      <p:bldP spid="37" grpId="0" build="p">
        <p:tmplLst>
          <p:tmpl lvl="1">
            <p:tnLst>
              <p:par>
                <p:cTn presetID="22" presetClass="entr" presetSubtype="8" fill="hold" nodeType="afterEffect">
                  <p:stCondLst>
                    <p:cond delay="0"/>
                  </p:stCondLst>
                  <p:childTnLst>
                    <p:set>
                      <p:cBhvr>
                        <p:cTn dur="1" fill="hold">
                          <p:stCondLst>
                            <p:cond delay="0"/>
                          </p:stCondLst>
                        </p:cTn>
                        <p:tgtEl>
                          <p:spTgt spid="37"/>
                        </p:tgtEl>
                        <p:attrNameLst>
                          <p:attrName>style.visibility</p:attrName>
                        </p:attrNameLst>
                      </p:cBhvr>
                      <p:to>
                        <p:strVal val="visible"/>
                      </p:to>
                    </p:set>
                    <p:animEffect transition="in" filter="wipe(left)">
                      <p:cBhvr>
                        <p:cTn dur="500"/>
                        <p:tgtEl>
                          <p:spTgt spid="37"/>
                        </p:tgtEl>
                      </p:cBhvr>
                    </p:animEffect>
                  </p:childTnLst>
                </p:cTn>
              </p:par>
            </p:tnLst>
          </p:tmpl>
        </p:tmplLst>
      </p:bldP>
      <p:bldP spid="38" grpId="0" build="p">
        <p:tmplLst>
          <p:tmpl lvl="1">
            <p:tnLst>
              <p:par>
                <p:cTn presetID="22" presetClass="entr" presetSubtype="8" fill="hold" nodeType="afterEffect">
                  <p:stCondLst>
                    <p:cond delay="0"/>
                  </p:stCondLst>
                  <p:childTnLst>
                    <p:set>
                      <p:cBhvr>
                        <p:cTn dur="1" fill="hold">
                          <p:stCondLst>
                            <p:cond delay="0"/>
                          </p:stCondLst>
                        </p:cTn>
                        <p:tgtEl>
                          <p:spTgt spid="38"/>
                        </p:tgtEl>
                        <p:attrNameLst>
                          <p:attrName>style.visibility</p:attrName>
                        </p:attrNameLst>
                      </p:cBhvr>
                      <p:to>
                        <p:strVal val="visible"/>
                      </p:to>
                    </p:set>
                    <p:animEffect transition="in" filter="wipe(left)">
                      <p:cBhvr>
                        <p:cTn dur="500"/>
                        <p:tgtEl>
                          <p:spTgt spid="38"/>
                        </p:tgtEl>
                      </p:cBhvr>
                    </p:animEffect>
                  </p:childTnLst>
                </p:cTn>
              </p:par>
            </p:tnLst>
          </p:tmpl>
        </p:tmplLst>
      </p:bldP>
      <p:bldP spid="39" grpId="0" build="p">
        <p:tmplLst>
          <p:tmpl lvl="1">
            <p:tnLst>
              <p:par>
                <p:cTn presetID="22" presetClass="entr" presetSubtype="8" fill="hold" nodeType="afterEffect">
                  <p:stCondLst>
                    <p:cond delay="0"/>
                  </p:stCondLst>
                  <p:childTnLst>
                    <p:set>
                      <p:cBhvr>
                        <p:cTn dur="1" fill="hold">
                          <p:stCondLst>
                            <p:cond delay="0"/>
                          </p:stCondLst>
                        </p:cTn>
                        <p:tgtEl>
                          <p:spTgt spid="39"/>
                        </p:tgtEl>
                        <p:attrNameLst>
                          <p:attrName>style.visibility</p:attrName>
                        </p:attrNameLst>
                      </p:cBhvr>
                      <p:to>
                        <p:strVal val="visible"/>
                      </p:to>
                    </p:set>
                    <p:animEffect transition="in" filter="wipe(left)">
                      <p:cBhvr>
                        <p:cTn dur="500"/>
                        <p:tgtEl>
                          <p:spTgt spid="39"/>
                        </p:tgtEl>
                      </p:cBhvr>
                    </p:animEffect>
                  </p:childTnLst>
                </p:cTn>
              </p:par>
            </p:tnLst>
          </p:tmpl>
        </p:tmplLst>
      </p:bldP>
      <p:bldP spid="40" grpId="0" build="p">
        <p:tmplLst>
          <p:tmpl lvl="1">
            <p:tnLst>
              <p:par>
                <p:cTn presetID="10" presetClass="entr" presetSubtype="0" fill="hold" nodeType="afterEffect">
                  <p:stCondLst>
                    <p:cond delay="0"/>
                  </p:stCondLst>
                  <p:childTnLst>
                    <p:set>
                      <p:cBhvr>
                        <p:cTn dur="1" fill="hold">
                          <p:stCondLst>
                            <p:cond delay="0"/>
                          </p:stCondLst>
                        </p:cTn>
                        <p:tgtEl>
                          <p:spTgt spid="40"/>
                        </p:tgtEl>
                        <p:attrNameLst>
                          <p:attrName>style.visibility</p:attrName>
                        </p:attrNameLst>
                      </p:cBhvr>
                      <p:to>
                        <p:strVal val="visible"/>
                      </p:to>
                    </p:set>
                    <p:animEffect transition="in" filter="fade">
                      <p:cBhvr>
                        <p:cTn dur="500"/>
                        <p:tgtEl>
                          <p:spTgt spid="40"/>
                        </p:tgtEl>
                      </p:cBhvr>
                    </p:animEffect>
                  </p:childTnLst>
                </p:cTn>
              </p:par>
            </p:tnLst>
          </p:tmpl>
        </p:tmplLst>
      </p:bldP>
      <p:bldP spid="41" grpId="0" build="p">
        <p:tmplLst>
          <p:tmpl lvl="1">
            <p:tnLst>
              <p:par>
                <p:cTn presetID="10" presetClass="entr" presetSubtype="0" fill="hold" nodeType="afterEffect">
                  <p:stCondLst>
                    <p:cond delay="0"/>
                  </p:st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build="p">
        <p:tmplLst>
          <p:tmpl lvl="1">
            <p:tnLst>
              <p:par>
                <p:cTn presetID="10" presetClass="entr" presetSubtype="0" fill="hold" nodeType="afterEffect">
                  <p:stCondLst>
                    <p:cond delay="0"/>
                  </p:stCondLst>
                  <p:childTnLst>
                    <p:set>
                      <p:cBhvr>
                        <p:cTn dur="1" fill="hold">
                          <p:stCondLst>
                            <p:cond delay="0"/>
                          </p:stCondLst>
                        </p:cTn>
                        <p:tgtEl>
                          <p:spTgt spid="42"/>
                        </p:tgtEl>
                        <p:attrNameLst>
                          <p:attrName>style.visibility</p:attrName>
                        </p:attrNameLst>
                      </p:cBhvr>
                      <p:to>
                        <p:strVal val="visible"/>
                      </p:to>
                    </p:set>
                    <p:animEffect transition="in" filter="fade">
                      <p:cBhvr>
                        <p:cTn dur="500"/>
                        <p:tgtEl>
                          <p:spTgt spid="42"/>
                        </p:tgtEl>
                      </p:cBhvr>
                    </p:animEffect>
                  </p:childTnLst>
                </p:cTn>
              </p:par>
            </p:tnLst>
          </p:tmpl>
        </p:tmplLst>
      </p:bldP>
      <p:bldP spid="43" grpId="0" build="p">
        <p:tmplLst>
          <p:tmpl lvl="1">
            <p:tnLst>
              <p:par>
                <p:cTn presetID="10" presetClass="entr" presetSubtype="0" fill="hold" nodeType="afterEffect">
                  <p:stCondLst>
                    <p:cond delay="0"/>
                  </p:st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Lst>
  </p:timing>
  <p:extLst mod="1">
    <p:ext uri="{DCECCB84-F9BA-43D5-87BE-67443E8EF086}">
      <p15:sldGuideLst xmlns:p15="http://schemas.microsoft.com/office/powerpoint/2012/main">
        <p15:guide id="1" orient="horz" pos="436" userDrawn="1">
          <p15:clr>
            <a:srgbClr val="FBAE40"/>
          </p15:clr>
        </p15:guide>
        <p15:guide id="2" pos="960">
          <p15:clr>
            <a:srgbClr val="FBAE40"/>
          </p15:clr>
        </p15:guide>
        <p15:guide id="3" pos="4808" userDrawn="1">
          <p15:clr>
            <a:srgbClr val="FBAE40"/>
          </p15:clr>
        </p15:guide>
        <p15:guide id="4" orient="horz" pos="3792">
          <p15:clr>
            <a:srgbClr val="FBAE40"/>
          </p15:clr>
        </p15:guide>
        <p15:guide id="5" orient="horz" pos="1392">
          <p15:clr>
            <a:srgbClr val="FBAE40"/>
          </p15:clr>
        </p15:guide>
        <p15:guide id="6" pos="2880" userDrawn="1">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20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00100" y="596901"/>
            <a:ext cx="3409657" cy="505969"/>
          </a:xfrm>
        </p:spPr>
        <p:txBody>
          <a:bodyPr lIns="0" rIns="0" anchor="ctr">
            <a:noAutofit/>
          </a:bodyPr>
          <a:lstStyle>
            <a:lvl1pPr algn="l">
              <a:defRPr sz="2100" b="0">
                <a:solidFill>
                  <a:schemeClr val="accent1"/>
                </a:solidFill>
                <a:latin typeface="U.S. 101" pitchFamily="2" charset="0"/>
                <a:ea typeface="Roboto" pitchFamily="2" charset="0"/>
                <a:cs typeface="Open Sans Light" panose="020B0306030504020204" pitchFamily="34" charset="0"/>
              </a:defRPr>
            </a:lvl1pPr>
          </a:lstStyle>
          <a:p>
            <a:r>
              <a:rPr lang="en-US" dirty="0" smtClean="0"/>
              <a:t>Write Your Title Here</a:t>
            </a:r>
            <a:endParaRPr lang="en-GB" dirty="0"/>
          </a:p>
        </p:txBody>
      </p:sp>
      <p:sp>
        <p:nvSpPr>
          <p:cNvPr id="13" name="Text Placeholder 12"/>
          <p:cNvSpPr>
            <a:spLocks noGrp="1"/>
          </p:cNvSpPr>
          <p:nvPr>
            <p:ph type="body" sz="quarter" idx="11" hasCustomPrompt="1"/>
          </p:nvPr>
        </p:nvSpPr>
        <p:spPr>
          <a:xfrm>
            <a:off x="800100" y="1861626"/>
            <a:ext cx="3409657" cy="516988"/>
          </a:xfrm>
        </p:spPr>
        <p:txBody>
          <a:bodyPr lIns="0" rIns="0">
            <a:normAutofit/>
          </a:bodyPr>
          <a:lstStyle>
            <a:lvl1pPr marL="0" indent="0">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18" name="Text Placeholder 12"/>
          <p:cNvSpPr>
            <a:spLocks noGrp="1"/>
          </p:cNvSpPr>
          <p:nvPr>
            <p:ph type="body" sz="quarter" idx="13" hasCustomPrompt="1"/>
          </p:nvPr>
        </p:nvSpPr>
        <p:spPr>
          <a:xfrm>
            <a:off x="4934244" y="1861626"/>
            <a:ext cx="3409657" cy="516988"/>
          </a:xfrm>
        </p:spPr>
        <p:txBody>
          <a:bodyPr lIns="0" rIns="0">
            <a:normAutofit/>
          </a:bodyPr>
          <a:lstStyle>
            <a:lvl1pPr marL="0" indent="0" algn="r">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 name="TextBox 2"/>
          <p:cNvSpPr txBox="1"/>
          <p:nvPr userDrawn="1"/>
        </p:nvSpPr>
        <p:spPr>
          <a:xfrm>
            <a:off x="1076178" y="6183086"/>
            <a:ext cx="1428750" cy="242374"/>
          </a:xfrm>
          <a:prstGeom prst="rect">
            <a:avLst/>
          </a:prstGeom>
          <a:noFill/>
        </p:spPr>
        <p:txBody>
          <a:bodyPr wrap="square" rtlCol="0">
            <a:spAutoFit/>
          </a:bodyPr>
          <a:lstStyle/>
          <a:p>
            <a:r>
              <a:rPr lang="en-US" sz="975" dirty="0" smtClean="0">
                <a:solidFill>
                  <a:schemeClr val="accent1"/>
                </a:solidFill>
                <a:latin typeface="U.S. 101" pitchFamily="2" charset="0"/>
              </a:rPr>
              <a:t>COMPANY NAME</a:t>
            </a:r>
          </a:p>
        </p:txBody>
      </p:sp>
      <p:sp>
        <p:nvSpPr>
          <p:cNvPr id="8" name="TextBox 7"/>
          <p:cNvSpPr txBox="1"/>
          <p:nvPr userDrawn="1"/>
        </p:nvSpPr>
        <p:spPr>
          <a:xfrm>
            <a:off x="3857478" y="6197600"/>
            <a:ext cx="1428750" cy="230832"/>
          </a:xfrm>
          <a:prstGeom prst="rect">
            <a:avLst/>
          </a:prstGeom>
          <a:noFill/>
        </p:spPr>
        <p:txBody>
          <a:bodyPr wrap="square" rtlCol="0">
            <a:spAutoFit/>
          </a:bodyPr>
          <a:lstStyle/>
          <a:p>
            <a:pPr algn="ctr"/>
            <a:r>
              <a:rPr lang="en-US" sz="900" u="none" dirty="0" smtClean="0">
                <a:solidFill>
                  <a:schemeClr val="accent1"/>
                </a:solidFill>
                <a:latin typeface="Aller Light" panose="02000503000000020004" pitchFamily="2" charset="0"/>
              </a:rPr>
              <a:t>www.nicecompany.com</a:t>
            </a:r>
            <a:endParaRPr lang="en-US" sz="825" u="none" dirty="0" smtClean="0">
              <a:solidFill>
                <a:schemeClr val="accent1"/>
              </a:solidFill>
              <a:latin typeface="Aller Light" panose="02000503000000020004" pitchFamily="2" charset="0"/>
            </a:endParaRPr>
          </a:p>
        </p:txBody>
      </p:sp>
    </p:spTree>
    <p:extLst>
      <p:ext uri="{BB962C8B-B14F-4D97-AF65-F5344CB8AC3E}">
        <p14:creationId xmlns:p14="http://schemas.microsoft.com/office/powerpoint/2010/main" val="378323002"/>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432">
          <p15:clr>
            <a:srgbClr val="FBAE40"/>
          </p15:clr>
        </p15:guide>
        <p15:guide id="2" pos="960">
          <p15:clr>
            <a:srgbClr val="FBAE40"/>
          </p15:clr>
        </p15:guide>
        <p15:guide id="3" pos="6696">
          <p15:clr>
            <a:srgbClr val="FBAE40"/>
          </p15:clr>
        </p15:guide>
        <p15:guide id="4" orient="horz" pos="3792">
          <p15:clr>
            <a:srgbClr val="FBAE40"/>
          </p15:clr>
        </p15:guide>
        <p15:guide id="5" orient="horz" pos="1392">
          <p15:clr>
            <a:srgbClr val="FBAE40"/>
          </p15:clr>
        </p15:guide>
        <p15:guide id="6" pos="3840">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73_Title Slide">
    <p:spTree>
      <p:nvGrpSpPr>
        <p:cNvPr id="1" name=""/>
        <p:cNvGrpSpPr/>
        <p:nvPr/>
      </p:nvGrpSpPr>
      <p:grpSpPr>
        <a:xfrm>
          <a:off x="0" y="0"/>
          <a:ext cx="0" cy="0"/>
          <a:chOff x="0" y="0"/>
          <a:chExt cx="0" cy="0"/>
        </a:xfrm>
      </p:grpSpPr>
      <p:sp>
        <p:nvSpPr>
          <p:cNvPr id="116" name="Picture Placeholder 4"/>
          <p:cNvSpPr>
            <a:spLocks noGrp="1"/>
          </p:cNvSpPr>
          <p:nvPr>
            <p:ph type="pic" sz="quarter" idx="21"/>
          </p:nvPr>
        </p:nvSpPr>
        <p:spPr>
          <a:xfrm>
            <a:off x="1130300" y="2606675"/>
            <a:ext cx="1714500" cy="1479550"/>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
        <p:nvSpPr>
          <p:cNvPr id="2" name="Title 1"/>
          <p:cNvSpPr>
            <a:spLocks noGrp="1"/>
          </p:cNvSpPr>
          <p:nvPr>
            <p:ph type="ctrTitle" hasCustomPrompt="1"/>
          </p:nvPr>
        </p:nvSpPr>
        <p:spPr>
          <a:xfrm>
            <a:off x="1730228" y="657861"/>
            <a:ext cx="5683544" cy="505969"/>
          </a:xfrm>
        </p:spPr>
        <p:txBody>
          <a:bodyPr lIns="0" rIns="0" anchor="ctr">
            <a:noAutofit/>
          </a:bodyPr>
          <a:lstStyle>
            <a:lvl1pPr algn="ctr">
              <a:defRPr sz="4000" b="0">
                <a:solidFill>
                  <a:schemeClr val="accent1"/>
                </a:solidFill>
                <a:latin typeface="U.S. 101" pitchFamily="2" charset="0"/>
                <a:ea typeface="Roboto" pitchFamily="2" charset="0"/>
                <a:cs typeface="Open Sans Light" panose="020B0306030504020204" pitchFamily="34" charset="0"/>
              </a:defRPr>
            </a:lvl1pPr>
          </a:lstStyle>
          <a:p>
            <a:r>
              <a:rPr lang="en-US" dirty="0" smtClean="0"/>
              <a:t>Write Your Title Here</a:t>
            </a:r>
            <a:endParaRPr lang="en-GB" dirty="0"/>
          </a:p>
        </p:txBody>
      </p:sp>
      <p:sp>
        <p:nvSpPr>
          <p:cNvPr id="13" name="Text Placeholder 12"/>
          <p:cNvSpPr>
            <a:spLocks noGrp="1"/>
          </p:cNvSpPr>
          <p:nvPr>
            <p:ph type="body" sz="quarter" idx="11" hasCustomPrompt="1"/>
          </p:nvPr>
        </p:nvSpPr>
        <p:spPr>
          <a:xfrm>
            <a:off x="3130974" y="2545363"/>
            <a:ext cx="1962191" cy="233796"/>
          </a:xfrm>
        </p:spPr>
        <p:txBody>
          <a:bodyPr lIns="0" rIns="0" anchor="ctr">
            <a:normAutofit/>
          </a:bodyPr>
          <a:lstStyle>
            <a:lvl1pPr marL="0" indent="0">
              <a:buNone/>
              <a:defRPr sz="14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18" name="Text Placeholder 12"/>
          <p:cNvSpPr>
            <a:spLocks noGrp="1"/>
          </p:cNvSpPr>
          <p:nvPr>
            <p:ph type="body" sz="quarter" idx="13" hasCustomPrompt="1"/>
          </p:nvPr>
        </p:nvSpPr>
        <p:spPr>
          <a:xfrm>
            <a:off x="1737361" y="1180442"/>
            <a:ext cx="5668984" cy="343558"/>
          </a:xfrm>
        </p:spPr>
        <p:txBody>
          <a:bodyPr lIns="0" rIns="0" anchor="ctr">
            <a:normAutofit/>
          </a:bodyPr>
          <a:lstStyle>
            <a:lvl1pPr marL="0" indent="0" algn="ctr">
              <a:buNone/>
              <a:defRPr sz="900" b="0" baseline="0">
                <a:solidFill>
                  <a:schemeClr val="tx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 name="TextBox 2"/>
          <p:cNvSpPr txBox="1"/>
          <p:nvPr userDrawn="1"/>
        </p:nvSpPr>
        <p:spPr>
          <a:xfrm>
            <a:off x="1076178" y="6183086"/>
            <a:ext cx="1428750" cy="242374"/>
          </a:xfrm>
          <a:prstGeom prst="rect">
            <a:avLst/>
          </a:prstGeom>
          <a:noFill/>
        </p:spPr>
        <p:txBody>
          <a:bodyPr wrap="square" rtlCol="0">
            <a:spAutoFit/>
          </a:bodyPr>
          <a:lstStyle/>
          <a:p>
            <a:r>
              <a:rPr lang="en-US" sz="975" dirty="0" smtClean="0">
                <a:solidFill>
                  <a:schemeClr val="accent1"/>
                </a:solidFill>
                <a:latin typeface="U.S. 101" pitchFamily="2" charset="0"/>
              </a:rPr>
              <a:t>COMPANY NAME</a:t>
            </a:r>
          </a:p>
        </p:txBody>
      </p:sp>
      <p:sp>
        <p:nvSpPr>
          <p:cNvPr id="8" name="TextBox 7"/>
          <p:cNvSpPr txBox="1"/>
          <p:nvPr userDrawn="1"/>
        </p:nvSpPr>
        <p:spPr>
          <a:xfrm>
            <a:off x="3857478" y="6197600"/>
            <a:ext cx="1428750" cy="230832"/>
          </a:xfrm>
          <a:prstGeom prst="rect">
            <a:avLst/>
          </a:prstGeom>
          <a:noFill/>
        </p:spPr>
        <p:txBody>
          <a:bodyPr wrap="square" rtlCol="0">
            <a:spAutoFit/>
          </a:bodyPr>
          <a:lstStyle/>
          <a:p>
            <a:pPr algn="ctr"/>
            <a:r>
              <a:rPr lang="en-US" sz="900" u="none" dirty="0" smtClean="0">
                <a:solidFill>
                  <a:schemeClr val="accent1"/>
                </a:solidFill>
                <a:latin typeface="Aller Light" panose="02000503000000020004" pitchFamily="2" charset="0"/>
              </a:rPr>
              <a:t>www.nicecompany.com</a:t>
            </a:r>
            <a:endParaRPr lang="en-US" sz="825" u="none" dirty="0" smtClean="0">
              <a:solidFill>
                <a:schemeClr val="accent1"/>
              </a:solidFill>
              <a:latin typeface="Aller Light" panose="02000503000000020004" pitchFamily="2" charset="0"/>
            </a:endParaRPr>
          </a:p>
        </p:txBody>
      </p:sp>
      <p:grpSp>
        <p:nvGrpSpPr>
          <p:cNvPr id="10" name="Group 667"/>
          <p:cNvGrpSpPr/>
          <p:nvPr userDrawn="1"/>
        </p:nvGrpSpPr>
        <p:grpSpPr>
          <a:xfrm>
            <a:off x="6332497" y="3106521"/>
            <a:ext cx="1318066" cy="103802"/>
            <a:chOff x="0" y="0"/>
            <a:chExt cx="4242620" cy="334117"/>
          </a:xfrm>
        </p:grpSpPr>
        <p:sp>
          <p:nvSpPr>
            <p:cNvPr id="11" name="Shape 647"/>
            <p:cNvSpPr/>
            <p:nvPr/>
          </p:nvSpPr>
          <p:spPr>
            <a:xfrm>
              <a:off x="0"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12" name="Shape 648"/>
            <p:cNvSpPr/>
            <p:nvPr/>
          </p:nvSpPr>
          <p:spPr>
            <a:xfrm>
              <a:off x="215144"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14" name="Shape 649"/>
            <p:cNvSpPr/>
            <p:nvPr/>
          </p:nvSpPr>
          <p:spPr>
            <a:xfrm>
              <a:off x="430288"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15" name="Shape 650"/>
            <p:cNvSpPr/>
            <p:nvPr/>
          </p:nvSpPr>
          <p:spPr>
            <a:xfrm>
              <a:off x="645431"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16" name="Shape 651"/>
            <p:cNvSpPr/>
            <p:nvPr/>
          </p:nvSpPr>
          <p:spPr>
            <a:xfrm>
              <a:off x="860575"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17" name="Shape 652"/>
            <p:cNvSpPr/>
            <p:nvPr/>
          </p:nvSpPr>
          <p:spPr>
            <a:xfrm>
              <a:off x="1075719"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19" name="Shape 653"/>
            <p:cNvSpPr/>
            <p:nvPr/>
          </p:nvSpPr>
          <p:spPr>
            <a:xfrm>
              <a:off x="1290864"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20" name="Shape 654"/>
            <p:cNvSpPr/>
            <p:nvPr/>
          </p:nvSpPr>
          <p:spPr>
            <a:xfrm>
              <a:off x="1506007"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21" name="Shape 655"/>
            <p:cNvSpPr/>
            <p:nvPr/>
          </p:nvSpPr>
          <p:spPr>
            <a:xfrm>
              <a:off x="1721151"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22" name="Shape 656"/>
            <p:cNvSpPr/>
            <p:nvPr/>
          </p:nvSpPr>
          <p:spPr>
            <a:xfrm>
              <a:off x="1936295"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23" name="Shape 657"/>
            <p:cNvSpPr/>
            <p:nvPr/>
          </p:nvSpPr>
          <p:spPr>
            <a:xfrm>
              <a:off x="2151439" y="0"/>
              <a:ext cx="154887"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24" name="Shape 658"/>
            <p:cNvSpPr/>
            <p:nvPr/>
          </p:nvSpPr>
          <p:spPr>
            <a:xfrm>
              <a:off x="2366583"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25" name="Shape 659"/>
            <p:cNvSpPr/>
            <p:nvPr/>
          </p:nvSpPr>
          <p:spPr>
            <a:xfrm>
              <a:off x="2581727"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26" name="Shape 660"/>
            <p:cNvSpPr/>
            <p:nvPr/>
          </p:nvSpPr>
          <p:spPr>
            <a:xfrm>
              <a:off x="2796871"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27" name="Shape 661"/>
            <p:cNvSpPr/>
            <p:nvPr/>
          </p:nvSpPr>
          <p:spPr>
            <a:xfrm>
              <a:off x="3012015" y="0"/>
              <a:ext cx="154887"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28" name="Shape 662"/>
            <p:cNvSpPr/>
            <p:nvPr/>
          </p:nvSpPr>
          <p:spPr>
            <a:xfrm>
              <a:off x="3227159"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29" name="Shape 663"/>
            <p:cNvSpPr/>
            <p:nvPr/>
          </p:nvSpPr>
          <p:spPr>
            <a:xfrm>
              <a:off x="3442303"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30" name="Shape 664"/>
            <p:cNvSpPr/>
            <p:nvPr/>
          </p:nvSpPr>
          <p:spPr>
            <a:xfrm>
              <a:off x="3657447"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31" name="Shape 665"/>
            <p:cNvSpPr/>
            <p:nvPr/>
          </p:nvSpPr>
          <p:spPr>
            <a:xfrm>
              <a:off x="3872591" y="0"/>
              <a:ext cx="154887"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32" name="Shape 666"/>
            <p:cNvSpPr/>
            <p:nvPr/>
          </p:nvSpPr>
          <p:spPr>
            <a:xfrm>
              <a:off x="4087735"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grpSp>
      <p:sp>
        <p:nvSpPr>
          <p:cNvPr id="33" name="Shape 669"/>
          <p:cNvSpPr/>
          <p:nvPr userDrawn="1"/>
        </p:nvSpPr>
        <p:spPr>
          <a:xfrm>
            <a:off x="6332497" y="3154850"/>
            <a:ext cx="784054" cy="0"/>
          </a:xfrm>
          <a:prstGeom prst="line">
            <a:avLst/>
          </a:prstGeom>
          <a:ln w="107950">
            <a:solidFill>
              <a:schemeClr val="accent1">
                <a:alpha val="80000"/>
              </a:schemeClr>
            </a:solidFill>
            <a:miter lim="400000"/>
          </a:ln>
        </p:spPr>
        <p:txBody>
          <a:bodyPr lIns="0" tIns="0" rIns="0" bIns="0" anchor="ctr"/>
          <a:lstStyle/>
          <a:p>
            <a:pPr lvl="0">
              <a:defRPr sz="3200">
                <a:solidFill>
                  <a:srgbClr val="000000"/>
                </a:solidFill>
                <a:latin typeface="+mn-lt"/>
                <a:ea typeface="+mn-ea"/>
                <a:cs typeface="+mn-cs"/>
                <a:sym typeface="Helvetica Light"/>
              </a:defRPr>
            </a:pPr>
            <a:endParaRPr sz="2400"/>
          </a:p>
        </p:txBody>
      </p:sp>
      <p:grpSp>
        <p:nvGrpSpPr>
          <p:cNvPr id="34" name="Group 691"/>
          <p:cNvGrpSpPr/>
          <p:nvPr userDrawn="1"/>
        </p:nvGrpSpPr>
        <p:grpSpPr>
          <a:xfrm>
            <a:off x="6332497" y="3622600"/>
            <a:ext cx="1318066" cy="103802"/>
            <a:chOff x="0" y="0"/>
            <a:chExt cx="4242620" cy="334117"/>
          </a:xfrm>
        </p:grpSpPr>
        <p:sp>
          <p:nvSpPr>
            <p:cNvPr id="35" name="Shape 671"/>
            <p:cNvSpPr/>
            <p:nvPr/>
          </p:nvSpPr>
          <p:spPr>
            <a:xfrm>
              <a:off x="0"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36" name="Shape 672"/>
            <p:cNvSpPr/>
            <p:nvPr/>
          </p:nvSpPr>
          <p:spPr>
            <a:xfrm>
              <a:off x="215144"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37" name="Shape 673"/>
            <p:cNvSpPr/>
            <p:nvPr/>
          </p:nvSpPr>
          <p:spPr>
            <a:xfrm>
              <a:off x="430288"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38" name="Shape 674"/>
            <p:cNvSpPr/>
            <p:nvPr/>
          </p:nvSpPr>
          <p:spPr>
            <a:xfrm>
              <a:off x="645431"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39" name="Shape 675"/>
            <p:cNvSpPr/>
            <p:nvPr/>
          </p:nvSpPr>
          <p:spPr>
            <a:xfrm>
              <a:off x="860575"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40" name="Shape 676"/>
            <p:cNvSpPr/>
            <p:nvPr/>
          </p:nvSpPr>
          <p:spPr>
            <a:xfrm>
              <a:off x="1075719"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41" name="Shape 677"/>
            <p:cNvSpPr/>
            <p:nvPr/>
          </p:nvSpPr>
          <p:spPr>
            <a:xfrm>
              <a:off x="1290864"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42" name="Shape 678"/>
            <p:cNvSpPr/>
            <p:nvPr/>
          </p:nvSpPr>
          <p:spPr>
            <a:xfrm>
              <a:off x="1506007"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43" name="Shape 679"/>
            <p:cNvSpPr/>
            <p:nvPr/>
          </p:nvSpPr>
          <p:spPr>
            <a:xfrm>
              <a:off x="1721151"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44" name="Shape 680"/>
            <p:cNvSpPr/>
            <p:nvPr/>
          </p:nvSpPr>
          <p:spPr>
            <a:xfrm>
              <a:off x="1936295"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45" name="Shape 681"/>
            <p:cNvSpPr/>
            <p:nvPr/>
          </p:nvSpPr>
          <p:spPr>
            <a:xfrm>
              <a:off x="2151439" y="0"/>
              <a:ext cx="154887"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46" name="Shape 682"/>
            <p:cNvSpPr/>
            <p:nvPr/>
          </p:nvSpPr>
          <p:spPr>
            <a:xfrm>
              <a:off x="2366583"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47" name="Shape 683"/>
            <p:cNvSpPr/>
            <p:nvPr/>
          </p:nvSpPr>
          <p:spPr>
            <a:xfrm>
              <a:off x="2581727"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48" name="Shape 684"/>
            <p:cNvSpPr/>
            <p:nvPr/>
          </p:nvSpPr>
          <p:spPr>
            <a:xfrm>
              <a:off x="2796871"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49" name="Shape 685"/>
            <p:cNvSpPr/>
            <p:nvPr/>
          </p:nvSpPr>
          <p:spPr>
            <a:xfrm>
              <a:off x="3012015" y="0"/>
              <a:ext cx="154887"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50" name="Shape 686"/>
            <p:cNvSpPr/>
            <p:nvPr/>
          </p:nvSpPr>
          <p:spPr>
            <a:xfrm>
              <a:off x="3227159"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51" name="Shape 687"/>
            <p:cNvSpPr/>
            <p:nvPr/>
          </p:nvSpPr>
          <p:spPr>
            <a:xfrm>
              <a:off x="3442303"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52" name="Shape 688"/>
            <p:cNvSpPr/>
            <p:nvPr/>
          </p:nvSpPr>
          <p:spPr>
            <a:xfrm>
              <a:off x="3657447"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53" name="Shape 689"/>
            <p:cNvSpPr/>
            <p:nvPr/>
          </p:nvSpPr>
          <p:spPr>
            <a:xfrm>
              <a:off x="3872591" y="0"/>
              <a:ext cx="154887"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54" name="Shape 690"/>
            <p:cNvSpPr/>
            <p:nvPr/>
          </p:nvSpPr>
          <p:spPr>
            <a:xfrm>
              <a:off x="4087735"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grpSp>
      <p:sp>
        <p:nvSpPr>
          <p:cNvPr id="55" name="Shape 693"/>
          <p:cNvSpPr/>
          <p:nvPr userDrawn="1"/>
        </p:nvSpPr>
        <p:spPr>
          <a:xfrm>
            <a:off x="6332497" y="3670928"/>
            <a:ext cx="915098" cy="0"/>
          </a:xfrm>
          <a:prstGeom prst="line">
            <a:avLst/>
          </a:prstGeom>
          <a:ln w="107950">
            <a:solidFill>
              <a:schemeClr val="accent1">
                <a:alpha val="80000"/>
              </a:schemeClr>
            </a:solidFill>
            <a:miter lim="400000"/>
          </a:ln>
        </p:spPr>
        <p:txBody>
          <a:bodyPr lIns="0" tIns="0" rIns="0" bIns="0" anchor="ctr"/>
          <a:lstStyle/>
          <a:p>
            <a:pPr lvl="0">
              <a:defRPr sz="3200">
                <a:solidFill>
                  <a:srgbClr val="000000"/>
                </a:solidFill>
                <a:latin typeface="+mn-lt"/>
                <a:ea typeface="+mn-ea"/>
                <a:cs typeface="+mn-cs"/>
                <a:sym typeface="Helvetica Light"/>
              </a:defRPr>
            </a:pPr>
            <a:endParaRPr sz="2400"/>
          </a:p>
        </p:txBody>
      </p:sp>
      <p:grpSp>
        <p:nvGrpSpPr>
          <p:cNvPr id="56" name="Group 715"/>
          <p:cNvGrpSpPr/>
          <p:nvPr userDrawn="1"/>
        </p:nvGrpSpPr>
        <p:grpSpPr>
          <a:xfrm>
            <a:off x="6332497" y="4138679"/>
            <a:ext cx="1318066" cy="103802"/>
            <a:chOff x="0" y="0"/>
            <a:chExt cx="4242620" cy="334117"/>
          </a:xfrm>
        </p:grpSpPr>
        <p:sp>
          <p:nvSpPr>
            <p:cNvPr id="57" name="Shape 695"/>
            <p:cNvSpPr/>
            <p:nvPr/>
          </p:nvSpPr>
          <p:spPr>
            <a:xfrm>
              <a:off x="0"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58" name="Shape 696"/>
            <p:cNvSpPr/>
            <p:nvPr/>
          </p:nvSpPr>
          <p:spPr>
            <a:xfrm>
              <a:off x="215144"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59" name="Shape 697"/>
            <p:cNvSpPr/>
            <p:nvPr/>
          </p:nvSpPr>
          <p:spPr>
            <a:xfrm>
              <a:off x="430288"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60" name="Shape 698"/>
            <p:cNvSpPr/>
            <p:nvPr/>
          </p:nvSpPr>
          <p:spPr>
            <a:xfrm>
              <a:off x="645431"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61" name="Shape 699"/>
            <p:cNvSpPr/>
            <p:nvPr/>
          </p:nvSpPr>
          <p:spPr>
            <a:xfrm>
              <a:off x="860575"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62" name="Shape 700"/>
            <p:cNvSpPr/>
            <p:nvPr/>
          </p:nvSpPr>
          <p:spPr>
            <a:xfrm>
              <a:off x="1075719"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63" name="Shape 701"/>
            <p:cNvSpPr/>
            <p:nvPr/>
          </p:nvSpPr>
          <p:spPr>
            <a:xfrm>
              <a:off x="1290864"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64" name="Shape 702"/>
            <p:cNvSpPr/>
            <p:nvPr/>
          </p:nvSpPr>
          <p:spPr>
            <a:xfrm>
              <a:off x="1506007"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65" name="Shape 703"/>
            <p:cNvSpPr/>
            <p:nvPr/>
          </p:nvSpPr>
          <p:spPr>
            <a:xfrm>
              <a:off x="1721151"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66" name="Shape 704"/>
            <p:cNvSpPr/>
            <p:nvPr/>
          </p:nvSpPr>
          <p:spPr>
            <a:xfrm>
              <a:off x="1936295"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67" name="Shape 705"/>
            <p:cNvSpPr/>
            <p:nvPr/>
          </p:nvSpPr>
          <p:spPr>
            <a:xfrm>
              <a:off x="2151439" y="0"/>
              <a:ext cx="154887"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68" name="Shape 706"/>
            <p:cNvSpPr/>
            <p:nvPr/>
          </p:nvSpPr>
          <p:spPr>
            <a:xfrm>
              <a:off x="2366583"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69" name="Shape 707"/>
            <p:cNvSpPr/>
            <p:nvPr/>
          </p:nvSpPr>
          <p:spPr>
            <a:xfrm>
              <a:off x="2581727"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70" name="Shape 708"/>
            <p:cNvSpPr/>
            <p:nvPr/>
          </p:nvSpPr>
          <p:spPr>
            <a:xfrm>
              <a:off x="2796871"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71" name="Shape 709"/>
            <p:cNvSpPr/>
            <p:nvPr/>
          </p:nvSpPr>
          <p:spPr>
            <a:xfrm>
              <a:off x="3012015" y="0"/>
              <a:ext cx="154887"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72" name="Shape 710"/>
            <p:cNvSpPr/>
            <p:nvPr/>
          </p:nvSpPr>
          <p:spPr>
            <a:xfrm>
              <a:off x="3227159"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73" name="Shape 711"/>
            <p:cNvSpPr/>
            <p:nvPr/>
          </p:nvSpPr>
          <p:spPr>
            <a:xfrm>
              <a:off x="3442303"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74" name="Shape 712"/>
            <p:cNvSpPr/>
            <p:nvPr/>
          </p:nvSpPr>
          <p:spPr>
            <a:xfrm>
              <a:off x="3657447"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75" name="Shape 713"/>
            <p:cNvSpPr/>
            <p:nvPr/>
          </p:nvSpPr>
          <p:spPr>
            <a:xfrm>
              <a:off x="3872591" y="0"/>
              <a:ext cx="154887"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76" name="Shape 714"/>
            <p:cNvSpPr/>
            <p:nvPr/>
          </p:nvSpPr>
          <p:spPr>
            <a:xfrm>
              <a:off x="4087735"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grpSp>
      <p:sp>
        <p:nvSpPr>
          <p:cNvPr id="77" name="Shape 717"/>
          <p:cNvSpPr/>
          <p:nvPr userDrawn="1"/>
        </p:nvSpPr>
        <p:spPr>
          <a:xfrm>
            <a:off x="6332497" y="4190579"/>
            <a:ext cx="647264" cy="0"/>
          </a:xfrm>
          <a:prstGeom prst="line">
            <a:avLst/>
          </a:prstGeom>
          <a:ln w="107950">
            <a:solidFill>
              <a:schemeClr val="accent1">
                <a:alpha val="80000"/>
              </a:schemeClr>
            </a:solidFill>
            <a:miter lim="400000"/>
          </a:ln>
        </p:spPr>
        <p:txBody>
          <a:bodyPr lIns="0" tIns="0" rIns="0" bIns="0" anchor="ctr"/>
          <a:lstStyle/>
          <a:p>
            <a:pPr lvl="0">
              <a:defRPr sz="3200">
                <a:solidFill>
                  <a:srgbClr val="000000"/>
                </a:solidFill>
                <a:latin typeface="+mn-lt"/>
                <a:ea typeface="+mn-ea"/>
                <a:cs typeface="+mn-cs"/>
                <a:sym typeface="Helvetica Light"/>
              </a:defRPr>
            </a:pPr>
            <a:endParaRPr sz="2400"/>
          </a:p>
        </p:txBody>
      </p:sp>
      <p:grpSp>
        <p:nvGrpSpPr>
          <p:cNvPr id="78" name="Group 739"/>
          <p:cNvGrpSpPr/>
          <p:nvPr userDrawn="1"/>
        </p:nvGrpSpPr>
        <p:grpSpPr>
          <a:xfrm>
            <a:off x="6332497" y="4654757"/>
            <a:ext cx="1318066" cy="103802"/>
            <a:chOff x="0" y="0"/>
            <a:chExt cx="4242620" cy="334117"/>
          </a:xfrm>
        </p:grpSpPr>
        <p:sp>
          <p:nvSpPr>
            <p:cNvPr id="79" name="Shape 719"/>
            <p:cNvSpPr/>
            <p:nvPr/>
          </p:nvSpPr>
          <p:spPr>
            <a:xfrm>
              <a:off x="0"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80" name="Shape 720"/>
            <p:cNvSpPr/>
            <p:nvPr/>
          </p:nvSpPr>
          <p:spPr>
            <a:xfrm>
              <a:off x="215144"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81" name="Shape 721"/>
            <p:cNvSpPr/>
            <p:nvPr/>
          </p:nvSpPr>
          <p:spPr>
            <a:xfrm>
              <a:off x="430288"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82" name="Shape 722"/>
            <p:cNvSpPr/>
            <p:nvPr/>
          </p:nvSpPr>
          <p:spPr>
            <a:xfrm>
              <a:off x="645431"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83" name="Shape 723"/>
            <p:cNvSpPr/>
            <p:nvPr/>
          </p:nvSpPr>
          <p:spPr>
            <a:xfrm>
              <a:off x="860575"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84" name="Shape 724"/>
            <p:cNvSpPr/>
            <p:nvPr/>
          </p:nvSpPr>
          <p:spPr>
            <a:xfrm>
              <a:off x="1075719"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85" name="Shape 725"/>
            <p:cNvSpPr/>
            <p:nvPr/>
          </p:nvSpPr>
          <p:spPr>
            <a:xfrm>
              <a:off x="1290864"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86" name="Shape 726"/>
            <p:cNvSpPr/>
            <p:nvPr/>
          </p:nvSpPr>
          <p:spPr>
            <a:xfrm>
              <a:off x="1506007"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87" name="Shape 727"/>
            <p:cNvSpPr/>
            <p:nvPr/>
          </p:nvSpPr>
          <p:spPr>
            <a:xfrm>
              <a:off x="1721151"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88" name="Shape 728"/>
            <p:cNvSpPr/>
            <p:nvPr/>
          </p:nvSpPr>
          <p:spPr>
            <a:xfrm>
              <a:off x="1936295"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89" name="Shape 729"/>
            <p:cNvSpPr/>
            <p:nvPr/>
          </p:nvSpPr>
          <p:spPr>
            <a:xfrm>
              <a:off x="2151439" y="0"/>
              <a:ext cx="154887"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90" name="Shape 730"/>
            <p:cNvSpPr/>
            <p:nvPr/>
          </p:nvSpPr>
          <p:spPr>
            <a:xfrm>
              <a:off x="2366583"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91" name="Shape 731"/>
            <p:cNvSpPr/>
            <p:nvPr/>
          </p:nvSpPr>
          <p:spPr>
            <a:xfrm>
              <a:off x="2581727"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92" name="Shape 732"/>
            <p:cNvSpPr/>
            <p:nvPr/>
          </p:nvSpPr>
          <p:spPr>
            <a:xfrm>
              <a:off x="2796871"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93" name="Shape 733"/>
            <p:cNvSpPr/>
            <p:nvPr/>
          </p:nvSpPr>
          <p:spPr>
            <a:xfrm>
              <a:off x="3012015" y="0"/>
              <a:ext cx="154887"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94" name="Shape 734"/>
            <p:cNvSpPr/>
            <p:nvPr/>
          </p:nvSpPr>
          <p:spPr>
            <a:xfrm>
              <a:off x="3227159"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95" name="Shape 735"/>
            <p:cNvSpPr/>
            <p:nvPr/>
          </p:nvSpPr>
          <p:spPr>
            <a:xfrm>
              <a:off x="3442303"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96" name="Shape 736"/>
            <p:cNvSpPr/>
            <p:nvPr/>
          </p:nvSpPr>
          <p:spPr>
            <a:xfrm>
              <a:off x="3657447"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97" name="Shape 737"/>
            <p:cNvSpPr/>
            <p:nvPr/>
          </p:nvSpPr>
          <p:spPr>
            <a:xfrm>
              <a:off x="3872591" y="0"/>
              <a:ext cx="154887"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98" name="Shape 738"/>
            <p:cNvSpPr/>
            <p:nvPr/>
          </p:nvSpPr>
          <p:spPr>
            <a:xfrm>
              <a:off x="4087735" y="0"/>
              <a:ext cx="154886" cy="334118"/>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grpSp>
      <p:sp>
        <p:nvSpPr>
          <p:cNvPr id="99" name="Shape 741"/>
          <p:cNvSpPr/>
          <p:nvPr userDrawn="1"/>
        </p:nvSpPr>
        <p:spPr>
          <a:xfrm>
            <a:off x="6332497" y="4706658"/>
            <a:ext cx="1116417" cy="0"/>
          </a:xfrm>
          <a:prstGeom prst="line">
            <a:avLst/>
          </a:prstGeom>
          <a:ln w="107950">
            <a:solidFill>
              <a:schemeClr val="accent1">
                <a:alpha val="80000"/>
              </a:schemeClr>
            </a:solidFill>
            <a:miter lim="400000"/>
          </a:ln>
        </p:spPr>
        <p:txBody>
          <a:bodyPr lIns="0" tIns="0" rIns="0" bIns="0" anchor="ctr"/>
          <a:lstStyle/>
          <a:p>
            <a:pPr lvl="0">
              <a:defRPr sz="3200">
                <a:solidFill>
                  <a:srgbClr val="000000"/>
                </a:solidFill>
                <a:latin typeface="+mn-lt"/>
                <a:ea typeface="+mn-ea"/>
                <a:cs typeface="+mn-cs"/>
                <a:sym typeface="Helvetica Light"/>
              </a:defRPr>
            </a:pPr>
            <a:endParaRPr sz="2800"/>
          </a:p>
        </p:txBody>
      </p:sp>
      <p:grpSp>
        <p:nvGrpSpPr>
          <p:cNvPr id="100" name="Group 745"/>
          <p:cNvGrpSpPr/>
          <p:nvPr userDrawn="1"/>
        </p:nvGrpSpPr>
        <p:grpSpPr>
          <a:xfrm>
            <a:off x="3130974" y="4351472"/>
            <a:ext cx="143731" cy="143731"/>
            <a:chOff x="0" y="0"/>
            <a:chExt cx="462642" cy="462642"/>
          </a:xfrm>
        </p:grpSpPr>
        <p:sp>
          <p:nvSpPr>
            <p:cNvPr id="101" name="Shape 743"/>
            <p:cNvSpPr/>
            <p:nvPr/>
          </p:nvSpPr>
          <p:spPr>
            <a:xfrm>
              <a:off x="0" y="0"/>
              <a:ext cx="462643" cy="462643"/>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102" name="Shape 744"/>
            <p:cNvSpPr/>
            <p:nvPr/>
          </p:nvSpPr>
          <p:spPr>
            <a:xfrm>
              <a:off x="159635" y="102264"/>
              <a:ext cx="143372" cy="258114"/>
            </a:xfrm>
            <a:custGeom>
              <a:avLst/>
              <a:gdLst/>
              <a:ahLst/>
              <a:cxnLst>
                <a:cxn ang="0">
                  <a:pos x="wd2" y="hd2"/>
                </a:cxn>
                <a:cxn ang="5400000">
                  <a:pos x="wd2" y="hd2"/>
                </a:cxn>
                <a:cxn ang="10800000">
                  <a:pos x="wd2" y="hd2"/>
                </a:cxn>
                <a:cxn ang="16200000">
                  <a:pos x="wd2" y="hd2"/>
                </a:cxn>
              </a:cxnLst>
              <a:rect l="0" t="0" r="r" b="b"/>
              <a:pathLst>
                <a:path w="21600" h="21600" extrusionOk="0">
                  <a:moveTo>
                    <a:pt x="21600" y="3757"/>
                  </a:moveTo>
                  <a:lnTo>
                    <a:pt x="15430" y="3757"/>
                  </a:lnTo>
                  <a:cubicBezTo>
                    <a:pt x="14702" y="3757"/>
                    <a:pt x="13885" y="4288"/>
                    <a:pt x="13885" y="5002"/>
                  </a:cubicBezTo>
                  <a:lnTo>
                    <a:pt x="13885" y="7478"/>
                  </a:lnTo>
                  <a:lnTo>
                    <a:pt x="21600" y="7478"/>
                  </a:lnTo>
                  <a:lnTo>
                    <a:pt x="21600" y="11004"/>
                  </a:lnTo>
                  <a:lnTo>
                    <a:pt x="13885" y="11004"/>
                  </a:lnTo>
                  <a:lnTo>
                    <a:pt x="13885" y="21600"/>
                  </a:lnTo>
                  <a:lnTo>
                    <a:pt x="6602" y="21600"/>
                  </a:lnTo>
                  <a:lnTo>
                    <a:pt x="6602" y="11004"/>
                  </a:lnTo>
                  <a:lnTo>
                    <a:pt x="0" y="11004"/>
                  </a:lnTo>
                  <a:lnTo>
                    <a:pt x="0" y="7478"/>
                  </a:lnTo>
                  <a:lnTo>
                    <a:pt x="6602" y="7478"/>
                  </a:lnTo>
                  <a:lnTo>
                    <a:pt x="6602" y="5401"/>
                  </a:lnTo>
                  <a:cubicBezTo>
                    <a:pt x="6602" y="2424"/>
                    <a:pt x="10324" y="0"/>
                    <a:pt x="15430" y="0"/>
                  </a:cubicBezTo>
                  <a:lnTo>
                    <a:pt x="21600" y="0"/>
                  </a:lnTo>
                  <a:cubicBezTo>
                    <a:pt x="21600" y="0"/>
                    <a:pt x="21600" y="3757"/>
                    <a:pt x="21600" y="3757"/>
                  </a:cubicBezTo>
                  <a:close/>
                </a:path>
              </a:pathLst>
            </a:custGeom>
            <a:solidFill>
              <a:schemeClr val="accent1"/>
            </a:solidFill>
            <a:ln w="12700" cap="flat">
              <a:noFill/>
              <a:miter lim="400000"/>
            </a:ln>
            <a:effectLst/>
          </p:spPr>
          <p:txBody>
            <a:bodyPr wrap="square" lIns="28575" tIns="28575" rIns="28575" bIns="28575" numCol="1" anchor="ctr">
              <a:noAutofit/>
            </a:bodyPr>
            <a:lstStyle/>
            <a:p>
              <a:pPr lvl="0">
                <a:defRPr sz="3200">
                  <a:solidFill>
                    <a:srgbClr val="FFFFFF"/>
                  </a:solidFill>
                  <a:latin typeface="+mn-lt"/>
                  <a:ea typeface="+mn-ea"/>
                  <a:cs typeface="+mn-cs"/>
                  <a:sym typeface="Helvetica Light"/>
                </a:defRPr>
              </a:pPr>
              <a:endParaRPr sz="2400"/>
            </a:p>
          </p:txBody>
        </p:sp>
      </p:grpSp>
      <p:grpSp>
        <p:nvGrpSpPr>
          <p:cNvPr id="103" name="Group 750"/>
          <p:cNvGrpSpPr/>
          <p:nvPr userDrawn="1"/>
        </p:nvGrpSpPr>
        <p:grpSpPr>
          <a:xfrm>
            <a:off x="3130974" y="4562274"/>
            <a:ext cx="143731" cy="143731"/>
            <a:chOff x="0" y="0"/>
            <a:chExt cx="462642" cy="462642"/>
          </a:xfrm>
        </p:grpSpPr>
        <p:sp>
          <p:nvSpPr>
            <p:cNvPr id="104" name="Shape 748"/>
            <p:cNvSpPr/>
            <p:nvPr/>
          </p:nvSpPr>
          <p:spPr>
            <a:xfrm>
              <a:off x="0" y="0"/>
              <a:ext cx="462643" cy="462643"/>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105" name="Shape 749"/>
            <p:cNvSpPr/>
            <p:nvPr/>
          </p:nvSpPr>
          <p:spPr>
            <a:xfrm>
              <a:off x="120888" y="141578"/>
              <a:ext cx="220867" cy="179486"/>
            </a:xfrm>
            <a:custGeom>
              <a:avLst/>
              <a:gdLst/>
              <a:ahLst/>
              <a:cxnLst>
                <a:cxn ang="0">
                  <a:pos x="wd2" y="hd2"/>
                </a:cxn>
                <a:cxn ang="5400000">
                  <a:pos x="wd2" y="hd2"/>
                </a:cxn>
                <a:cxn ang="10800000">
                  <a:pos x="wd2" y="hd2"/>
                </a:cxn>
                <a:cxn ang="16200000">
                  <a:pos x="wd2" y="hd2"/>
                </a:cxn>
              </a:cxnLst>
              <a:rect l="0" t="0" r="r" b="b"/>
              <a:pathLst>
                <a:path w="21600" h="21600" extrusionOk="0">
                  <a:moveTo>
                    <a:pt x="21600" y="2557"/>
                  </a:moveTo>
                  <a:cubicBezTo>
                    <a:pt x="20804" y="2992"/>
                    <a:pt x="19950" y="3284"/>
                    <a:pt x="19054" y="3416"/>
                  </a:cubicBezTo>
                  <a:cubicBezTo>
                    <a:pt x="19970" y="2741"/>
                    <a:pt x="20673" y="1673"/>
                    <a:pt x="21003" y="400"/>
                  </a:cubicBezTo>
                  <a:cubicBezTo>
                    <a:pt x="20147" y="1023"/>
                    <a:pt x="19198" y="1478"/>
                    <a:pt x="18189" y="1722"/>
                  </a:cubicBezTo>
                  <a:cubicBezTo>
                    <a:pt x="17381" y="661"/>
                    <a:pt x="16229" y="0"/>
                    <a:pt x="14955" y="0"/>
                  </a:cubicBezTo>
                  <a:cubicBezTo>
                    <a:pt x="12507" y="0"/>
                    <a:pt x="10524" y="2442"/>
                    <a:pt x="10524" y="5451"/>
                  </a:cubicBezTo>
                  <a:cubicBezTo>
                    <a:pt x="10524" y="5879"/>
                    <a:pt x="10562" y="6297"/>
                    <a:pt x="10638" y="6697"/>
                  </a:cubicBezTo>
                  <a:cubicBezTo>
                    <a:pt x="6956" y="6467"/>
                    <a:pt x="3689" y="4296"/>
                    <a:pt x="1504" y="998"/>
                  </a:cubicBezTo>
                  <a:cubicBezTo>
                    <a:pt x="1122" y="1802"/>
                    <a:pt x="903" y="2741"/>
                    <a:pt x="903" y="3740"/>
                  </a:cubicBezTo>
                  <a:cubicBezTo>
                    <a:pt x="903" y="5632"/>
                    <a:pt x="1686" y="7299"/>
                    <a:pt x="2875" y="8280"/>
                  </a:cubicBezTo>
                  <a:cubicBezTo>
                    <a:pt x="2150" y="8248"/>
                    <a:pt x="1466" y="8005"/>
                    <a:pt x="868" y="7598"/>
                  </a:cubicBezTo>
                  <a:cubicBezTo>
                    <a:pt x="868" y="7619"/>
                    <a:pt x="868" y="7643"/>
                    <a:pt x="868" y="7664"/>
                  </a:cubicBezTo>
                  <a:cubicBezTo>
                    <a:pt x="868" y="10308"/>
                    <a:pt x="2396" y="12510"/>
                    <a:pt x="4423" y="13011"/>
                  </a:cubicBezTo>
                  <a:cubicBezTo>
                    <a:pt x="4051" y="13136"/>
                    <a:pt x="3660" y="13202"/>
                    <a:pt x="3255" y="13202"/>
                  </a:cubicBezTo>
                  <a:cubicBezTo>
                    <a:pt x="2970" y="13202"/>
                    <a:pt x="2693" y="13167"/>
                    <a:pt x="2421" y="13105"/>
                  </a:cubicBezTo>
                  <a:cubicBezTo>
                    <a:pt x="2985" y="15272"/>
                    <a:pt x="4622" y="16848"/>
                    <a:pt x="6560" y="16893"/>
                  </a:cubicBezTo>
                  <a:cubicBezTo>
                    <a:pt x="5043" y="18354"/>
                    <a:pt x="3134" y="19227"/>
                    <a:pt x="1057" y="19227"/>
                  </a:cubicBezTo>
                  <a:cubicBezTo>
                    <a:pt x="700" y="19227"/>
                    <a:pt x="348" y="19200"/>
                    <a:pt x="0" y="19151"/>
                  </a:cubicBezTo>
                  <a:cubicBezTo>
                    <a:pt x="1961" y="20699"/>
                    <a:pt x="4290" y="21600"/>
                    <a:pt x="6793" y="21600"/>
                  </a:cubicBezTo>
                  <a:cubicBezTo>
                    <a:pt x="14944" y="21600"/>
                    <a:pt x="19402" y="13293"/>
                    <a:pt x="19402" y="6084"/>
                  </a:cubicBezTo>
                  <a:cubicBezTo>
                    <a:pt x="19402" y="5848"/>
                    <a:pt x="19398" y="5615"/>
                    <a:pt x="19389" y="5378"/>
                  </a:cubicBezTo>
                  <a:cubicBezTo>
                    <a:pt x="20254" y="4609"/>
                    <a:pt x="21005" y="3649"/>
                    <a:pt x="21600" y="2557"/>
                  </a:cubicBezTo>
                  <a:close/>
                </a:path>
              </a:pathLst>
            </a:custGeom>
            <a:solidFill>
              <a:schemeClr val="accent1"/>
            </a:solidFill>
            <a:ln w="12700" cap="flat">
              <a:noFill/>
              <a:miter lim="400000"/>
            </a:ln>
            <a:effectLst/>
          </p:spPr>
          <p:txBody>
            <a:bodyPr wrap="square" lIns="28575" tIns="28575" rIns="28575" bIns="28575" numCol="1" anchor="ctr">
              <a:noAutofit/>
            </a:bodyPr>
            <a:lstStyle/>
            <a:p>
              <a:pPr lvl="0">
                <a:defRPr sz="3200">
                  <a:solidFill>
                    <a:srgbClr val="FFFFFF"/>
                  </a:solidFill>
                  <a:latin typeface="+mn-lt"/>
                  <a:ea typeface="+mn-ea"/>
                  <a:cs typeface="+mn-cs"/>
                  <a:sym typeface="Helvetica Light"/>
                </a:defRPr>
              </a:pPr>
              <a:endParaRPr sz="2400"/>
            </a:p>
          </p:txBody>
        </p:sp>
      </p:grpSp>
      <p:grpSp>
        <p:nvGrpSpPr>
          <p:cNvPr id="106" name="Group 753"/>
          <p:cNvGrpSpPr/>
          <p:nvPr userDrawn="1"/>
        </p:nvGrpSpPr>
        <p:grpSpPr>
          <a:xfrm>
            <a:off x="3130974" y="4773076"/>
            <a:ext cx="143731" cy="143731"/>
            <a:chOff x="0" y="0"/>
            <a:chExt cx="462642" cy="462642"/>
          </a:xfrm>
        </p:grpSpPr>
        <p:sp>
          <p:nvSpPr>
            <p:cNvPr id="107" name="Shape 751"/>
            <p:cNvSpPr/>
            <p:nvPr/>
          </p:nvSpPr>
          <p:spPr>
            <a:xfrm>
              <a:off x="0" y="0"/>
              <a:ext cx="462643" cy="462643"/>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108" name="Shape 752"/>
            <p:cNvSpPr/>
            <p:nvPr/>
          </p:nvSpPr>
          <p:spPr>
            <a:xfrm>
              <a:off x="141579" y="141578"/>
              <a:ext cx="179484" cy="179486"/>
            </a:xfrm>
            <a:custGeom>
              <a:avLst/>
              <a:gdLst/>
              <a:ahLst/>
              <a:cxnLst>
                <a:cxn ang="0">
                  <a:pos x="wd2" y="hd2"/>
                </a:cxn>
                <a:cxn ang="5400000">
                  <a:pos x="wd2" y="hd2"/>
                </a:cxn>
                <a:cxn ang="10800000">
                  <a:pos x="wd2" y="hd2"/>
                </a:cxn>
                <a:cxn ang="16200000">
                  <a:pos x="wd2" y="hd2"/>
                </a:cxn>
              </a:cxnLst>
              <a:rect l="0" t="0" r="r" b="b"/>
              <a:pathLst>
                <a:path w="19314" h="19315" extrusionOk="0">
                  <a:moveTo>
                    <a:pt x="11140" y="11141"/>
                  </a:moveTo>
                  <a:cubicBezTo>
                    <a:pt x="9229" y="13052"/>
                    <a:pt x="7015" y="14879"/>
                    <a:pt x="6140" y="14004"/>
                  </a:cubicBezTo>
                  <a:cubicBezTo>
                    <a:pt x="4888" y="12751"/>
                    <a:pt x="4115" y="11660"/>
                    <a:pt x="1355" y="13880"/>
                  </a:cubicBezTo>
                  <a:cubicBezTo>
                    <a:pt x="-1407" y="16100"/>
                    <a:pt x="714" y="17579"/>
                    <a:pt x="1927" y="18793"/>
                  </a:cubicBezTo>
                  <a:cubicBezTo>
                    <a:pt x="3327" y="20193"/>
                    <a:pt x="8547" y="18867"/>
                    <a:pt x="13707" y="13708"/>
                  </a:cubicBezTo>
                  <a:cubicBezTo>
                    <a:pt x="18866" y="8548"/>
                    <a:pt x="20193" y="3327"/>
                    <a:pt x="18792" y="1927"/>
                  </a:cubicBezTo>
                  <a:cubicBezTo>
                    <a:pt x="17578" y="713"/>
                    <a:pt x="16098" y="-1407"/>
                    <a:pt x="13880" y="1355"/>
                  </a:cubicBezTo>
                  <a:cubicBezTo>
                    <a:pt x="11661" y="4115"/>
                    <a:pt x="12751" y="4888"/>
                    <a:pt x="14004" y="6141"/>
                  </a:cubicBezTo>
                  <a:cubicBezTo>
                    <a:pt x="14879" y="7015"/>
                    <a:pt x="13052" y="9228"/>
                    <a:pt x="11140" y="11141"/>
                  </a:cubicBezTo>
                  <a:close/>
                </a:path>
              </a:pathLst>
            </a:custGeom>
            <a:solidFill>
              <a:schemeClr val="accent1"/>
            </a:solidFill>
            <a:ln w="12700" cap="flat">
              <a:noFill/>
              <a:miter lim="400000"/>
            </a:ln>
            <a:effectLst/>
          </p:spPr>
          <p:txBody>
            <a:bodyPr wrap="square" lIns="28575" tIns="28575" rIns="28575" bIns="28575" numCol="1" anchor="ctr">
              <a:noAutofit/>
            </a:bodyPr>
            <a:lstStyle/>
            <a:p>
              <a:pPr lvl="0">
                <a:defRPr sz="3200">
                  <a:solidFill>
                    <a:srgbClr val="FFFFFF"/>
                  </a:solidFill>
                  <a:latin typeface="+mn-lt"/>
                  <a:ea typeface="+mn-ea"/>
                  <a:cs typeface="+mn-cs"/>
                  <a:sym typeface="Helvetica Light"/>
                </a:defRPr>
              </a:pPr>
              <a:endParaRPr sz="2400"/>
            </a:p>
          </p:txBody>
        </p:sp>
      </p:grpSp>
      <p:sp>
        <p:nvSpPr>
          <p:cNvPr id="110" name="Text Placeholder 12"/>
          <p:cNvSpPr>
            <a:spLocks noGrp="1"/>
          </p:cNvSpPr>
          <p:nvPr>
            <p:ph type="body" sz="quarter" idx="15" hasCustomPrompt="1"/>
          </p:nvPr>
        </p:nvSpPr>
        <p:spPr>
          <a:xfrm>
            <a:off x="1282284" y="4305753"/>
            <a:ext cx="1419864" cy="294688"/>
          </a:xfrm>
        </p:spPr>
        <p:txBody>
          <a:bodyPr lIns="0" rIns="0" anchor="ctr">
            <a:normAutofit/>
          </a:bodyPr>
          <a:lstStyle>
            <a:lvl1pPr marL="0" indent="0" algn="ctr">
              <a:buNone/>
              <a:defRPr sz="1000" b="0" baseline="0">
                <a:solidFill>
                  <a:schemeClr val="bg1">
                    <a:lumMod val="50000"/>
                  </a:schemeClr>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111" name="Text Placeholder 12"/>
          <p:cNvSpPr>
            <a:spLocks noGrp="1"/>
          </p:cNvSpPr>
          <p:nvPr>
            <p:ph type="body" sz="quarter" idx="16" hasCustomPrompt="1"/>
          </p:nvPr>
        </p:nvSpPr>
        <p:spPr>
          <a:xfrm>
            <a:off x="7741564" y="3021220"/>
            <a:ext cx="354686" cy="286312"/>
          </a:xfrm>
        </p:spPr>
        <p:txBody>
          <a:bodyPr lIns="0" rIns="0" anchor="ctr">
            <a:normAutofit/>
          </a:bodyPr>
          <a:lstStyle>
            <a:lvl1pPr marL="0" indent="0" algn="l">
              <a:buNone/>
              <a:defRPr sz="12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a:t>
            </a:r>
            <a:endParaRPr lang="en-GB" dirty="0"/>
          </a:p>
        </p:txBody>
      </p:sp>
      <p:sp>
        <p:nvSpPr>
          <p:cNvPr id="112" name="Text Placeholder 12"/>
          <p:cNvSpPr>
            <a:spLocks noGrp="1"/>
          </p:cNvSpPr>
          <p:nvPr>
            <p:ph type="body" sz="quarter" idx="17" hasCustomPrompt="1"/>
          </p:nvPr>
        </p:nvSpPr>
        <p:spPr>
          <a:xfrm>
            <a:off x="3130975" y="2835966"/>
            <a:ext cx="2552276" cy="1350400"/>
          </a:xfrm>
        </p:spPr>
        <p:txBody>
          <a:bodyPr lIns="0" rIns="0">
            <a:normAutofit/>
          </a:bodyPr>
          <a:lstStyle>
            <a:lvl1pPr marL="0" indent="0" algn="l">
              <a:lnSpc>
                <a:spcPts val="1100"/>
              </a:lnSpc>
              <a:buNone/>
              <a:defRPr sz="900" b="0" baseline="0">
                <a:solidFill>
                  <a:schemeClr val="tx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113" name="Text Placeholder 12"/>
          <p:cNvSpPr>
            <a:spLocks noGrp="1"/>
          </p:cNvSpPr>
          <p:nvPr>
            <p:ph type="body" sz="quarter" idx="18" hasCustomPrompt="1"/>
          </p:nvPr>
        </p:nvSpPr>
        <p:spPr>
          <a:xfrm>
            <a:off x="3367167" y="4346709"/>
            <a:ext cx="1657276" cy="188660"/>
          </a:xfrm>
        </p:spPr>
        <p:txBody>
          <a:bodyPr lIns="0" rIns="0" anchor="ctr">
            <a:normAutofit/>
          </a:bodyPr>
          <a:lstStyle>
            <a:lvl1pPr marL="0" indent="0" algn="l">
              <a:buNone/>
              <a:defRPr sz="900" b="0" baseline="0">
                <a:solidFill>
                  <a:schemeClr val="tx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114" name="Text Placeholder 12"/>
          <p:cNvSpPr>
            <a:spLocks noGrp="1"/>
          </p:cNvSpPr>
          <p:nvPr>
            <p:ph type="body" sz="quarter" idx="19" hasCustomPrompt="1"/>
          </p:nvPr>
        </p:nvSpPr>
        <p:spPr>
          <a:xfrm>
            <a:off x="3367167" y="4560427"/>
            <a:ext cx="1657276" cy="188660"/>
          </a:xfrm>
        </p:spPr>
        <p:txBody>
          <a:bodyPr lIns="0" rIns="0" anchor="ctr">
            <a:normAutofit/>
          </a:bodyPr>
          <a:lstStyle>
            <a:lvl1pPr marL="0" indent="0" algn="l">
              <a:buNone/>
              <a:defRPr sz="900" b="0" baseline="0">
                <a:solidFill>
                  <a:schemeClr val="tx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115" name="Text Placeholder 12"/>
          <p:cNvSpPr>
            <a:spLocks noGrp="1"/>
          </p:cNvSpPr>
          <p:nvPr>
            <p:ph type="body" sz="quarter" idx="20" hasCustomPrompt="1"/>
          </p:nvPr>
        </p:nvSpPr>
        <p:spPr>
          <a:xfrm>
            <a:off x="3367167" y="4768828"/>
            <a:ext cx="1657276" cy="188660"/>
          </a:xfrm>
        </p:spPr>
        <p:txBody>
          <a:bodyPr lIns="0" rIns="0" anchor="ctr">
            <a:normAutofit/>
          </a:bodyPr>
          <a:lstStyle>
            <a:lvl1pPr marL="0" indent="0" algn="l">
              <a:buNone/>
              <a:defRPr sz="900" b="0" baseline="0">
                <a:solidFill>
                  <a:schemeClr val="tx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117" name="Text Placeholder 12"/>
          <p:cNvSpPr>
            <a:spLocks noGrp="1"/>
          </p:cNvSpPr>
          <p:nvPr>
            <p:ph type="body" sz="quarter" idx="14" hasCustomPrompt="1"/>
          </p:nvPr>
        </p:nvSpPr>
        <p:spPr>
          <a:xfrm>
            <a:off x="1282284" y="3942879"/>
            <a:ext cx="1419864" cy="310390"/>
          </a:xfrm>
          <a:solidFill>
            <a:schemeClr val="accent1"/>
          </a:solidFill>
        </p:spPr>
        <p:txBody>
          <a:bodyPr lIns="0" rIns="0" anchor="ctr">
            <a:normAutofit/>
          </a:bodyPr>
          <a:lstStyle>
            <a:lvl1pPr marL="0" indent="0" algn="ctr">
              <a:buNone/>
              <a:defRPr sz="1100" b="0" baseline="0">
                <a:solidFill>
                  <a:schemeClr val="bg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118" name="Text Placeholder 12"/>
          <p:cNvSpPr>
            <a:spLocks noGrp="1"/>
          </p:cNvSpPr>
          <p:nvPr>
            <p:ph type="body" sz="quarter" idx="22" hasCustomPrompt="1"/>
          </p:nvPr>
        </p:nvSpPr>
        <p:spPr>
          <a:xfrm>
            <a:off x="6332497" y="2566069"/>
            <a:ext cx="1644691" cy="233796"/>
          </a:xfrm>
        </p:spPr>
        <p:txBody>
          <a:bodyPr lIns="0" rIns="0" anchor="ctr">
            <a:normAutofit/>
          </a:bodyPr>
          <a:lstStyle>
            <a:lvl1pPr marL="0" indent="0">
              <a:buNone/>
              <a:defRPr sz="14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a:t>
            </a:r>
            <a:endParaRPr lang="en-GB" dirty="0"/>
          </a:p>
        </p:txBody>
      </p:sp>
      <p:sp>
        <p:nvSpPr>
          <p:cNvPr id="119" name="Text Placeholder 12"/>
          <p:cNvSpPr>
            <a:spLocks noGrp="1"/>
          </p:cNvSpPr>
          <p:nvPr>
            <p:ph type="body" sz="quarter" idx="23" hasCustomPrompt="1"/>
          </p:nvPr>
        </p:nvSpPr>
        <p:spPr>
          <a:xfrm>
            <a:off x="6332497" y="2905899"/>
            <a:ext cx="1050709" cy="180205"/>
          </a:xfrm>
        </p:spPr>
        <p:txBody>
          <a:bodyPr lIns="0" rIns="0" anchor="ctr">
            <a:normAutofit/>
          </a:bodyPr>
          <a:lstStyle>
            <a:lvl1pPr marL="0" indent="0" algn="l">
              <a:buNone/>
              <a:defRPr sz="1000" b="0" baseline="0">
                <a:solidFill>
                  <a:schemeClr val="bg1">
                    <a:lumMod val="50000"/>
                  </a:schemeClr>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121" name="Text Placeholder 12"/>
          <p:cNvSpPr>
            <a:spLocks noGrp="1"/>
          </p:cNvSpPr>
          <p:nvPr>
            <p:ph type="body" sz="quarter" idx="24" hasCustomPrompt="1"/>
          </p:nvPr>
        </p:nvSpPr>
        <p:spPr>
          <a:xfrm>
            <a:off x="6332497" y="3423763"/>
            <a:ext cx="1050709" cy="180205"/>
          </a:xfrm>
        </p:spPr>
        <p:txBody>
          <a:bodyPr lIns="0" rIns="0" anchor="ctr">
            <a:normAutofit/>
          </a:bodyPr>
          <a:lstStyle>
            <a:lvl1pPr marL="0" indent="0" algn="l">
              <a:buNone/>
              <a:defRPr sz="1000" b="0" baseline="0">
                <a:solidFill>
                  <a:schemeClr val="bg1">
                    <a:lumMod val="50000"/>
                  </a:schemeClr>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122" name="Text Placeholder 12"/>
          <p:cNvSpPr>
            <a:spLocks noGrp="1"/>
          </p:cNvSpPr>
          <p:nvPr>
            <p:ph type="body" sz="quarter" idx="25" hasCustomPrompt="1"/>
          </p:nvPr>
        </p:nvSpPr>
        <p:spPr>
          <a:xfrm>
            <a:off x="6335412" y="3930637"/>
            <a:ext cx="1050709" cy="180205"/>
          </a:xfrm>
        </p:spPr>
        <p:txBody>
          <a:bodyPr lIns="0" rIns="0" anchor="ctr">
            <a:normAutofit/>
          </a:bodyPr>
          <a:lstStyle>
            <a:lvl1pPr marL="0" indent="0" algn="l">
              <a:buNone/>
              <a:defRPr sz="1000" b="0" baseline="0">
                <a:solidFill>
                  <a:schemeClr val="bg1">
                    <a:lumMod val="50000"/>
                  </a:schemeClr>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123" name="Text Placeholder 12"/>
          <p:cNvSpPr>
            <a:spLocks noGrp="1"/>
          </p:cNvSpPr>
          <p:nvPr>
            <p:ph type="body" sz="quarter" idx="26" hasCustomPrompt="1"/>
          </p:nvPr>
        </p:nvSpPr>
        <p:spPr>
          <a:xfrm>
            <a:off x="6335412" y="4448501"/>
            <a:ext cx="1050709" cy="180205"/>
          </a:xfrm>
        </p:spPr>
        <p:txBody>
          <a:bodyPr lIns="0" rIns="0" anchor="ctr">
            <a:normAutofit/>
          </a:bodyPr>
          <a:lstStyle>
            <a:lvl1pPr marL="0" indent="0" algn="l">
              <a:buNone/>
              <a:defRPr sz="1000" b="0" baseline="0">
                <a:solidFill>
                  <a:schemeClr val="bg1">
                    <a:lumMod val="50000"/>
                  </a:schemeClr>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124" name="Text Placeholder 12"/>
          <p:cNvSpPr>
            <a:spLocks noGrp="1"/>
          </p:cNvSpPr>
          <p:nvPr>
            <p:ph type="body" sz="quarter" idx="27" hasCustomPrompt="1"/>
          </p:nvPr>
        </p:nvSpPr>
        <p:spPr>
          <a:xfrm>
            <a:off x="7741564" y="3540847"/>
            <a:ext cx="354686" cy="286312"/>
          </a:xfrm>
        </p:spPr>
        <p:txBody>
          <a:bodyPr lIns="0" rIns="0" anchor="ctr">
            <a:normAutofit/>
          </a:bodyPr>
          <a:lstStyle>
            <a:lvl1pPr marL="0" indent="0" algn="l">
              <a:buNone/>
              <a:defRPr sz="12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a:t>
            </a:r>
            <a:endParaRPr lang="en-GB" dirty="0"/>
          </a:p>
        </p:txBody>
      </p:sp>
      <p:sp>
        <p:nvSpPr>
          <p:cNvPr id="125" name="Text Placeholder 12"/>
          <p:cNvSpPr>
            <a:spLocks noGrp="1"/>
          </p:cNvSpPr>
          <p:nvPr>
            <p:ph type="body" sz="quarter" idx="28" hasCustomPrompt="1"/>
          </p:nvPr>
        </p:nvSpPr>
        <p:spPr>
          <a:xfrm>
            <a:off x="7741564" y="4051958"/>
            <a:ext cx="354686" cy="286312"/>
          </a:xfrm>
        </p:spPr>
        <p:txBody>
          <a:bodyPr lIns="0" rIns="0" anchor="ctr">
            <a:normAutofit/>
          </a:bodyPr>
          <a:lstStyle>
            <a:lvl1pPr marL="0" indent="0" algn="l">
              <a:buNone/>
              <a:defRPr sz="12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a:t>
            </a:r>
            <a:endParaRPr lang="en-GB" dirty="0"/>
          </a:p>
        </p:txBody>
      </p:sp>
      <p:sp>
        <p:nvSpPr>
          <p:cNvPr id="126" name="Text Placeholder 12"/>
          <p:cNvSpPr>
            <a:spLocks noGrp="1"/>
          </p:cNvSpPr>
          <p:nvPr>
            <p:ph type="body" sz="quarter" idx="29" hasCustomPrompt="1"/>
          </p:nvPr>
        </p:nvSpPr>
        <p:spPr>
          <a:xfrm>
            <a:off x="7741564" y="4571585"/>
            <a:ext cx="354686" cy="286312"/>
          </a:xfrm>
        </p:spPr>
        <p:txBody>
          <a:bodyPr lIns="0" rIns="0" anchor="ctr">
            <a:normAutofit/>
          </a:bodyPr>
          <a:lstStyle>
            <a:lvl1pPr marL="0" indent="0" algn="l">
              <a:buNone/>
              <a:defRPr sz="12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a:t>
            </a:r>
            <a:endParaRPr lang="en-GB" dirty="0"/>
          </a:p>
        </p:txBody>
      </p:sp>
    </p:spTree>
    <p:extLst>
      <p:ext uri="{BB962C8B-B14F-4D97-AF65-F5344CB8AC3E}">
        <p14:creationId xmlns:p14="http://schemas.microsoft.com/office/powerpoint/2010/main" val="40754194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8">
                                            <p:txEl>
                                              <p:pRg st="0" end="0"/>
                                            </p:txEl>
                                          </p:spTgt>
                                        </p:tgtEl>
                                        <p:attrNameLst>
                                          <p:attrName>style.visibility</p:attrName>
                                        </p:attrNameLst>
                                      </p:cBhvr>
                                      <p:to>
                                        <p:strVal val="visible"/>
                                      </p:to>
                                    </p:set>
                                    <p:animEffect transition="in" filter="fade">
                                      <p:cBhvr>
                                        <p:cTn id="11" dur="500"/>
                                        <p:tgtEl>
                                          <p:spTgt spid="18">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16"/>
                                        </p:tgtEl>
                                        <p:attrNameLst>
                                          <p:attrName>style.visibility</p:attrName>
                                        </p:attrNameLst>
                                      </p:cBhvr>
                                      <p:to>
                                        <p:strVal val="visible"/>
                                      </p:to>
                                    </p:set>
                                    <p:animEffect transition="in" filter="fade">
                                      <p:cBhvr>
                                        <p:cTn id="15" dur="500"/>
                                        <p:tgtEl>
                                          <p:spTgt spid="116"/>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117">
                                            <p:bg/>
                                          </p:spTgt>
                                        </p:tgtEl>
                                        <p:attrNameLst>
                                          <p:attrName>style.visibility</p:attrName>
                                        </p:attrNameLst>
                                      </p:cBhvr>
                                      <p:to>
                                        <p:strVal val="visible"/>
                                      </p:to>
                                    </p:set>
                                    <p:animEffect transition="in" filter="fade">
                                      <p:cBhvr>
                                        <p:cTn id="19" dur="500"/>
                                        <p:tgtEl>
                                          <p:spTgt spid="117">
                                            <p:bg/>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17">
                                            <p:txEl>
                                              <p:pRg st="0" end="0"/>
                                            </p:txEl>
                                          </p:spTgt>
                                        </p:tgtEl>
                                        <p:attrNameLst>
                                          <p:attrName>style.visibility</p:attrName>
                                        </p:attrNameLst>
                                      </p:cBhvr>
                                      <p:to>
                                        <p:strVal val="visible"/>
                                      </p:to>
                                    </p:set>
                                    <p:animEffect transition="in" filter="fade">
                                      <p:cBhvr>
                                        <p:cTn id="22" dur="500"/>
                                        <p:tgtEl>
                                          <p:spTgt spid="117">
                                            <p:txEl>
                                              <p:pRg st="0" end="0"/>
                                            </p:txEl>
                                          </p:spTgt>
                                        </p:tgtEl>
                                      </p:cBhvr>
                                    </p:animEffect>
                                  </p:childTnLst>
                                </p:cTn>
                              </p:par>
                            </p:childTnLst>
                          </p:cTn>
                        </p:par>
                        <p:par>
                          <p:cTn id="23" fill="hold">
                            <p:stCondLst>
                              <p:cond delay="2000"/>
                            </p:stCondLst>
                            <p:childTnLst>
                              <p:par>
                                <p:cTn id="24" presetID="10" presetClass="entr" presetSubtype="0" fill="hold" grpId="0" nodeType="afterEffect">
                                  <p:stCondLst>
                                    <p:cond delay="0"/>
                                  </p:stCondLst>
                                  <p:childTnLst>
                                    <p:set>
                                      <p:cBhvr>
                                        <p:cTn id="25" dur="1" fill="hold">
                                          <p:stCondLst>
                                            <p:cond delay="0"/>
                                          </p:stCondLst>
                                        </p:cTn>
                                        <p:tgtEl>
                                          <p:spTgt spid="110">
                                            <p:txEl>
                                              <p:pRg st="0" end="0"/>
                                            </p:txEl>
                                          </p:spTgt>
                                        </p:tgtEl>
                                        <p:attrNameLst>
                                          <p:attrName>style.visibility</p:attrName>
                                        </p:attrNameLst>
                                      </p:cBhvr>
                                      <p:to>
                                        <p:strVal val="visible"/>
                                      </p:to>
                                    </p:set>
                                    <p:animEffect transition="in" filter="fade">
                                      <p:cBhvr>
                                        <p:cTn id="26" dur="500"/>
                                        <p:tgtEl>
                                          <p:spTgt spid="110">
                                            <p:txEl>
                                              <p:pRg st="0" end="0"/>
                                            </p:txEl>
                                          </p:spTgt>
                                        </p:tgtEl>
                                      </p:cBhvr>
                                    </p:animEffect>
                                  </p:childTnLst>
                                </p:cTn>
                              </p:par>
                            </p:childTnLst>
                          </p:cTn>
                        </p:par>
                        <p:par>
                          <p:cTn id="27" fill="hold">
                            <p:stCondLst>
                              <p:cond delay="2500"/>
                            </p:stCondLst>
                            <p:childTnLst>
                              <p:par>
                                <p:cTn id="28" presetID="10" presetClass="entr" presetSubtype="0" fill="hold" grpId="0" nodeType="afterEffect">
                                  <p:stCondLst>
                                    <p:cond delay="0"/>
                                  </p:stCondLst>
                                  <p:childTnLst>
                                    <p:set>
                                      <p:cBhvr>
                                        <p:cTn id="29" dur="1" fill="hold">
                                          <p:stCondLst>
                                            <p:cond delay="0"/>
                                          </p:stCondLst>
                                        </p:cTn>
                                        <p:tgtEl>
                                          <p:spTgt spid="13">
                                            <p:txEl>
                                              <p:pRg st="0" end="0"/>
                                            </p:txEl>
                                          </p:spTgt>
                                        </p:tgtEl>
                                        <p:attrNameLst>
                                          <p:attrName>style.visibility</p:attrName>
                                        </p:attrNameLst>
                                      </p:cBhvr>
                                      <p:to>
                                        <p:strVal val="visible"/>
                                      </p:to>
                                    </p:set>
                                    <p:animEffect transition="in" filter="fade">
                                      <p:cBhvr>
                                        <p:cTn id="30" dur="500"/>
                                        <p:tgtEl>
                                          <p:spTgt spid="13">
                                            <p:txEl>
                                              <p:pRg st="0" end="0"/>
                                            </p:txEl>
                                          </p:spTgt>
                                        </p:tgtEl>
                                      </p:cBhvr>
                                    </p:animEffect>
                                  </p:childTnLst>
                                </p:cTn>
                              </p:par>
                            </p:childTnLst>
                          </p:cTn>
                        </p:par>
                        <p:par>
                          <p:cTn id="31" fill="hold">
                            <p:stCondLst>
                              <p:cond delay="3000"/>
                            </p:stCondLst>
                            <p:childTnLst>
                              <p:par>
                                <p:cTn id="32" presetID="18" presetClass="entr" presetSubtype="6" fill="hold" grpId="0" nodeType="afterEffect">
                                  <p:stCondLst>
                                    <p:cond delay="0"/>
                                  </p:stCondLst>
                                  <p:childTnLst>
                                    <p:set>
                                      <p:cBhvr>
                                        <p:cTn id="33" dur="1" fill="hold">
                                          <p:stCondLst>
                                            <p:cond delay="0"/>
                                          </p:stCondLst>
                                        </p:cTn>
                                        <p:tgtEl>
                                          <p:spTgt spid="112">
                                            <p:txEl>
                                              <p:pRg st="0" end="0"/>
                                            </p:txEl>
                                          </p:spTgt>
                                        </p:tgtEl>
                                        <p:attrNameLst>
                                          <p:attrName>style.visibility</p:attrName>
                                        </p:attrNameLst>
                                      </p:cBhvr>
                                      <p:to>
                                        <p:strVal val="visible"/>
                                      </p:to>
                                    </p:set>
                                    <p:animEffect transition="in" filter="strips(downRight)">
                                      <p:cBhvr>
                                        <p:cTn id="34" dur="500"/>
                                        <p:tgtEl>
                                          <p:spTgt spid="112">
                                            <p:txEl>
                                              <p:pRg st="0" end="0"/>
                                            </p:txEl>
                                          </p:spTgt>
                                        </p:tgtEl>
                                      </p:cBhvr>
                                    </p:animEffect>
                                  </p:childTnLst>
                                </p:cTn>
                              </p:par>
                            </p:childTnLst>
                          </p:cTn>
                        </p:par>
                        <p:par>
                          <p:cTn id="35" fill="hold">
                            <p:stCondLst>
                              <p:cond delay="3500"/>
                            </p:stCondLst>
                            <p:childTnLst>
                              <p:par>
                                <p:cTn id="36" presetID="10" presetClass="entr" presetSubtype="0" fill="hold" nodeType="afterEffect">
                                  <p:stCondLst>
                                    <p:cond delay="0"/>
                                  </p:stCondLst>
                                  <p:childTnLst>
                                    <p:set>
                                      <p:cBhvr>
                                        <p:cTn id="37" dur="1" fill="hold">
                                          <p:stCondLst>
                                            <p:cond delay="0"/>
                                          </p:stCondLst>
                                        </p:cTn>
                                        <p:tgtEl>
                                          <p:spTgt spid="100"/>
                                        </p:tgtEl>
                                        <p:attrNameLst>
                                          <p:attrName>style.visibility</p:attrName>
                                        </p:attrNameLst>
                                      </p:cBhvr>
                                      <p:to>
                                        <p:strVal val="visible"/>
                                      </p:to>
                                    </p:set>
                                    <p:animEffect transition="in" filter="fade">
                                      <p:cBhvr>
                                        <p:cTn id="38" dur="500"/>
                                        <p:tgtEl>
                                          <p:spTgt spid="100"/>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113">
                                            <p:txEl>
                                              <p:pRg st="0" end="0"/>
                                            </p:txEl>
                                          </p:spTgt>
                                        </p:tgtEl>
                                        <p:attrNameLst>
                                          <p:attrName>style.visibility</p:attrName>
                                        </p:attrNameLst>
                                      </p:cBhvr>
                                      <p:to>
                                        <p:strVal val="visible"/>
                                      </p:to>
                                    </p:set>
                                    <p:animEffect transition="in" filter="fade">
                                      <p:cBhvr>
                                        <p:cTn id="41" dur="500"/>
                                        <p:tgtEl>
                                          <p:spTgt spid="113">
                                            <p:txEl>
                                              <p:pRg st="0" end="0"/>
                                            </p:txEl>
                                          </p:spTgt>
                                        </p:tgtEl>
                                      </p:cBhvr>
                                    </p:animEffect>
                                  </p:childTnLst>
                                </p:cTn>
                              </p:par>
                            </p:childTnLst>
                          </p:cTn>
                        </p:par>
                        <p:par>
                          <p:cTn id="42" fill="hold">
                            <p:stCondLst>
                              <p:cond delay="4000"/>
                            </p:stCondLst>
                            <p:childTnLst>
                              <p:par>
                                <p:cTn id="43" presetID="10" presetClass="entr" presetSubtype="0" fill="hold" nodeType="afterEffect">
                                  <p:stCondLst>
                                    <p:cond delay="0"/>
                                  </p:stCondLst>
                                  <p:childTnLst>
                                    <p:set>
                                      <p:cBhvr>
                                        <p:cTn id="44" dur="1" fill="hold">
                                          <p:stCondLst>
                                            <p:cond delay="0"/>
                                          </p:stCondLst>
                                        </p:cTn>
                                        <p:tgtEl>
                                          <p:spTgt spid="103"/>
                                        </p:tgtEl>
                                        <p:attrNameLst>
                                          <p:attrName>style.visibility</p:attrName>
                                        </p:attrNameLst>
                                      </p:cBhvr>
                                      <p:to>
                                        <p:strVal val="visible"/>
                                      </p:to>
                                    </p:set>
                                    <p:animEffect transition="in" filter="fade">
                                      <p:cBhvr>
                                        <p:cTn id="45" dur="500"/>
                                        <p:tgtEl>
                                          <p:spTgt spid="103"/>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114">
                                            <p:txEl>
                                              <p:pRg st="0" end="0"/>
                                            </p:txEl>
                                          </p:spTgt>
                                        </p:tgtEl>
                                        <p:attrNameLst>
                                          <p:attrName>style.visibility</p:attrName>
                                        </p:attrNameLst>
                                      </p:cBhvr>
                                      <p:to>
                                        <p:strVal val="visible"/>
                                      </p:to>
                                    </p:set>
                                    <p:animEffect transition="in" filter="fade">
                                      <p:cBhvr>
                                        <p:cTn id="48" dur="500"/>
                                        <p:tgtEl>
                                          <p:spTgt spid="114">
                                            <p:txEl>
                                              <p:pRg st="0" end="0"/>
                                            </p:txEl>
                                          </p:spTgt>
                                        </p:tgtEl>
                                      </p:cBhvr>
                                    </p:animEffect>
                                  </p:childTnLst>
                                </p:cTn>
                              </p:par>
                            </p:childTnLst>
                          </p:cTn>
                        </p:par>
                        <p:par>
                          <p:cTn id="49" fill="hold">
                            <p:stCondLst>
                              <p:cond delay="4500"/>
                            </p:stCondLst>
                            <p:childTnLst>
                              <p:par>
                                <p:cTn id="50" presetID="10" presetClass="entr" presetSubtype="0" fill="hold" nodeType="afterEffect">
                                  <p:stCondLst>
                                    <p:cond delay="0"/>
                                  </p:stCondLst>
                                  <p:childTnLst>
                                    <p:set>
                                      <p:cBhvr>
                                        <p:cTn id="51" dur="1" fill="hold">
                                          <p:stCondLst>
                                            <p:cond delay="0"/>
                                          </p:stCondLst>
                                        </p:cTn>
                                        <p:tgtEl>
                                          <p:spTgt spid="106"/>
                                        </p:tgtEl>
                                        <p:attrNameLst>
                                          <p:attrName>style.visibility</p:attrName>
                                        </p:attrNameLst>
                                      </p:cBhvr>
                                      <p:to>
                                        <p:strVal val="visible"/>
                                      </p:to>
                                    </p:set>
                                    <p:animEffect transition="in" filter="fade">
                                      <p:cBhvr>
                                        <p:cTn id="52" dur="500"/>
                                        <p:tgtEl>
                                          <p:spTgt spid="106"/>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115">
                                            <p:txEl>
                                              <p:pRg st="0" end="0"/>
                                            </p:txEl>
                                          </p:spTgt>
                                        </p:tgtEl>
                                        <p:attrNameLst>
                                          <p:attrName>style.visibility</p:attrName>
                                        </p:attrNameLst>
                                      </p:cBhvr>
                                      <p:to>
                                        <p:strVal val="visible"/>
                                      </p:to>
                                    </p:set>
                                    <p:animEffect transition="in" filter="fade">
                                      <p:cBhvr>
                                        <p:cTn id="55" dur="500"/>
                                        <p:tgtEl>
                                          <p:spTgt spid="115">
                                            <p:txEl>
                                              <p:pRg st="0" end="0"/>
                                            </p:txEl>
                                          </p:spTgt>
                                        </p:tgtEl>
                                      </p:cBhvr>
                                    </p:animEffect>
                                  </p:childTnLst>
                                </p:cTn>
                              </p:par>
                            </p:childTnLst>
                          </p:cTn>
                        </p:par>
                        <p:par>
                          <p:cTn id="56" fill="hold">
                            <p:stCondLst>
                              <p:cond delay="5000"/>
                            </p:stCondLst>
                            <p:childTnLst>
                              <p:par>
                                <p:cTn id="57" presetID="10" presetClass="entr" presetSubtype="0" fill="hold" grpId="0" nodeType="afterEffect">
                                  <p:stCondLst>
                                    <p:cond delay="0"/>
                                  </p:stCondLst>
                                  <p:childTnLst>
                                    <p:set>
                                      <p:cBhvr>
                                        <p:cTn id="58" dur="1" fill="hold">
                                          <p:stCondLst>
                                            <p:cond delay="0"/>
                                          </p:stCondLst>
                                        </p:cTn>
                                        <p:tgtEl>
                                          <p:spTgt spid="118">
                                            <p:txEl>
                                              <p:pRg st="0" end="0"/>
                                            </p:txEl>
                                          </p:spTgt>
                                        </p:tgtEl>
                                        <p:attrNameLst>
                                          <p:attrName>style.visibility</p:attrName>
                                        </p:attrNameLst>
                                      </p:cBhvr>
                                      <p:to>
                                        <p:strVal val="visible"/>
                                      </p:to>
                                    </p:set>
                                    <p:animEffect transition="in" filter="fade">
                                      <p:cBhvr>
                                        <p:cTn id="59" dur="500"/>
                                        <p:tgtEl>
                                          <p:spTgt spid="118">
                                            <p:txEl>
                                              <p:pRg st="0" end="0"/>
                                            </p:txEl>
                                          </p:spTgt>
                                        </p:tgtEl>
                                      </p:cBhvr>
                                    </p:animEffect>
                                  </p:childTnLst>
                                </p:cTn>
                              </p:par>
                            </p:childTnLst>
                          </p:cTn>
                        </p:par>
                        <p:par>
                          <p:cTn id="60" fill="hold">
                            <p:stCondLst>
                              <p:cond delay="5500"/>
                            </p:stCondLst>
                            <p:childTnLst>
                              <p:par>
                                <p:cTn id="61" presetID="10" presetClass="entr" presetSubtype="0" fill="hold" grpId="0" nodeType="afterEffect">
                                  <p:stCondLst>
                                    <p:cond delay="0"/>
                                  </p:stCondLst>
                                  <p:childTnLst>
                                    <p:set>
                                      <p:cBhvr>
                                        <p:cTn id="62" dur="1" fill="hold">
                                          <p:stCondLst>
                                            <p:cond delay="0"/>
                                          </p:stCondLst>
                                        </p:cTn>
                                        <p:tgtEl>
                                          <p:spTgt spid="119">
                                            <p:txEl>
                                              <p:pRg st="0" end="0"/>
                                            </p:txEl>
                                          </p:spTgt>
                                        </p:tgtEl>
                                        <p:attrNameLst>
                                          <p:attrName>style.visibility</p:attrName>
                                        </p:attrNameLst>
                                      </p:cBhvr>
                                      <p:to>
                                        <p:strVal val="visible"/>
                                      </p:to>
                                    </p:set>
                                    <p:animEffect transition="in" filter="fade">
                                      <p:cBhvr>
                                        <p:cTn id="63" dur="500"/>
                                        <p:tgtEl>
                                          <p:spTgt spid="119">
                                            <p:txEl>
                                              <p:pRg st="0" end="0"/>
                                            </p:txEl>
                                          </p:spTgt>
                                        </p:tgtEl>
                                      </p:cBhvr>
                                    </p:animEffect>
                                  </p:childTnLst>
                                </p:cTn>
                              </p:par>
                              <p:par>
                                <p:cTn id="64" presetID="10" presetClass="entr" presetSubtype="0" fill="hold" nodeType="withEffect">
                                  <p:stCondLst>
                                    <p:cond delay="0"/>
                                  </p:stCondLst>
                                  <p:childTnLst>
                                    <p:set>
                                      <p:cBhvr>
                                        <p:cTn id="65" dur="1" fill="hold">
                                          <p:stCondLst>
                                            <p:cond delay="0"/>
                                          </p:stCondLst>
                                        </p:cTn>
                                        <p:tgtEl>
                                          <p:spTgt spid="10"/>
                                        </p:tgtEl>
                                        <p:attrNameLst>
                                          <p:attrName>style.visibility</p:attrName>
                                        </p:attrNameLst>
                                      </p:cBhvr>
                                      <p:to>
                                        <p:strVal val="visible"/>
                                      </p:to>
                                    </p:set>
                                    <p:animEffect transition="in" filter="fade">
                                      <p:cBhvr>
                                        <p:cTn id="66" dur="500"/>
                                        <p:tgtEl>
                                          <p:spTgt spid="10"/>
                                        </p:tgtEl>
                                      </p:cBhvr>
                                    </p:animEffect>
                                  </p:childTnLst>
                                </p:cTn>
                              </p:par>
                            </p:childTnLst>
                          </p:cTn>
                        </p:par>
                        <p:par>
                          <p:cTn id="67" fill="hold">
                            <p:stCondLst>
                              <p:cond delay="6000"/>
                            </p:stCondLst>
                            <p:childTnLst>
                              <p:par>
                                <p:cTn id="68" presetID="22" presetClass="entr" presetSubtype="8" fill="hold" grpId="0" nodeType="afterEffect">
                                  <p:stCondLst>
                                    <p:cond delay="0"/>
                                  </p:stCondLst>
                                  <p:childTnLst>
                                    <p:set>
                                      <p:cBhvr>
                                        <p:cTn id="69" dur="1" fill="hold">
                                          <p:stCondLst>
                                            <p:cond delay="0"/>
                                          </p:stCondLst>
                                        </p:cTn>
                                        <p:tgtEl>
                                          <p:spTgt spid="33"/>
                                        </p:tgtEl>
                                        <p:attrNameLst>
                                          <p:attrName>style.visibility</p:attrName>
                                        </p:attrNameLst>
                                      </p:cBhvr>
                                      <p:to>
                                        <p:strVal val="visible"/>
                                      </p:to>
                                    </p:set>
                                    <p:animEffect transition="in" filter="wipe(left)">
                                      <p:cBhvr>
                                        <p:cTn id="70" dur="500"/>
                                        <p:tgtEl>
                                          <p:spTgt spid="33"/>
                                        </p:tgtEl>
                                      </p:cBhvr>
                                    </p:animEffect>
                                  </p:childTnLst>
                                </p:cTn>
                              </p:par>
                            </p:childTnLst>
                          </p:cTn>
                        </p:par>
                        <p:par>
                          <p:cTn id="71" fill="hold">
                            <p:stCondLst>
                              <p:cond delay="6500"/>
                            </p:stCondLst>
                            <p:childTnLst>
                              <p:par>
                                <p:cTn id="72" presetID="10" presetClass="entr" presetSubtype="0" fill="hold" grpId="0" nodeType="afterEffect">
                                  <p:stCondLst>
                                    <p:cond delay="0"/>
                                  </p:stCondLst>
                                  <p:childTnLst>
                                    <p:set>
                                      <p:cBhvr>
                                        <p:cTn id="73" dur="1" fill="hold">
                                          <p:stCondLst>
                                            <p:cond delay="0"/>
                                          </p:stCondLst>
                                        </p:cTn>
                                        <p:tgtEl>
                                          <p:spTgt spid="111">
                                            <p:txEl>
                                              <p:pRg st="0" end="0"/>
                                            </p:txEl>
                                          </p:spTgt>
                                        </p:tgtEl>
                                        <p:attrNameLst>
                                          <p:attrName>style.visibility</p:attrName>
                                        </p:attrNameLst>
                                      </p:cBhvr>
                                      <p:to>
                                        <p:strVal val="visible"/>
                                      </p:to>
                                    </p:set>
                                    <p:animEffect transition="in" filter="fade">
                                      <p:cBhvr>
                                        <p:cTn id="74" dur="500"/>
                                        <p:tgtEl>
                                          <p:spTgt spid="111">
                                            <p:txEl>
                                              <p:pRg st="0" end="0"/>
                                            </p:txEl>
                                          </p:spTgt>
                                        </p:tgtEl>
                                      </p:cBhvr>
                                    </p:animEffect>
                                  </p:childTnLst>
                                </p:cTn>
                              </p:par>
                            </p:childTnLst>
                          </p:cTn>
                        </p:par>
                        <p:par>
                          <p:cTn id="75" fill="hold">
                            <p:stCondLst>
                              <p:cond delay="7000"/>
                            </p:stCondLst>
                            <p:childTnLst>
                              <p:par>
                                <p:cTn id="76" presetID="10" presetClass="entr" presetSubtype="0" fill="hold" grpId="0" nodeType="afterEffect">
                                  <p:stCondLst>
                                    <p:cond delay="0"/>
                                  </p:stCondLst>
                                  <p:childTnLst>
                                    <p:set>
                                      <p:cBhvr>
                                        <p:cTn id="77" dur="1" fill="hold">
                                          <p:stCondLst>
                                            <p:cond delay="0"/>
                                          </p:stCondLst>
                                        </p:cTn>
                                        <p:tgtEl>
                                          <p:spTgt spid="121">
                                            <p:txEl>
                                              <p:pRg st="0" end="0"/>
                                            </p:txEl>
                                          </p:spTgt>
                                        </p:tgtEl>
                                        <p:attrNameLst>
                                          <p:attrName>style.visibility</p:attrName>
                                        </p:attrNameLst>
                                      </p:cBhvr>
                                      <p:to>
                                        <p:strVal val="visible"/>
                                      </p:to>
                                    </p:set>
                                    <p:animEffect transition="in" filter="fade">
                                      <p:cBhvr>
                                        <p:cTn id="78" dur="500"/>
                                        <p:tgtEl>
                                          <p:spTgt spid="121">
                                            <p:txEl>
                                              <p:pRg st="0" end="0"/>
                                            </p:txEl>
                                          </p:spTgt>
                                        </p:tgtEl>
                                      </p:cBhvr>
                                    </p:animEffect>
                                  </p:childTnLst>
                                </p:cTn>
                              </p:par>
                              <p:par>
                                <p:cTn id="79" presetID="10" presetClass="entr" presetSubtype="0" fill="hold" nodeType="withEffect">
                                  <p:stCondLst>
                                    <p:cond delay="0"/>
                                  </p:stCondLst>
                                  <p:childTnLst>
                                    <p:set>
                                      <p:cBhvr>
                                        <p:cTn id="80" dur="1" fill="hold">
                                          <p:stCondLst>
                                            <p:cond delay="0"/>
                                          </p:stCondLst>
                                        </p:cTn>
                                        <p:tgtEl>
                                          <p:spTgt spid="34"/>
                                        </p:tgtEl>
                                        <p:attrNameLst>
                                          <p:attrName>style.visibility</p:attrName>
                                        </p:attrNameLst>
                                      </p:cBhvr>
                                      <p:to>
                                        <p:strVal val="visible"/>
                                      </p:to>
                                    </p:set>
                                    <p:animEffect transition="in" filter="fade">
                                      <p:cBhvr>
                                        <p:cTn id="81" dur="500"/>
                                        <p:tgtEl>
                                          <p:spTgt spid="34"/>
                                        </p:tgtEl>
                                      </p:cBhvr>
                                    </p:animEffect>
                                  </p:childTnLst>
                                </p:cTn>
                              </p:par>
                            </p:childTnLst>
                          </p:cTn>
                        </p:par>
                        <p:par>
                          <p:cTn id="82" fill="hold">
                            <p:stCondLst>
                              <p:cond delay="7500"/>
                            </p:stCondLst>
                            <p:childTnLst>
                              <p:par>
                                <p:cTn id="83" presetID="22" presetClass="entr" presetSubtype="8" fill="hold" grpId="0" nodeType="afterEffect">
                                  <p:stCondLst>
                                    <p:cond delay="0"/>
                                  </p:stCondLst>
                                  <p:childTnLst>
                                    <p:set>
                                      <p:cBhvr>
                                        <p:cTn id="84" dur="1" fill="hold">
                                          <p:stCondLst>
                                            <p:cond delay="0"/>
                                          </p:stCondLst>
                                        </p:cTn>
                                        <p:tgtEl>
                                          <p:spTgt spid="55"/>
                                        </p:tgtEl>
                                        <p:attrNameLst>
                                          <p:attrName>style.visibility</p:attrName>
                                        </p:attrNameLst>
                                      </p:cBhvr>
                                      <p:to>
                                        <p:strVal val="visible"/>
                                      </p:to>
                                    </p:set>
                                    <p:animEffect transition="in" filter="wipe(left)">
                                      <p:cBhvr>
                                        <p:cTn id="85" dur="500"/>
                                        <p:tgtEl>
                                          <p:spTgt spid="55"/>
                                        </p:tgtEl>
                                      </p:cBhvr>
                                    </p:animEffect>
                                  </p:childTnLst>
                                </p:cTn>
                              </p:par>
                            </p:childTnLst>
                          </p:cTn>
                        </p:par>
                        <p:par>
                          <p:cTn id="86" fill="hold">
                            <p:stCondLst>
                              <p:cond delay="8000"/>
                            </p:stCondLst>
                            <p:childTnLst>
                              <p:par>
                                <p:cTn id="87" presetID="10" presetClass="entr" presetSubtype="0" fill="hold" grpId="0" nodeType="afterEffect">
                                  <p:stCondLst>
                                    <p:cond delay="0"/>
                                  </p:stCondLst>
                                  <p:childTnLst>
                                    <p:set>
                                      <p:cBhvr>
                                        <p:cTn id="88" dur="1" fill="hold">
                                          <p:stCondLst>
                                            <p:cond delay="0"/>
                                          </p:stCondLst>
                                        </p:cTn>
                                        <p:tgtEl>
                                          <p:spTgt spid="124">
                                            <p:txEl>
                                              <p:pRg st="0" end="0"/>
                                            </p:txEl>
                                          </p:spTgt>
                                        </p:tgtEl>
                                        <p:attrNameLst>
                                          <p:attrName>style.visibility</p:attrName>
                                        </p:attrNameLst>
                                      </p:cBhvr>
                                      <p:to>
                                        <p:strVal val="visible"/>
                                      </p:to>
                                    </p:set>
                                    <p:animEffect transition="in" filter="fade">
                                      <p:cBhvr>
                                        <p:cTn id="89" dur="500"/>
                                        <p:tgtEl>
                                          <p:spTgt spid="124">
                                            <p:txEl>
                                              <p:pRg st="0" end="0"/>
                                            </p:txEl>
                                          </p:spTgt>
                                        </p:tgtEl>
                                      </p:cBhvr>
                                    </p:animEffect>
                                  </p:childTnLst>
                                </p:cTn>
                              </p:par>
                            </p:childTnLst>
                          </p:cTn>
                        </p:par>
                        <p:par>
                          <p:cTn id="90" fill="hold">
                            <p:stCondLst>
                              <p:cond delay="8500"/>
                            </p:stCondLst>
                            <p:childTnLst>
                              <p:par>
                                <p:cTn id="91" presetID="10" presetClass="entr" presetSubtype="0" fill="hold" grpId="0" nodeType="afterEffect">
                                  <p:stCondLst>
                                    <p:cond delay="0"/>
                                  </p:stCondLst>
                                  <p:childTnLst>
                                    <p:set>
                                      <p:cBhvr>
                                        <p:cTn id="92" dur="1" fill="hold">
                                          <p:stCondLst>
                                            <p:cond delay="0"/>
                                          </p:stCondLst>
                                        </p:cTn>
                                        <p:tgtEl>
                                          <p:spTgt spid="122">
                                            <p:txEl>
                                              <p:pRg st="0" end="0"/>
                                            </p:txEl>
                                          </p:spTgt>
                                        </p:tgtEl>
                                        <p:attrNameLst>
                                          <p:attrName>style.visibility</p:attrName>
                                        </p:attrNameLst>
                                      </p:cBhvr>
                                      <p:to>
                                        <p:strVal val="visible"/>
                                      </p:to>
                                    </p:set>
                                    <p:animEffect transition="in" filter="fade">
                                      <p:cBhvr>
                                        <p:cTn id="93" dur="500"/>
                                        <p:tgtEl>
                                          <p:spTgt spid="122">
                                            <p:txEl>
                                              <p:pRg st="0" end="0"/>
                                            </p:txEl>
                                          </p:spTgt>
                                        </p:tgtEl>
                                      </p:cBhvr>
                                    </p:animEffect>
                                  </p:childTnLst>
                                </p:cTn>
                              </p:par>
                              <p:par>
                                <p:cTn id="94" presetID="10" presetClass="entr" presetSubtype="0" fill="hold" nodeType="withEffect">
                                  <p:stCondLst>
                                    <p:cond delay="0"/>
                                  </p:stCondLst>
                                  <p:childTnLst>
                                    <p:set>
                                      <p:cBhvr>
                                        <p:cTn id="95" dur="1" fill="hold">
                                          <p:stCondLst>
                                            <p:cond delay="0"/>
                                          </p:stCondLst>
                                        </p:cTn>
                                        <p:tgtEl>
                                          <p:spTgt spid="56"/>
                                        </p:tgtEl>
                                        <p:attrNameLst>
                                          <p:attrName>style.visibility</p:attrName>
                                        </p:attrNameLst>
                                      </p:cBhvr>
                                      <p:to>
                                        <p:strVal val="visible"/>
                                      </p:to>
                                    </p:set>
                                    <p:animEffect transition="in" filter="fade">
                                      <p:cBhvr>
                                        <p:cTn id="96" dur="500"/>
                                        <p:tgtEl>
                                          <p:spTgt spid="56"/>
                                        </p:tgtEl>
                                      </p:cBhvr>
                                    </p:animEffect>
                                  </p:childTnLst>
                                </p:cTn>
                              </p:par>
                            </p:childTnLst>
                          </p:cTn>
                        </p:par>
                        <p:par>
                          <p:cTn id="97" fill="hold">
                            <p:stCondLst>
                              <p:cond delay="9000"/>
                            </p:stCondLst>
                            <p:childTnLst>
                              <p:par>
                                <p:cTn id="98" presetID="22" presetClass="entr" presetSubtype="8" fill="hold" grpId="0" nodeType="afterEffect">
                                  <p:stCondLst>
                                    <p:cond delay="0"/>
                                  </p:stCondLst>
                                  <p:childTnLst>
                                    <p:set>
                                      <p:cBhvr>
                                        <p:cTn id="99" dur="1" fill="hold">
                                          <p:stCondLst>
                                            <p:cond delay="0"/>
                                          </p:stCondLst>
                                        </p:cTn>
                                        <p:tgtEl>
                                          <p:spTgt spid="77"/>
                                        </p:tgtEl>
                                        <p:attrNameLst>
                                          <p:attrName>style.visibility</p:attrName>
                                        </p:attrNameLst>
                                      </p:cBhvr>
                                      <p:to>
                                        <p:strVal val="visible"/>
                                      </p:to>
                                    </p:set>
                                    <p:animEffect transition="in" filter="wipe(left)">
                                      <p:cBhvr>
                                        <p:cTn id="100" dur="500"/>
                                        <p:tgtEl>
                                          <p:spTgt spid="77"/>
                                        </p:tgtEl>
                                      </p:cBhvr>
                                    </p:animEffect>
                                  </p:childTnLst>
                                </p:cTn>
                              </p:par>
                            </p:childTnLst>
                          </p:cTn>
                        </p:par>
                        <p:par>
                          <p:cTn id="101" fill="hold">
                            <p:stCondLst>
                              <p:cond delay="9500"/>
                            </p:stCondLst>
                            <p:childTnLst>
                              <p:par>
                                <p:cTn id="102" presetID="10" presetClass="entr" presetSubtype="0" fill="hold" grpId="0" nodeType="afterEffect">
                                  <p:stCondLst>
                                    <p:cond delay="0"/>
                                  </p:stCondLst>
                                  <p:childTnLst>
                                    <p:set>
                                      <p:cBhvr>
                                        <p:cTn id="103" dur="1" fill="hold">
                                          <p:stCondLst>
                                            <p:cond delay="0"/>
                                          </p:stCondLst>
                                        </p:cTn>
                                        <p:tgtEl>
                                          <p:spTgt spid="125">
                                            <p:txEl>
                                              <p:pRg st="0" end="0"/>
                                            </p:txEl>
                                          </p:spTgt>
                                        </p:tgtEl>
                                        <p:attrNameLst>
                                          <p:attrName>style.visibility</p:attrName>
                                        </p:attrNameLst>
                                      </p:cBhvr>
                                      <p:to>
                                        <p:strVal val="visible"/>
                                      </p:to>
                                    </p:set>
                                    <p:animEffect transition="in" filter="fade">
                                      <p:cBhvr>
                                        <p:cTn id="104" dur="500"/>
                                        <p:tgtEl>
                                          <p:spTgt spid="125">
                                            <p:txEl>
                                              <p:pRg st="0" end="0"/>
                                            </p:txEl>
                                          </p:spTgt>
                                        </p:tgtEl>
                                      </p:cBhvr>
                                    </p:animEffect>
                                  </p:childTnLst>
                                </p:cTn>
                              </p:par>
                            </p:childTnLst>
                          </p:cTn>
                        </p:par>
                        <p:par>
                          <p:cTn id="105" fill="hold">
                            <p:stCondLst>
                              <p:cond delay="10000"/>
                            </p:stCondLst>
                            <p:childTnLst>
                              <p:par>
                                <p:cTn id="106" presetID="10" presetClass="entr" presetSubtype="0" fill="hold" grpId="0" nodeType="afterEffect">
                                  <p:stCondLst>
                                    <p:cond delay="0"/>
                                  </p:stCondLst>
                                  <p:childTnLst>
                                    <p:set>
                                      <p:cBhvr>
                                        <p:cTn id="107" dur="1" fill="hold">
                                          <p:stCondLst>
                                            <p:cond delay="0"/>
                                          </p:stCondLst>
                                        </p:cTn>
                                        <p:tgtEl>
                                          <p:spTgt spid="123">
                                            <p:txEl>
                                              <p:pRg st="0" end="0"/>
                                            </p:txEl>
                                          </p:spTgt>
                                        </p:tgtEl>
                                        <p:attrNameLst>
                                          <p:attrName>style.visibility</p:attrName>
                                        </p:attrNameLst>
                                      </p:cBhvr>
                                      <p:to>
                                        <p:strVal val="visible"/>
                                      </p:to>
                                    </p:set>
                                    <p:animEffect transition="in" filter="fade">
                                      <p:cBhvr>
                                        <p:cTn id="108" dur="500"/>
                                        <p:tgtEl>
                                          <p:spTgt spid="123">
                                            <p:txEl>
                                              <p:pRg st="0" end="0"/>
                                            </p:txEl>
                                          </p:spTgt>
                                        </p:tgtEl>
                                      </p:cBhvr>
                                    </p:animEffect>
                                  </p:childTnLst>
                                </p:cTn>
                              </p:par>
                              <p:par>
                                <p:cTn id="109" presetID="10" presetClass="entr" presetSubtype="0" fill="hold" nodeType="withEffect">
                                  <p:stCondLst>
                                    <p:cond delay="0"/>
                                  </p:stCondLst>
                                  <p:childTnLst>
                                    <p:set>
                                      <p:cBhvr>
                                        <p:cTn id="110" dur="1" fill="hold">
                                          <p:stCondLst>
                                            <p:cond delay="0"/>
                                          </p:stCondLst>
                                        </p:cTn>
                                        <p:tgtEl>
                                          <p:spTgt spid="78"/>
                                        </p:tgtEl>
                                        <p:attrNameLst>
                                          <p:attrName>style.visibility</p:attrName>
                                        </p:attrNameLst>
                                      </p:cBhvr>
                                      <p:to>
                                        <p:strVal val="visible"/>
                                      </p:to>
                                    </p:set>
                                    <p:animEffect transition="in" filter="fade">
                                      <p:cBhvr>
                                        <p:cTn id="111" dur="500"/>
                                        <p:tgtEl>
                                          <p:spTgt spid="78"/>
                                        </p:tgtEl>
                                      </p:cBhvr>
                                    </p:animEffect>
                                  </p:childTnLst>
                                </p:cTn>
                              </p:par>
                            </p:childTnLst>
                          </p:cTn>
                        </p:par>
                        <p:par>
                          <p:cTn id="112" fill="hold">
                            <p:stCondLst>
                              <p:cond delay="10500"/>
                            </p:stCondLst>
                            <p:childTnLst>
                              <p:par>
                                <p:cTn id="113" presetID="22" presetClass="entr" presetSubtype="8" fill="hold" grpId="0" nodeType="afterEffect">
                                  <p:stCondLst>
                                    <p:cond delay="0"/>
                                  </p:stCondLst>
                                  <p:childTnLst>
                                    <p:set>
                                      <p:cBhvr>
                                        <p:cTn id="114" dur="1" fill="hold">
                                          <p:stCondLst>
                                            <p:cond delay="0"/>
                                          </p:stCondLst>
                                        </p:cTn>
                                        <p:tgtEl>
                                          <p:spTgt spid="99"/>
                                        </p:tgtEl>
                                        <p:attrNameLst>
                                          <p:attrName>style.visibility</p:attrName>
                                        </p:attrNameLst>
                                      </p:cBhvr>
                                      <p:to>
                                        <p:strVal val="visible"/>
                                      </p:to>
                                    </p:set>
                                    <p:animEffect transition="in" filter="wipe(left)">
                                      <p:cBhvr>
                                        <p:cTn id="115" dur="500"/>
                                        <p:tgtEl>
                                          <p:spTgt spid="99"/>
                                        </p:tgtEl>
                                      </p:cBhvr>
                                    </p:animEffect>
                                  </p:childTnLst>
                                </p:cTn>
                              </p:par>
                            </p:childTnLst>
                          </p:cTn>
                        </p:par>
                        <p:par>
                          <p:cTn id="116" fill="hold">
                            <p:stCondLst>
                              <p:cond delay="11000"/>
                            </p:stCondLst>
                            <p:childTnLst>
                              <p:par>
                                <p:cTn id="117" presetID="10" presetClass="entr" presetSubtype="0" fill="hold" grpId="0" nodeType="afterEffect">
                                  <p:stCondLst>
                                    <p:cond delay="0"/>
                                  </p:stCondLst>
                                  <p:childTnLst>
                                    <p:set>
                                      <p:cBhvr>
                                        <p:cTn id="118" dur="1" fill="hold">
                                          <p:stCondLst>
                                            <p:cond delay="0"/>
                                          </p:stCondLst>
                                        </p:cTn>
                                        <p:tgtEl>
                                          <p:spTgt spid="126">
                                            <p:txEl>
                                              <p:pRg st="0" end="0"/>
                                            </p:txEl>
                                          </p:spTgt>
                                        </p:tgtEl>
                                        <p:attrNameLst>
                                          <p:attrName>style.visibility</p:attrName>
                                        </p:attrNameLst>
                                      </p:cBhvr>
                                      <p:to>
                                        <p:strVal val="visible"/>
                                      </p:to>
                                    </p:set>
                                    <p:animEffect transition="in" filter="fade">
                                      <p:cBhvr>
                                        <p:cTn id="119" dur="500"/>
                                        <p:tgtEl>
                                          <p:spTgt spid="12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 grpId="0" animBg="1"/>
      <p:bldP spid="2" grpId="0"/>
      <p:bldP spid="13" grpId="0" build="p">
        <p:tmplLst>
          <p:tmpl lvl="1">
            <p:tnLst>
              <p:par>
                <p:cTn presetID="10" presetClass="entr" presetSubtype="0" fill="hold" nodeType="after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500"/>
                        <p:tgtEl>
                          <p:spTgt spid="13"/>
                        </p:tgtEl>
                      </p:cBhvr>
                    </p:animEffect>
                  </p:childTnLst>
                </p:cTn>
              </p:par>
            </p:tnLst>
          </p:tmpl>
        </p:tmplLst>
      </p:bldP>
      <p:bldP spid="18" grpId="0" build="p">
        <p:tmplLst>
          <p:tmpl lvl="1">
            <p:tnLst>
              <p:par>
                <p:cTn presetID="10" presetClass="entr" presetSubtype="0" fill="hold" nodeType="after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fade">
                      <p:cBhvr>
                        <p:cTn dur="500"/>
                        <p:tgtEl>
                          <p:spTgt spid="18"/>
                        </p:tgtEl>
                      </p:cBhvr>
                    </p:animEffect>
                  </p:childTnLst>
                </p:cTn>
              </p:par>
            </p:tnLst>
          </p:tmpl>
        </p:tmplLst>
      </p:bldP>
      <p:bldP spid="33" grpId="0" animBg="1"/>
      <p:bldP spid="55" grpId="0" animBg="1"/>
      <p:bldP spid="77" grpId="0" animBg="1"/>
      <p:bldP spid="99" grpId="0" animBg="1"/>
      <p:bldP spid="110" grpId="0" build="p">
        <p:tmplLst>
          <p:tmpl lvl="1">
            <p:tnLst>
              <p:par>
                <p:cTn presetID="10" presetClass="entr" presetSubtype="0" fill="hold" nodeType="afterEffect">
                  <p:stCondLst>
                    <p:cond delay="0"/>
                  </p:stCondLst>
                  <p:childTnLst>
                    <p:set>
                      <p:cBhvr>
                        <p:cTn dur="1" fill="hold">
                          <p:stCondLst>
                            <p:cond delay="0"/>
                          </p:stCondLst>
                        </p:cTn>
                        <p:tgtEl>
                          <p:spTgt spid="110"/>
                        </p:tgtEl>
                        <p:attrNameLst>
                          <p:attrName>style.visibility</p:attrName>
                        </p:attrNameLst>
                      </p:cBhvr>
                      <p:to>
                        <p:strVal val="visible"/>
                      </p:to>
                    </p:set>
                    <p:animEffect transition="in" filter="fade">
                      <p:cBhvr>
                        <p:cTn dur="500"/>
                        <p:tgtEl>
                          <p:spTgt spid="110"/>
                        </p:tgtEl>
                      </p:cBhvr>
                    </p:animEffect>
                  </p:childTnLst>
                </p:cTn>
              </p:par>
            </p:tnLst>
          </p:tmpl>
        </p:tmplLst>
      </p:bldP>
      <p:bldP spid="111" grpId="0" build="p">
        <p:tmplLst>
          <p:tmpl lvl="1">
            <p:tnLst>
              <p:par>
                <p:cTn presetID="10" presetClass="entr" presetSubtype="0" fill="hold" nodeType="afterEffect">
                  <p:stCondLst>
                    <p:cond delay="0"/>
                  </p:stCondLst>
                  <p:childTnLst>
                    <p:set>
                      <p:cBhvr>
                        <p:cTn dur="1" fill="hold">
                          <p:stCondLst>
                            <p:cond delay="0"/>
                          </p:stCondLst>
                        </p:cTn>
                        <p:tgtEl>
                          <p:spTgt spid="111"/>
                        </p:tgtEl>
                        <p:attrNameLst>
                          <p:attrName>style.visibility</p:attrName>
                        </p:attrNameLst>
                      </p:cBhvr>
                      <p:to>
                        <p:strVal val="visible"/>
                      </p:to>
                    </p:set>
                    <p:animEffect transition="in" filter="fade">
                      <p:cBhvr>
                        <p:cTn dur="500"/>
                        <p:tgtEl>
                          <p:spTgt spid="111"/>
                        </p:tgtEl>
                      </p:cBhvr>
                    </p:animEffect>
                  </p:childTnLst>
                </p:cTn>
              </p:par>
            </p:tnLst>
          </p:tmpl>
        </p:tmplLst>
      </p:bldP>
      <p:bldP spid="112" grpId="0" build="p">
        <p:tmplLst>
          <p:tmpl lvl="1">
            <p:tnLst>
              <p:par>
                <p:cTn presetID="18" presetClass="entr" presetSubtype="6" fill="hold" nodeType="afterEffect">
                  <p:stCondLst>
                    <p:cond delay="0"/>
                  </p:stCondLst>
                  <p:childTnLst>
                    <p:set>
                      <p:cBhvr>
                        <p:cTn dur="1" fill="hold">
                          <p:stCondLst>
                            <p:cond delay="0"/>
                          </p:stCondLst>
                        </p:cTn>
                        <p:tgtEl>
                          <p:spTgt spid="112"/>
                        </p:tgtEl>
                        <p:attrNameLst>
                          <p:attrName>style.visibility</p:attrName>
                        </p:attrNameLst>
                      </p:cBhvr>
                      <p:to>
                        <p:strVal val="visible"/>
                      </p:to>
                    </p:set>
                    <p:animEffect transition="in" filter="strips(downRight)">
                      <p:cBhvr>
                        <p:cTn dur="500"/>
                        <p:tgtEl>
                          <p:spTgt spid="112"/>
                        </p:tgtEl>
                      </p:cBhvr>
                    </p:animEffect>
                  </p:childTnLst>
                </p:cTn>
              </p:par>
            </p:tnLst>
          </p:tmpl>
        </p:tmplLst>
      </p:bldP>
      <p:bldP spid="113" grpId="0" build="p">
        <p:tmplLst>
          <p:tmpl lvl="1">
            <p:tnLst>
              <p:par>
                <p:cTn presetID="10" presetClass="entr" presetSubtype="0" fill="hold" nodeType="withEffect">
                  <p:stCondLst>
                    <p:cond delay="0"/>
                  </p:stCondLst>
                  <p:childTnLst>
                    <p:set>
                      <p:cBhvr>
                        <p:cTn dur="1" fill="hold">
                          <p:stCondLst>
                            <p:cond delay="0"/>
                          </p:stCondLst>
                        </p:cTn>
                        <p:tgtEl>
                          <p:spTgt spid="113"/>
                        </p:tgtEl>
                        <p:attrNameLst>
                          <p:attrName>style.visibility</p:attrName>
                        </p:attrNameLst>
                      </p:cBhvr>
                      <p:to>
                        <p:strVal val="visible"/>
                      </p:to>
                    </p:set>
                    <p:animEffect transition="in" filter="fade">
                      <p:cBhvr>
                        <p:cTn dur="500"/>
                        <p:tgtEl>
                          <p:spTgt spid="113"/>
                        </p:tgtEl>
                      </p:cBhvr>
                    </p:animEffect>
                  </p:childTnLst>
                </p:cTn>
              </p:par>
            </p:tnLst>
          </p:tmpl>
        </p:tmplLst>
      </p:bldP>
      <p:bldP spid="114" grpId="0" build="p">
        <p:tmplLst>
          <p:tmpl lvl="1">
            <p:tnLst>
              <p:par>
                <p:cTn presetID="10" presetClass="entr" presetSubtype="0" fill="hold" nodeType="withEffect">
                  <p:stCondLst>
                    <p:cond delay="0"/>
                  </p:stCondLst>
                  <p:childTnLst>
                    <p:set>
                      <p:cBhvr>
                        <p:cTn dur="1" fill="hold">
                          <p:stCondLst>
                            <p:cond delay="0"/>
                          </p:stCondLst>
                        </p:cTn>
                        <p:tgtEl>
                          <p:spTgt spid="114"/>
                        </p:tgtEl>
                        <p:attrNameLst>
                          <p:attrName>style.visibility</p:attrName>
                        </p:attrNameLst>
                      </p:cBhvr>
                      <p:to>
                        <p:strVal val="visible"/>
                      </p:to>
                    </p:set>
                    <p:animEffect transition="in" filter="fade">
                      <p:cBhvr>
                        <p:cTn dur="500"/>
                        <p:tgtEl>
                          <p:spTgt spid="114"/>
                        </p:tgtEl>
                      </p:cBhvr>
                    </p:animEffect>
                  </p:childTnLst>
                </p:cTn>
              </p:par>
            </p:tnLst>
          </p:tmpl>
        </p:tmplLst>
      </p:bldP>
      <p:bldP spid="115" grpId="0" build="p">
        <p:tmplLst>
          <p:tmpl lvl="1">
            <p:tnLst>
              <p:par>
                <p:cTn presetID="10" presetClass="entr" presetSubtype="0" fill="hold" nodeType="withEffect">
                  <p:stCondLst>
                    <p:cond delay="0"/>
                  </p:stCondLst>
                  <p:childTnLst>
                    <p:set>
                      <p:cBhvr>
                        <p:cTn dur="1" fill="hold">
                          <p:stCondLst>
                            <p:cond delay="0"/>
                          </p:stCondLst>
                        </p:cTn>
                        <p:tgtEl>
                          <p:spTgt spid="115"/>
                        </p:tgtEl>
                        <p:attrNameLst>
                          <p:attrName>style.visibility</p:attrName>
                        </p:attrNameLst>
                      </p:cBhvr>
                      <p:to>
                        <p:strVal val="visible"/>
                      </p:to>
                    </p:set>
                    <p:animEffect transition="in" filter="fade">
                      <p:cBhvr>
                        <p:cTn dur="500"/>
                        <p:tgtEl>
                          <p:spTgt spid="115"/>
                        </p:tgtEl>
                      </p:cBhvr>
                    </p:animEffect>
                  </p:childTnLst>
                </p:cTn>
              </p:par>
            </p:tnLst>
          </p:tmpl>
        </p:tmplLst>
      </p:bldP>
      <p:bldP spid="117" grpId="0" uiExpand="1" build="p" animBg="1">
        <p:tmplLst>
          <p:tmpl>
            <p:tnLst>
              <p:par>
                <p:cTn presetID="10" presetClass="entr" presetSubtype="0" fill="hold" nodeType="afterEffect">
                  <p:stCondLst>
                    <p:cond delay="0"/>
                  </p:stCondLst>
                  <p:childTnLst>
                    <p:set>
                      <p:cBhvr>
                        <p:cTn dur="1" fill="hold">
                          <p:stCondLst>
                            <p:cond delay="0"/>
                          </p:stCondLst>
                        </p:cTn>
                        <p:tgtEl>
                          <p:spTgt spid="117"/>
                        </p:tgtEl>
                        <p:attrNameLst>
                          <p:attrName>style.visibility</p:attrName>
                        </p:attrNameLst>
                      </p:cBhvr>
                      <p:to>
                        <p:strVal val="visible"/>
                      </p:to>
                    </p:set>
                    <p:animEffect transition="in" filter="fade">
                      <p:cBhvr>
                        <p:cTn dur="500"/>
                        <p:tgtEl>
                          <p:spTgt spid="117"/>
                        </p:tgtEl>
                      </p:cBhvr>
                    </p:animEffect>
                  </p:childTnLst>
                </p:cTn>
              </p:par>
            </p:tnLst>
          </p:tmpl>
          <p:tmpl lvl="1">
            <p:tnLst>
              <p:par>
                <p:cTn presetID="10" presetClass="entr" presetSubtype="0" fill="hold" nodeType="withEffect">
                  <p:stCondLst>
                    <p:cond delay="0"/>
                  </p:stCondLst>
                  <p:childTnLst>
                    <p:set>
                      <p:cBhvr>
                        <p:cTn dur="1" fill="hold">
                          <p:stCondLst>
                            <p:cond delay="0"/>
                          </p:stCondLst>
                        </p:cTn>
                        <p:tgtEl>
                          <p:spTgt spid="117"/>
                        </p:tgtEl>
                        <p:attrNameLst>
                          <p:attrName>style.visibility</p:attrName>
                        </p:attrNameLst>
                      </p:cBhvr>
                      <p:to>
                        <p:strVal val="visible"/>
                      </p:to>
                    </p:set>
                    <p:animEffect transition="in" filter="fade">
                      <p:cBhvr>
                        <p:cTn dur="500"/>
                        <p:tgtEl>
                          <p:spTgt spid="117"/>
                        </p:tgtEl>
                      </p:cBhvr>
                    </p:animEffect>
                  </p:childTnLst>
                </p:cTn>
              </p:par>
            </p:tnLst>
          </p:tmpl>
        </p:tmplLst>
      </p:bldP>
      <p:bldP spid="118" grpId="0" build="p">
        <p:tmplLst>
          <p:tmpl lvl="1">
            <p:tnLst>
              <p:par>
                <p:cTn presetID="10" presetClass="entr" presetSubtype="0" fill="hold" nodeType="afterEffect">
                  <p:stCondLst>
                    <p:cond delay="0"/>
                  </p:stCondLst>
                  <p:childTnLst>
                    <p:set>
                      <p:cBhvr>
                        <p:cTn dur="1" fill="hold">
                          <p:stCondLst>
                            <p:cond delay="0"/>
                          </p:stCondLst>
                        </p:cTn>
                        <p:tgtEl>
                          <p:spTgt spid="118"/>
                        </p:tgtEl>
                        <p:attrNameLst>
                          <p:attrName>style.visibility</p:attrName>
                        </p:attrNameLst>
                      </p:cBhvr>
                      <p:to>
                        <p:strVal val="visible"/>
                      </p:to>
                    </p:set>
                    <p:animEffect transition="in" filter="fade">
                      <p:cBhvr>
                        <p:cTn dur="500"/>
                        <p:tgtEl>
                          <p:spTgt spid="118"/>
                        </p:tgtEl>
                      </p:cBhvr>
                    </p:animEffect>
                  </p:childTnLst>
                </p:cTn>
              </p:par>
            </p:tnLst>
          </p:tmpl>
        </p:tmplLst>
      </p:bldP>
      <p:bldP spid="119" grpId="0" build="p">
        <p:tmplLst>
          <p:tmpl lvl="1">
            <p:tnLst>
              <p:par>
                <p:cTn presetID="10" presetClass="entr" presetSubtype="0" fill="hold" nodeType="afterEffect">
                  <p:stCondLst>
                    <p:cond delay="0"/>
                  </p:stCondLst>
                  <p:childTnLst>
                    <p:set>
                      <p:cBhvr>
                        <p:cTn dur="1" fill="hold">
                          <p:stCondLst>
                            <p:cond delay="0"/>
                          </p:stCondLst>
                        </p:cTn>
                        <p:tgtEl>
                          <p:spTgt spid="119"/>
                        </p:tgtEl>
                        <p:attrNameLst>
                          <p:attrName>style.visibility</p:attrName>
                        </p:attrNameLst>
                      </p:cBhvr>
                      <p:to>
                        <p:strVal val="visible"/>
                      </p:to>
                    </p:set>
                    <p:animEffect transition="in" filter="fade">
                      <p:cBhvr>
                        <p:cTn dur="500"/>
                        <p:tgtEl>
                          <p:spTgt spid="119"/>
                        </p:tgtEl>
                      </p:cBhvr>
                    </p:animEffect>
                  </p:childTnLst>
                </p:cTn>
              </p:par>
            </p:tnLst>
          </p:tmpl>
        </p:tmplLst>
      </p:bldP>
      <p:bldP spid="121" grpId="0" build="p">
        <p:tmplLst>
          <p:tmpl lvl="1">
            <p:tnLst>
              <p:par>
                <p:cTn presetID="10" presetClass="entr" presetSubtype="0" fill="hold" nodeType="afterEffect">
                  <p:stCondLst>
                    <p:cond delay="0"/>
                  </p:stCondLst>
                  <p:childTnLst>
                    <p:set>
                      <p:cBhvr>
                        <p:cTn dur="1" fill="hold">
                          <p:stCondLst>
                            <p:cond delay="0"/>
                          </p:stCondLst>
                        </p:cTn>
                        <p:tgtEl>
                          <p:spTgt spid="121"/>
                        </p:tgtEl>
                        <p:attrNameLst>
                          <p:attrName>style.visibility</p:attrName>
                        </p:attrNameLst>
                      </p:cBhvr>
                      <p:to>
                        <p:strVal val="visible"/>
                      </p:to>
                    </p:set>
                    <p:animEffect transition="in" filter="fade">
                      <p:cBhvr>
                        <p:cTn dur="500"/>
                        <p:tgtEl>
                          <p:spTgt spid="121"/>
                        </p:tgtEl>
                      </p:cBhvr>
                    </p:animEffect>
                  </p:childTnLst>
                </p:cTn>
              </p:par>
            </p:tnLst>
          </p:tmpl>
        </p:tmplLst>
      </p:bldP>
      <p:bldP spid="122" grpId="0" build="p">
        <p:tmplLst>
          <p:tmpl lvl="1">
            <p:tnLst>
              <p:par>
                <p:cTn presetID="10" presetClass="entr" presetSubtype="0" fill="hold" nodeType="afterEffect">
                  <p:stCondLst>
                    <p:cond delay="0"/>
                  </p:stCondLst>
                  <p:childTnLst>
                    <p:set>
                      <p:cBhvr>
                        <p:cTn dur="1" fill="hold">
                          <p:stCondLst>
                            <p:cond delay="0"/>
                          </p:stCondLst>
                        </p:cTn>
                        <p:tgtEl>
                          <p:spTgt spid="122"/>
                        </p:tgtEl>
                        <p:attrNameLst>
                          <p:attrName>style.visibility</p:attrName>
                        </p:attrNameLst>
                      </p:cBhvr>
                      <p:to>
                        <p:strVal val="visible"/>
                      </p:to>
                    </p:set>
                    <p:animEffect transition="in" filter="fade">
                      <p:cBhvr>
                        <p:cTn dur="500"/>
                        <p:tgtEl>
                          <p:spTgt spid="122"/>
                        </p:tgtEl>
                      </p:cBhvr>
                    </p:animEffect>
                  </p:childTnLst>
                </p:cTn>
              </p:par>
            </p:tnLst>
          </p:tmpl>
        </p:tmplLst>
      </p:bldP>
      <p:bldP spid="123" grpId="0" build="p">
        <p:tmplLst>
          <p:tmpl lvl="1">
            <p:tnLst>
              <p:par>
                <p:cTn presetID="10" presetClass="entr" presetSubtype="0" fill="hold" nodeType="afterEffect">
                  <p:stCondLst>
                    <p:cond delay="0"/>
                  </p:stCondLst>
                  <p:childTnLst>
                    <p:set>
                      <p:cBhvr>
                        <p:cTn dur="1" fill="hold">
                          <p:stCondLst>
                            <p:cond delay="0"/>
                          </p:stCondLst>
                        </p:cTn>
                        <p:tgtEl>
                          <p:spTgt spid="123"/>
                        </p:tgtEl>
                        <p:attrNameLst>
                          <p:attrName>style.visibility</p:attrName>
                        </p:attrNameLst>
                      </p:cBhvr>
                      <p:to>
                        <p:strVal val="visible"/>
                      </p:to>
                    </p:set>
                    <p:animEffect transition="in" filter="fade">
                      <p:cBhvr>
                        <p:cTn dur="500"/>
                        <p:tgtEl>
                          <p:spTgt spid="123"/>
                        </p:tgtEl>
                      </p:cBhvr>
                    </p:animEffect>
                  </p:childTnLst>
                </p:cTn>
              </p:par>
            </p:tnLst>
          </p:tmpl>
        </p:tmplLst>
      </p:bldP>
      <p:bldP spid="124" grpId="0" build="p">
        <p:tmplLst>
          <p:tmpl lvl="1">
            <p:tnLst>
              <p:par>
                <p:cTn presetID="10" presetClass="entr" presetSubtype="0" fill="hold" nodeType="afterEffect">
                  <p:stCondLst>
                    <p:cond delay="0"/>
                  </p:stCondLst>
                  <p:childTnLst>
                    <p:set>
                      <p:cBhvr>
                        <p:cTn dur="1" fill="hold">
                          <p:stCondLst>
                            <p:cond delay="0"/>
                          </p:stCondLst>
                        </p:cTn>
                        <p:tgtEl>
                          <p:spTgt spid="124"/>
                        </p:tgtEl>
                        <p:attrNameLst>
                          <p:attrName>style.visibility</p:attrName>
                        </p:attrNameLst>
                      </p:cBhvr>
                      <p:to>
                        <p:strVal val="visible"/>
                      </p:to>
                    </p:set>
                    <p:animEffect transition="in" filter="fade">
                      <p:cBhvr>
                        <p:cTn dur="500"/>
                        <p:tgtEl>
                          <p:spTgt spid="124"/>
                        </p:tgtEl>
                      </p:cBhvr>
                    </p:animEffect>
                  </p:childTnLst>
                </p:cTn>
              </p:par>
            </p:tnLst>
          </p:tmpl>
        </p:tmplLst>
      </p:bldP>
      <p:bldP spid="125" grpId="0" build="p">
        <p:tmplLst>
          <p:tmpl lvl="1">
            <p:tnLst>
              <p:par>
                <p:cTn presetID="10" presetClass="entr" presetSubtype="0" fill="hold" nodeType="afterEffect">
                  <p:stCondLst>
                    <p:cond delay="0"/>
                  </p:stCondLst>
                  <p:childTnLst>
                    <p:set>
                      <p:cBhvr>
                        <p:cTn dur="1" fill="hold">
                          <p:stCondLst>
                            <p:cond delay="0"/>
                          </p:stCondLst>
                        </p:cTn>
                        <p:tgtEl>
                          <p:spTgt spid="125"/>
                        </p:tgtEl>
                        <p:attrNameLst>
                          <p:attrName>style.visibility</p:attrName>
                        </p:attrNameLst>
                      </p:cBhvr>
                      <p:to>
                        <p:strVal val="visible"/>
                      </p:to>
                    </p:set>
                    <p:animEffect transition="in" filter="fade">
                      <p:cBhvr>
                        <p:cTn dur="500"/>
                        <p:tgtEl>
                          <p:spTgt spid="125"/>
                        </p:tgtEl>
                      </p:cBhvr>
                    </p:animEffect>
                  </p:childTnLst>
                </p:cTn>
              </p:par>
            </p:tnLst>
          </p:tmpl>
        </p:tmplLst>
      </p:bldP>
      <p:bldP spid="126" grpId="0" build="p">
        <p:tmplLst>
          <p:tmpl lvl="1">
            <p:tnLst>
              <p:par>
                <p:cTn presetID="10" presetClass="entr" presetSubtype="0" fill="hold" nodeType="afterEffect">
                  <p:stCondLst>
                    <p:cond delay="0"/>
                  </p:stCondLst>
                  <p:childTnLst>
                    <p:set>
                      <p:cBhvr>
                        <p:cTn dur="1" fill="hold">
                          <p:stCondLst>
                            <p:cond delay="0"/>
                          </p:stCondLst>
                        </p:cTn>
                        <p:tgtEl>
                          <p:spTgt spid="126"/>
                        </p:tgtEl>
                        <p:attrNameLst>
                          <p:attrName>style.visibility</p:attrName>
                        </p:attrNameLst>
                      </p:cBhvr>
                      <p:to>
                        <p:strVal val="visible"/>
                      </p:to>
                    </p:set>
                    <p:animEffect transition="in" filter="fade">
                      <p:cBhvr>
                        <p:cTn dur="500"/>
                        <p:tgtEl>
                          <p:spTgt spid="126"/>
                        </p:tgtEl>
                      </p:cBhvr>
                    </p:animEffect>
                  </p:childTnLst>
                </p:cTn>
              </p:par>
            </p:tnLst>
          </p:tmpl>
        </p:tmplLst>
      </p:bldP>
    </p:bldLst>
  </p:timing>
  <p:extLst mod="1">
    <p:ext uri="{DCECCB84-F9BA-43D5-87BE-67443E8EF086}">
      <p15:sldGuideLst xmlns:p15="http://schemas.microsoft.com/office/powerpoint/2012/main">
        <p15:guide id="1" orient="horz" pos="432">
          <p15:clr>
            <a:srgbClr val="FBAE40"/>
          </p15:clr>
        </p15:guide>
        <p15:guide id="2" pos="960">
          <p15:clr>
            <a:srgbClr val="FBAE40"/>
          </p15:clr>
        </p15:guide>
        <p15:guide id="3" pos="4808" userDrawn="1">
          <p15:clr>
            <a:srgbClr val="FBAE40"/>
          </p15:clr>
        </p15:guide>
        <p15:guide id="4" orient="horz" pos="3792">
          <p15:clr>
            <a:srgbClr val="FBAE40"/>
          </p15:clr>
        </p15:guide>
        <p15:guide id="5" orient="horz" pos="1392">
          <p15:clr>
            <a:srgbClr val="FBAE40"/>
          </p15:clr>
        </p15:guide>
        <p15:guide id="6" pos="2880" userDrawn="1">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22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00100" y="596901"/>
            <a:ext cx="3409657" cy="505969"/>
          </a:xfrm>
        </p:spPr>
        <p:txBody>
          <a:bodyPr lIns="0" rIns="0" anchor="ctr">
            <a:noAutofit/>
          </a:bodyPr>
          <a:lstStyle>
            <a:lvl1pPr algn="l">
              <a:defRPr sz="2100" b="0">
                <a:solidFill>
                  <a:schemeClr val="accent1"/>
                </a:solidFill>
                <a:latin typeface="U.S. 101" pitchFamily="2" charset="0"/>
                <a:ea typeface="Roboto" pitchFamily="2" charset="0"/>
                <a:cs typeface="Open Sans Light" panose="020B0306030504020204" pitchFamily="34" charset="0"/>
              </a:defRPr>
            </a:lvl1pPr>
          </a:lstStyle>
          <a:p>
            <a:r>
              <a:rPr lang="en-US" dirty="0" smtClean="0"/>
              <a:t>Write Your Title Here</a:t>
            </a:r>
            <a:endParaRPr lang="en-GB" dirty="0"/>
          </a:p>
        </p:txBody>
      </p:sp>
      <p:sp>
        <p:nvSpPr>
          <p:cNvPr id="13" name="Text Placeholder 12"/>
          <p:cNvSpPr>
            <a:spLocks noGrp="1"/>
          </p:cNvSpPr>
          <p:nvPr>
            <p:ph type="body" sz="quarter" idx="11" hasCustomPrompt="1"/>
          </p:nvPr>
        </p:nvSpPr>
        <p:spPr>
          <a:xfrm>
            <a:off x="800100" y="1861626"/>
            <a:ext cx="3409657" cy="516988"/>
          </a:xfrm>
        </p:spPr>
        <p:txBody>
          <a:bodyPr lIns="0" rIns="0">
            <a:normAutofit/>
          </a:bodyPr>
          <a:lstStyle>
            <a:lvl1pPr marL="0" indent="0">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18" name="Text Placeholder 12"/>
          <p:cNvSpPr>
            <a:spLocks noGrp="1"/>
          </p:cNvSpPr>
          <p:nvPr>
            <p:ph type="body" sz="quarter" idx="13" hasCustomPrompt="1"/>
          </p:nvPr>
        </p:nvSpPr>
        <p:spPr>
          <a:xfrm>
            <a:off x="4934244" y="1861626"/>
            <a:ext cx="3409657" cy="516988"/>
          </a:xfrm>
        </p:spPr>
        <p:txBody>
          <a:bodyPr lIns="0" rIns="0">
            <a:normAutofit/>
          </a:bodyPr>
          <a:lstStyle>
            <a:lvl1pPr marL="0" indent="0" algn="r">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 name="TextBox 2"/>
          <p:cNvSpPr txBox="1"/>
          <p:nvPr userDrawn="1"/>
        </p:nvSpPr>
        <p:spPr>
          <a:xfrm>
            <a:off x="1076178" y="6183086"/>
            <a:ext cx="1428750" cy="242374"/>
          </a:xfrm>
          <a:prstGeom prst="rect">
            <a:avLst/>
          </a:prstGeom>
          <a:noFill/>
        </p:spPr>
        <p:txBody>
          <a:bodyPr wrap="square" rtlCol="0">
            <a:spAutoFit/>
          </a:bodyPr>
          <a:lstStyle/>
          <a:p>
            <a:r>
              <a:rPr lang="en-US" sz="975" dirty="0" smtClean="0">
                <a:solidFill>
                  <a:schemeClr val="accent1"/>
                </a:solidFill>
                <a:latin typeface="U.S. 101" pitchFamily="2" charset="0"/>
              </a:rPr>
              <a:t>COMPANY NAME</a:t>
            </a:r>
          </a:p>
        </p:txBody>
      </p:sp>
      <p:sp>
        <p:nvSpPr>
          <p:cNvPr id="8" name="TextBox 7"/>
          <p:cNvSpPr txBox="1"/>
          <p:nvPr userDrawn="1"/>
        </p:nvSpPr>
        <p:spPr>
          <a:xfrm>
            <a:off x="3857478" y="6197600"/>
            <a:ext cx="1428750" cy="230832"/>
          </a:xfrm>
          <a:prstGeom prst="rect">
            <a:avLst/>
          </a:prstGeom>
          <a:noFill/>
        </p:spPr>
        <p:txBody>
          <a:bodyPr wrap="square" rtlCol="0">
            <a:spAutoFit/>
          </a:bodyPr>
          <a:lstStyle/>
          <a:p>
            <a:pPr algn="ctr"/>
            <a:r>
              <a:rPr lang="en-US" sz="900" u="none" dirty="0" smtClean="0">
                <a:solidFill>
                  <a:schemeClr val="accent1"/>
                </a:solidFill>
                <a:latin typeface="Aller Light" panose="02000503000000020004" pitchFamily="2" charset="0"/>
              </a:rPr>
              <a:t>www.nicecompany.com</a:t>
            </a:r>
            <a:endParaRPr lang="en-US" sz="825" u="none" dirty="0" smtClean="0">
              <a:solidFill>
                <a:schemeClr val="accent1"/>
              </a:solidFill>
              <a:latin typeface="Aller Light" panose="02000503000000020004" pitchFamily="2" charset="0"/>
            </a:endParaRPr>
          </a:p>
        </p:txBody>
      </p:sp>
    </p:spTree>
    <p:extLst>
      <p:ext uri="{BB962C8B-B14F-4D97-AF65-F5344CB8AC3E}">
        <p14:creationId xmlns:p14="http://schemas.microsoft.com/office/powerpoint/2010/main" val="59615190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432">
          <p15:clr>
            <a:srgbClr val="FBAE40"/>
          </p15:clr>
        </p15:guide>
        <p15:guide id="2" pos="960">
          <p15:clr>
            <a:srgbClr val="FBAE40"/>
          </p15:clr>
        </p15:guide>
        <p15:guide id="3" pos="6696">
          <p15:clr>
            <a:srgbClr val="FBAE40"/>
          </p15:clr>
        </p15:guide>
        <p15:guide id="4" orient="horz" pos="3792">
          <p15:clr>
            <a:srgbClr val="FBAE40"/>
          </p15:clr>
        </p15:guide>
        <p15:guide id="5" orient="horz" pos="1392">
          <p15:clr>
            <a:srgbClr val="FBAE40"/>
          </p15:clr>
        </p15:guide>
        <p15:guide id="6" pos="3840">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74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90529" y="663576"/>
            <a:ext cx="5962942" cy="505969"/>
          </a:xfrm>
        </p:spPr>
        <p:txBody>
          <a:bodyPr lIns="0" rIns="0" anchor="ctr">
            <a:noAutofit/>
          </a:bodyPr>
          <a:lstStyle>
            <a:lvl1pPr algn="ctr">
              <a:defRPr sz="4000" b="0">
                <a:solidFill>
                  <a:schemeClr val="accent1"/>
                </a:solidFill>
                <a:latin typeface="U.S. 101" pitchFamily="2" charset="0"/>
                <a:ea typeface="Roboto" pitchFamily="2" charset="0"/>
                <a:cs typeface="Open Sans Light" panose="020B0306030504020204" pitchFamily="34" charset="0"/>
              </a:defRPr>
            </a:lvl1pPr>
          </a:lstStyle>
          <a:p>
            <a:r>
              <a:rPr lang="en-US" dirty="0" smtClean="0"/>
              <a:t>Write Your Title Here</a:t>
            </a:r>
            <a:endParaRPr lang="en-GB" dirty="0"/>
          </a:p>
        </p:txBody>
      </p:sp>
      <p:sp>
        <p:nvSpPr>
          <p:cNvPr id="18" name="Text Placeholder 12"/>
          <p:cNvSpPr>
            <a:spLocks noGrp="1"/>
          </p:cNvSpPr>
          <p:nvPr>
            <p:ph type="body" sz="quarter" idx="13" hasCustomPrompt="1"/>
          </p:nvPr>
        </p:nvSpPr>
        <p:spPr>
          <a:xfrm>
            <a:off x="1581150" y="1184390"/>
            <a:ext cx="5981700" cy="244360"/>
          </a:xfrm>
        </p:spPr>
        <p:txBody>
          <a:bodyPr lIns="0" rIns="0" anchor="ctr">
            <a:normAutofit/>
          </a:bodyPr>
          <a:lstStyle>
            <a:lvl1pPr marL="0" indent="0" algn="ctr">
              <a:buNone/>
              <a:defRPr sz="900" b="0" baseline="0">
                <a:solidFill>
                  <a:schemeClr val="tx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47" name="Picture Placeholder 4"/>
          <p:cNvSpPr>
            <a:spLocks noGrp="1"/>
          </p:cNvSpPr>
          <p:nvPr>
            <p:ph type="pic" sz="quarter" idx="14"/>
          </p:nvPr>
        </p:nvSpPr>
        <p:spPr>
          <a:xfrm>
            <a:off x="-6349" y="2354263"/>
            <a:ext cx="1441450" cy="1028700"/>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
        <p:nvSpPr>
          <p:cNvPr id="48" name="Text Placeholder 12"/>
          <p:cNvSpPr>
            <a:spLocks noGrp="1"/>
          </p:cNvSpPr>
          <p:nvPr>
            <p:ph type="body" sz="quarter" idx="11" hasCustomPrompt="1"/>
          </p:nvPr>
        </p:nvSpPr>
        <p:spPr>
          <a:xfrm>
            <a:off x="-4535" y="3152465"/>
            <a:ext cx="1439636" cy="226254"/>
          </a:xfrm>
          <a:solidFill>
            <a:schemeClr val="accent1"/>
          </a:solidFill>
        </p:spPr>
        <p:txBody>
          <a:bodyPr lIns="0" rIns="0" anchor="ctr">
            <a:normAutofit/>
          </a:bodyPr>
          <a:lstStyle>
            <a:lvl1pPr marL="0" indent="0" algn="ctr">
              <a:buNone/>
              <a:defRPr sz="1050" b="0" baseline="0">
                <a:solidFill>
                  <a:schemeClr val="bg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a:t>
            </a:r>
            <a:endParaRPr lang="en-GB" dirty="0"/>
          </a:p>
        </p:txBody>
      </p:sp>
      <p:sp>
        <p:nvSpPr>
          <p:cNvPr id="49" name="Picture Placeholder 4"/>
          <p:cNvSpPr>
            <a:spLocks noGrp="1"/>
          </p:cNvSpPr>
          <p:nvPr>
            <p:ph type="pic" sz="quarter" idx="15"/>
          </p:nvPr>
        </p:nvSpPr>
        <p:spPr>
          <a:xfrm>
            <a:off x="-1586" y="3473816"/>
            <a:ext cx="1441450" cy="1028700"/>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
        <p:nvSpPr>
          <p:cNvPr id="50" name="Text Placeholder 12"/>
          <p:cNvSpPr>
            <a:spLocks noGrp="1"/>
          </p:cNvSpPr>
          <p:nvPr>
            <p:ph type="body" sz="quarter" idx="16" hasCustomPrompt="1"/>
          </p:nvPr>
        </p:nvSpPr>
        <p:spPr>
          <a:xfrm>
            <a:off x="228" y="4272018"/>
            <a:ext cx="1439636" cy="226254"/>
          </a:xfrm>
          <a:solidFill>
            <a:schemeClr val="accent1"/>
          </a:solidFill>
        </p:spPr>
        <p:txBody>
          <a:bodyPr lIns="0" rIns="0" anchor="ctr">
            <a:normAutofit/>
          </a:bodyPr>
          <a:lstStyle>
            <a:lvl1pPr marL="0" indent="0" algn="ctr">
              <a:buNone/>
              <a:defRPr sz="1050" b="0" baseline="0">
                <a:solidFill>
                  <a:schemeClr val="bg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a:t>
            </a:r>
            <a:endParaRPr lang="en-GB" dirty="0"/>
          </a:p>
        </p:txBody>
      </p:sp>
      <p:sp>
        <p:nvSpPr>
          <p:cNvPr id="51" name="Picture Placeholder 4"/>
          <p:cNvSpPr>
            <a:spLocks noGrp="1"/>
          </p:cNvSpPr>
          <p:nvPr>
            <p:ph type="pic" sz="quarter" idx="17"/>
          </p:nvPr>
        </p:nvSpPr>
        <p:spPr>
          <a:xfrm>
            <a:off x="3177" y="4610128"/>
            <a:ext cx="1441450" cy="1028700"/>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
        <p:nvSpPr>
          <p:cNvPr id="52" name="Text Placeholder 12"/>
          <p:cNvSpPr>
            <a:spLocks noGrp="1"/>
          </p:cNvSpPr>
          <p:nvPr>
            <p:ph type="body" sz="quarter" idx="18" hasCustomPrompt="1"/>
          </p:nvPr>
        </p:nvSpPr>
        <p:spPr>
          <a:xfrm>
            <a:off x="4991" y="5408330"/>
            <a:ext cx="1439636" cy="226254"/>
          </a:xfrm>
          <a:solidFill>
            <a:schemeClr val="accent1"/>
          </a:solidFill>
        </p:spPr>
        <p:txBody>
          <a:bodyPr lIns="0" rIns="0" anchor="ctr">
            <a:normAutofit/>
          </a:bodyPr>
          <a:lstStyle>
            <a:lvl1pPr marL="0" indent="0" algn="ctr">
              <a:buNone/>
              <a:defRPr sz="1050" b="0" baseline="0">
                <a:solidFill>
                  <a:schemeClr val="bg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a:t>
            </a:r>
            <a:endParaRPr lang="en-GB" dirty="0"/>
          </a:p>
        </p:txBody>
      </p:sp>
      <p:sp>
        <p:nvSpPr>
          <p:cNvPr id="53" name="Picture Placeholder 4"/>
          <p:cNvSpPr>
            <a:spLocks noGrp="1"/>
          </p:cNvSpPr>
          <p:nvPr>
            <p:ph type="pic" sz="quarter" idx="19"/>
          </p:nvPr>
        </p:nvSpPr>
        <p:spPr>
          <a:xfrm>
            <a:off x="1536544" y="4610128"/>
            <a:ext cx="1441450" cy="1028700"/>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
        <p:nvSpPr>
          <p:cNvPr id="54" name="Text Placeholder 12"/>
          <p:cNvSpPr>
            <a:spLocks noGrp="1"/>
          </p:cNvSpPr>
          <p:nvPr>
            <p:ph type="body" sz="quarter" idx="20" hasCustomPrompt="1"/>
          </p:nvPr>
        </p:nvSpPr>
        <p:spPr>
          <a:xfrm>
            <a:off x="1538358" y="5408330"/>
            <a:ext cx="1439636" cy="226254"/>
          </a:xfrm>
          <a:solidFill>
            <a:schemeClr val="accent1"/>
          </a:solidFill>
        </p:spPr>
        <p:txBody>
          <a:bodyPr lIns="0" rIns="0" anchor="ctr">
            <a:normAutofit/>
          </a:bodyPr>
          <a:lstStyle>
            <a:lvl1pPr marL="0" indent="0" algn="ctr">
              <a:buNone/>
              <a:defRPr sz="1050" b="0" baseline="0">
                <a:solidFill>
                  <a:schemeClr val="bg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a:t>
            </a:r>
            <a:endParaRPr lang="en-GB" dirty="0"/>
          </a:p>
        </p:txBody>
      </p:sp>
      <p:sp>
        <p:nvSpPr>
          <p:cNvPr id="55" name="Picture Placeholder 4"/>
          <p:cNvSpPr>
            <a:spLocks noGrp="1"/>
          </p:cNvSpPr>
          <p:nvPr>
            <p:ph type="pic" sz="quarter" idx="21"/>
          </p:nvPr>
        </p:nvSpPr>
        <p:spPr>
          <a:xfrm>
            <a:off x="3068548" y="4611170"/>
            <a:ext cx="1441450" cy="1028700"/>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
        <p:nvSpPr>
          <p:cNvPr id="56" name="Text Placeholder 12"/>
          <p:cNvSpPr>
            <a:spLocks noGrp="1"/>
          </p:cNvSpPr>
          <p:nvPr>
            <p:ph type="body" sz="quarter" idx="22" hasCustomPrompt="1"/>
          </p:nvPr>
        </p:nvSpPr>
        <p:spPr>
          <a:xfrm>
            <a:off x="3070362" y="5409372"/>
            <a:ext cx="1439636" cy="226254"/>
          </a:xfrm>
          <a:solidFill>
            <a:schemeClr val="accent1"/>
          </a:solidFill>
        </p:spPr>
        <p:txBody>
          <a:bodyPr lIns="0" rIns="0" anchor="ctr">
            <a:normAutofit/>
          </a:bodyPr>
          <a:lstStyle>
            <a:lvl1pPr marL="0" indent="0" algn="ctr">
              <a:buNone/>
              <a:defRPr sz="1050" b="0" baseline="0">
                <a:solidFill>
                  <a:schemeClr val="bg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a:t>
            </a:r>
            <a:endParaRPr lang="en-GB" dirty="0"/>
          </a:p>
        </p:txBody>
      </p:sp>
      <p:sp>
        <p:nvSpPr>
          <p:cNvPr id="57" name="Picture Placeholder 4"/>
          <p:cNvSpPr>
            <a:spLocks noGrp="1"/>
          </p:cNvSpPr>
          <p:nvPr>
            <p:ph type="pic" sz="quarter" idx="23"/>
          </p:nvPr>
        </p:nvSpPr>
        <p:spPr>
          <a:xfrm>
            <a:off x="4598111" y="2359997"/>
            <a:ext cx="1441450" cy="1028700"/>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
        <p:nvSpPr>
          <p:cNvPr id="58" name="Text Placeholder 12"/>
          <p:cNvSpPr>
            <a:spLocks noGrp="1"/>
          </p:cNvSpPr>
          <p:nvPr>
            <p:ph type="body" sz="quarter" idx="24" hasCustomPrompt="1"/>
          </p:nvPr>
        </p:nvSpPr>
        <p:spPr>
          <a:xfrm>
            <a:off x="4599925" y="3158199"/>
            <a:ext cx="1439636" cy="226254"/>
          </a:xfrm>
          <a:solidFill>
            <a:schemeClr val="accent1"/>
          </a:solidFill>
        </p:spPr>
        <p:txBody>
          <a:bodyPr lIns="0" rIns="0" anchor="ctr">
            <a:normAutofit/>
          </a:bodyPr>
          <a:lstStyle>
            <a:lvl1pPr marL="0" indent="0" algn="ctr">
              <a:buNone/>
              <a:defRPr sz="1050" b="0" baseline="0">
                <a:solidFill>
                  <a:schemeClr val="bg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a:t>
            </a:r>
            <a:endParaRPr lang="en-GB" dirty="0"/>
          </a:p>
        </p:txBody>
      </p:sp>
      <p:sp>
        <p:nvSpPr>
          <p:cNvPr id="59" name="Picture Placeholder 4"/>
          <p:cNvSpPr>
            <a:spLocks noGrp="1"/>
          </p:cNvSpPr>
          <p:nvPr>
            <p:ph type="pic" sz="quarter" idx="25"/>
          </p:nvPr>
        </p:nvSpPr>
        <p:spPr>
          <a:xfrm>
            <a:off x="6138594" y="2359997"/>
            <a:ext cx="1441450" cy="1028700"/>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
        <p:nvSpPr>
          <p:cNvPr id="60" name="Text Placeholder 12"/>
          <p:cNvSpPr>
            <a:spLocks noGrp="1"/>
          </p:cNvSpPr>
          <p:nvPr>
            <p:ph type="body" sz="quarter" idx="26" hasCustomPrompt="1"/>
          </p:nvPr>
        </p:nvSpPr>
        <p:spPr>
          <a:xfrm>
            <a:off x="6140408" y="3158199"/>
            <a:ext cx="1439636" cy="226254"/>
          </a:xfrm>
          <a:solidFill>
            <a:schemeClr val="accent1"/>
          </a:solidFill>
        </p:spPr>
        <p:txBody>
          <a:bodyPr lIns="0" rIns="0" anchor="ctr">
            <a:normAutofit/>
          </a:bodyPr>
          <a:lstStyle>
            <a:lvl1pPr marL="0" indent="0" algn="ctr">
              <a:buNone/>
              <a:defRPr sz="1050" b="0" baseline="0">
                <a:solidFill>
                  <a:schemeClr val="bg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a:t>
            </a:r>
            <a:endParaRPr lang="en-GB" dirty="0"/>
          </a:p>
        </p:txBody>
      </p:sp>
      <p:sp>
        <p:nvSpPr>
          <p:cNvPr id="61" name="Picture Placeholder 4"/>
          <p:cNvSpPr>
            <a:spLocks noGrp="1"/>
          </p:cNvSpPr>
          <p:nvPr>
            <p:ph type="pic" sz="quarter" idx="27"/>
          </p:nvPr>
        </p:nvSpPr>
        <p:spPr>
          <a:xfrm>
            <a:off x="7693918" y="2361171"/>
            <a:ext cx="1441450" cy="1028700"/>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
        <p:nvSpPr>
          <p:cNvPr id="62" name="Text Placeholder 12"/>
          <p:cNvSpPr>
            <a:spLocks noGrp="1"/>
          </p:cNvSpPr>
          <p:nvPr>
            <p:ph type="body" sz="quarter" idx="28" hasCustomPrompt="1"/>
          </p:nvPr>
        </p:nvSpPr>
        <p:spPr>
          <a:xfrm>
            <a:off x="7695732" y="3159373"/>
            <a:ext cx="1439636" cy="226254"/>
          </a:xfrm>
          <a:solidFill>
            <a:schemeClr val="accent1"/>
          </a:solidFill>
        </p:spPr>
        <p:txBody>
          <a:bodyPr lIns="0" rIns="0" anchor="ctr">
            <a:normAutofit/>
          </a:bodyPr>
          <a:lstStyle>
            <a:lvl1pPr marL="0" indent="0" algn="ctr">
              <a:buNone/>
              <a:defRPr sz="1050" b="0" baseline="0">
                <a:solidFill>
                  <a:schemeClr val="bg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a:t>
            </a:r>
            <a:endParaRPr lang="en-GB" dirty="0"/>
          </a:p>
        </p:txBody>
      </p:sp>
      <p:sp>
        <p:nvSpPr>
          <p:cNvPr id="63" name="Picture Placeholder 4"/>
          <p:cNvSpPr>
            <a:spLocks noGrp="1"/>
          </p:cNvSpPr>
          <p:nvPr>
            <p:ph type="pic" sz="quarter" idx="29"/>
          </p:nvPr>
        </p:nvSpPr>
        <p:spPr>
          <a:xfrm>
            <a:off x="7695732" y="3495374"/>
            <a:ext cx="1441450" cy="1028700"/>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
        <p:nvSpPr>
          <p:cNvPr id="64" name="Text Placeholder 12"/>
          <p:cNvSpPr>
            <a:spLocks noGrp="1"/>
          </p:cNvSpPr>
          <p:nvPr>
            <p:ph type="body" sz="quarter" idx="30" hasCustomPrompt="1"/>
          </p:nvPr>
        </p:nvSpPr>
        <p:spPr>
          <a:xfrm>
            <a:off x="7697546" y="4293576"/>
            <a:ext cx="1439636" cy="226254"/>
          </a:xfrm>
          <a:solidFill>
            <a:schemeClr val="accent1"/>
          </a:solidFill>
        </p:spPr>
        <p:txBody>
          <a:bodyPr lIns="0" rIns="0" anchor="ctr">
            <a:normAutofit/>
          </a:bodyPr>
          <a:lstStyle>
            <a:lvl1pPr marL="0" indent="0" algn="ctr">
              <a:buNone/>
              <a:defRPr sz="1050" b="0" baseline="0">
                <a:solidFill>
                  <a:schemeClr val="bg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a:t>
            </a:r>
            <a:endParaRPr lang="en-GB" dirty="0"/>
          </a:p>
        </p:txBody>
      </p:sp>
      <p:sp>
        <p:nvSpPr>
          <p:cNvPr id="65" name="Picture Placeholder 4"/>
          <p:cNvSpPr>
            <a:spLocks noGrp="1"/>
          </p:cNvSpPr>
          <p:nvPr>
            <p:ph type="pic" sz="quarter" idx="31"/>
          </p:nvPr>
        </p:nvSpPr>
        <p:spPr>
          <a:xfrm>
            <a:off x="7702550" y="4596905"/>
            <a:ext cx="1441450" cy="1028700"/>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
        <p:nvSpPr>
          <p:cNvPr id="66" name="Text Placeholder 12"/>
          <p:cNvSpPr>
            <a:spLocks noGrp="1"/>
          </p:cNvSpPr>
          <p:nvPr>
            <p:ph type="body" sz="quarter" idx="32" hasCustomPrompt="1"/>
          </p:nvPr>
        </p:nvSpPr>
        <p:spPr>
          <a:xfrm>
            <a:off x="7704364" y="5395107"/>
            <a:ext cx="1439636" cy="226254"/>
          </a:xfrm>
          <a:solidFill>
            <a:schemeClr val="accent1"/>
          </a:solidFill>
        </p:spPr>
        <p:txBody>
          <a:bodyPr lIns="0" rIns="0" anchor="ctr">
            <a:normAutofit/>
          </a:bodyPr>
          <a:lstStyle>
            <a:lvl1pPr marL="0" indent="0" algn="ctr">
              <a:buNone/>
              <a:defRPr sz="1050" b="0" baseline="0">
                <a:solidFill>
                  <a:schemeClr val="bg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a:t>
            </a:r>
            <a:endParaRPr lang="en-GB" dirty="0"/>
          </a:p>
        </p:txBody>
      </p:sp>
      <p:sp>
        <p:nvSpPr>
          <p:cNvPr id="67" name="Picture Placeholder 42"/>
          <p:cNvSpPr>
            <a:spLocks noGrp="1"/>
          </p:cNvSpPr>
          <p:nvPr>
            <p:ph type="pic" sz="quarter" idx="33"/>
          </p:nvPr>
        </p:nvSpPr>
        <p:spPr>
          <a:xfrm>
            <a:off x="1530350" y="2355850"/>
            <a:ext cx="2965450" cy="2146300"/>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
        <p:nvSpPr>
          <p:cNvPr id="68" name="Picture Placeholder 42"/>
          <p:cNvSpPr>
            <a:spLocks noGrp="1"/>
          </p:cNvSpPr>
          <p:nvPr>
            <p:ph type="pic" sz="quarter" idx="34"/>
          </p:nvPr>
        </p:nvSpPr>
        <p:spPr>
          <a:xfrm>
            <a:off x="4586286" y="3523755"/>
            <a:ext cx="2965450" cy="2110829"/>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
        <p:nvSpPr>
          <p:cNvPr id="69" name="Text Placeholder 12"/>
          <p:cNvSpPr>
            <a:spLocks noGrp="1"/>
          </p:cNvSpPr>
          <p:nvPr>
            <p:ph type="body" sz="quarter" idx="35" hasCustomPrompt="1"/>
          </p:nvPr>
        </p:nvSpPr>
        <p:spPr>
          <a:xfrm>
            <a:off x="1540019" y="4261436"/>
            <a:ext cx="1439636" cy="226254"/>
          </a:xfrm>
          <a:solidFill>
            <a:schemeClr val="accent1"/>
          </a:solidFill>
        </p:spPr>
        <p:txBody>
          <a:bodyPr lIns="0" rIns="0" anchor="ctr">
            <a:normAutofit/>
          </a:bodyPr>
          <a:lstStyle>
            <a:lvl1pPr marL="0" indent="0" algn="ctr">
              <a:buNone/>
              <a:defRPr sz="1050" b="0" baseline="0">
                <a:solidFill>
                  <a:schemeClr val="bg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a:t>
            </a:r>
            <a:endParaRPr lang="en-GB" dirty="0"/>
          </a:p>
        </p:txBody>
      </p:sp>
      <p:sp>
        <p:nvSpPr>
          <p:cNvPr id="70" name="Text Placeholder 12"/>
          <p:cNvSpPr>
            <a:spLocks noGrp="1"/>
          </p:cNvSpPr>
          <p:nvPr>
            <p:ph type="body" sz="quarter" idx="36" hasCustomPrompt="1"/>
          </p:nvPr>
        </p:nvSpPr>
        <p:spPr>
          <a:xfrm>
            <a:off x="4584231" y="3538148"/>
            <a:ext cx="1439636" cy="226254"/>
          </a:xfrm>
          <a:solidFill>
            <a:schemeClr val="accent1"/>
          </a:solidFill>
        </p:spPr>
        <p:txBody>
          <a:bodyPr lIns="0" rIns="0" anchor="ctr">
            <a:normAutofit/>
          </a:bodyPr>
          <a:lstStyle>
            <a:lvl1pPr marL="0" indent="0" algn="ctr">
              <a:buNone/>
              <a:defRPr sz="1050" b="0" baseline="0">
                <a:solidFill>
                  <a:schemeClr val="bg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a:t>
            </a:r>
            <a:endParaRPr lang="en-GB" dirty="0"/>
          </a:p>
        </p:txBody>
      </p:sp>
    </p:spTree>
    <p:extLst>
      <p:ext uri="{BB962C8B-B14F-4D97-AF65-F5344CB8AC3E}">
        <p14:creationId xmlns:p14="http://schemas.microsoft.com/office/powerpoint/2010/main" val="11087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8">
                                            <p:txEl>
                                              <p:pRg st="0" end="0"/>
                                            </p:txEl>
                                          </p:spTgt>
                                        </p:tgtEl>
                                        <p:attrNameLst>
                                          <p:attrName>style.visibility</p:attrName>
                                        </p:attrNameLst>
                                      </p:cBhvr>
                                      <p:to>
                                        <p:strVal val="visible"/>
                                      </p:to>
                                    </p:set>
                                    <p:animEffect transition="in" filter="fade">
                                      <p:cBhvr>
                                        <p:cTn id="11" dur="500"/>
                                        <p:tgtEl>
                                          <p:spTgt spid="18">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47"/>
                                        </p:tgtEl>
                                        <p:attrNameLst>
                                          <p:attrName>style.visibility</p:attrName>
                                        </p:attrNameLst>
                                      </p:cBhvr>
                                      <p:to>
                                        <p:strVal val="visible"/>
                                      </p:to>
                                    </p:set>
                                    <p:animEffect transition="in" filter="fade">
                                      <p:cBhvr>
                                        <p:cTn id="15" dur="500"/>
                                        <p:tgtEl>
                                          <p:spTgt spid="47"/>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48">
                                            <p:bg/>
                                          </p:spTgt>
                                        </p:tgtEl>
                                        <p:attrNameLst>
                                          <p:attrName>style.visibility</p:attrName>
                                        </p:attrNameLst>
                                      </p:cBhvr>
                                      <p:to>
                                        <p:strVal val="visible"/>
                                      </p:to>
                                    </p:set>
                                    <p:animEffect transition="in" filter="fade">
                                      <p:cBhvr>
                                        <p:cTn id="19" dur="500"/>
                                        <p:tgtEl>
                                          <p:spTgt spid="48">
                                            <p:bg/>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48">
                                            <p:txEl>
                                              <p:pRg st="0" end="0"/>
                                            </p:txEl>
                                          </p:spTgt>
                                        </p:tgtEl>
                                        <p:attrNameLst>
                                          <p:attrName>style.visibility</p:attrName>
                                        </p:attrNameLst>
                                      </p:cBhvr>
                                      <p:to>
                                        <p:strVal val="visible"/>
                                      </p:to>
                                    </p:set>
                                    <p:animEffect transition="in" filter="fade">
                                      <p:cBhvr>
                                        <p:cTn id="22" dur="500"/>
                                        <p:tgtEl>
                                          <p:spTgt spid="48">
                                            <p:txEl>
                                              <p:pRg st="0" end="0"/>
                                            </p:txEl>
                                          </p:spTgt>
                                        </p:tgtEl>
                                      </p:cBhvr>
                                    </p:animEffect>
                                  </p:childTnLst>
                                </p:cTn>
                              </p:par>
                            </p:childTnLst>
                          </p:cTn>
                        </p:par>
                        <p:par>
                          <p:cTn id="23" fill="hold">
                            <p:stCondLst>
                              <p:cond delay="2000"/>
                            </p:stCondLst>
                            <p:childTnLst>
                              <p:par>
                                <p:cTn id="24" presetID="10" presetClass="entr" presetSubtype="0" fill="hold" grpId="0" nodeType="afterEffect">
                                  <p:stCondLst>
                                    <p:cond delay="0"/>
                                  </p:stCondLst>
                                  <p:childTnLst>
                                    <p:set>
                                      <p:cBhvr>
                                        <p:cTn id="25" dur="1" fill="hold">
                                          <p:stCondLst>
                                            <p:cond delay="0"/>
                                          </p:stCondLst>
                                        </p:cTn>
                                        <p:tgtEl>
                                          <p:spTgt spid="49"/>
                                        </p:tgtEl>
                                        <p:attrNameLst>
                                          <p:attrName>style.visibility</p:attrName>
                                        </p:attrNameLst>
                                      </p:cBhvr>
                                      <p:to>
                                        <p:strVal val="visible"/>
                                      </p:to>
                                    </p:set>
                                    <p:animEffect transition="in" filter="fade">
                                      <p:cBhvr>
                                        <p:cTn id="26" dur="500"/>
                                        <p:tgtEl>
                                          <p:spTgt spid="49"/>
                                        </p:tgtEl>
                                      </p:cBhvr>
                                    </p:animEffect>
                                  </p:childTnLst>
                                </p:cTn>
                              </p:par>
                            </p:childTnLst>
                          </p:cTn>
                        </p:par>
                        <p:par>
                          <p:cTn id="27" fill="hold">
                            <p:stCondLst>
                              <p:cond delay="2500"/>
                            </p:stCondLst>
                            <p:childTnLst>
                              <p:par>
                                <p:cTn id="28" presetID="10" presetClass="entr" presetSubtype="0" fill="hold" grpId="0" nodeType="afterEffect">
                                  <p:stCondLst>
                                    <p:cond delay="0"/>
                                  </p:stCondLst>
                                  <p:childTnLst>
                                    <p:set>
                                      <p:cBhvr>
                                        <p:cTn id="29" dur="1" fill="hold">
                                          <p:stCondLst>
                                            <p:cond delay="0"/>
                                          </p:stCondLst>
                                        </p:cTn>
                                        <p:tgtEl>
                                          <p:spTgt spid="50">
                                            <p:bg/>
                                          </p:spTgt>
                                        </p:tgtEl>
                                        <p:attrNameLst>
                                          <p:attrName>style.visibility</p:attrName>
                                        </p:attrNameLst>
                                      </p:cBhvr>
                                      <p:to>
                                        <p:strVal val="visible"/>
                                      </p:to>
                                    </p:set>
                                    <p:animEffect transition="in" filter="fade">
                                      <p:cBhvr>
                                        <p:cTn id="30" dur="500"/>
                                        <p:tgtEl>
                                          <p:spTgt spid="50">
                                            <p:bg/>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50">
                                            <p:txEl>
                                              <p:pRg st="0" end="0"/>
                                            </p:txEl>
                                          </p:spTgt>
                                        </p:tgtEl>
                                        <p:attrNameLst>
                                          <p:attrName>style.visibility</p:attrName>
                                        </p:attrNameLst>
                                      </p:cBhvr>
                                      <p:to>
                                        <p:strVal val="visible"/>
                                      </p:to>
                                    </p:set>
                                    <p:animEffect transition="in" filter="fade">
                                      <p:cBhvr>
                                        <p:cTn id="33" dur="500"/>
                                        <p:tgtEl>
                                          <p:spTgt spid="50">
                                            <p:txEl>
                                              <p:pRg st="0" end="0"/>
                                            </p:txEl>
                                          </p:spTgt>
                                        </p:tgtEl>
                                      </p:cBhvr>
                                    </p:animEffect>
                                  </p:childTnLst>
                                </p:cTn>
                              </p:par>
                            </p:childTnLst>
                          </p:cTn>
                        </p:par>
                        <p:par>
                          <p:cTn id="34" fill="hold">
                            <p:stCondLst>
                              <p:cond delay="3000"/>
                            </p:stCondLst>
                            <p:childTnLst>
                              <p:par>
                                <p:cTn id="35" presetID="10" presetClass="entr" presetSubtype="0" fill="hold" grpId="0" nodeType="afterEffect">
                                  <p:stCondLst>
                                    <p:cond delay="0"/>
                                  </p:stCondLst>
                                  <p:childTnLst>
                                    <p:set>
                                      <p:cBhvr>
                                        <p:cTn id="36" dur="1" fill="hold">
                                          <p:stCondLst>
                                            <p:cond delay="0"/>
                                          </p:stCondLst>
                                        </p:cTn>
                                        <p:tgtEl>
                                          <p:spTgt spid="51"/>
                                        </p:tgtEl>
                                        <p:attrNameLst>
                                          <p:attrName>style.visibility</p:attrName>
                                        </p:attrNameLst>
                                      </p:cBhvr>
                                      <p:to>
                                        <p:strVal val="visible"/>
                                      </p:to>
                                    </p:set>
                                    <p:animEffect transition="in" filter="fade">
                                      <p:cBhvr>
                                        <p:cTn id="37" dur="500"/>
                                        <p:tgtEl>
                                          <p:spTgt spid="51"/>
                                        </p:tgtEl>
                                      </p:cBhvr>
                                    </p:animEffect>
                                  </p:childTnLst>
                                </p:cTn>
                              </p:par>
                            </p:childTnLst>
                          </p:cTn>
                        </p:par>
                        <p:par>
                          <p:cTn id="38" fill="hold">
                            <p:stCondLst>
                              <p:cond delay="3500"/>
                            </p:stCondLst>
                            <p:childTnLst>
                              <p:par>
                                <p:cTn id="39" presetID="10" presetClass="entr" presetSubtype="0" fill="hold" grpId="0" nodeType="afterEffect">
                                  <p:stCondLst>
                                    <p:cond delay="0"/>
                                  </p:stCondLst>
                                  <p:childTnLst>
                                    <p:set>
                                      <p:cBhvr>
                                        <p:cTn id="40" dur="1" fill="hold">
                                          <p:stCondLst>
                                            <p:cond delay="0"/>
                                          </p:stCondLst>
                                        </p:cTn>
                                        <p:tgtEl>
                                          <p:spTgt spid="52">
                                            <p:bg/>
                                          </p:spTgt>
                                        </p:tgtEl>
                                        <p:attrNameLst>
                                          <p:attrName>style.visibility</p:attrName>
                                        </p:attrNameLst>
                                      </p:cBhvr>
                                      <p:to>
                                        <p:strVal val="visible"/>
                                      </p:to>
                                    </p:set>
                                    <p:animEffect transition="in" filter="fade">
                                      <p:cBhvr>
                                        <p:cTn id="41" dur="500"/>
                                        <p:tgtEl>
                                          <p:spTgt spid="52">
                                            <p:bg/>
                                          </p:spTgt>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52">
                                            <p:txEl>
                                              <p:pRg st="0" end="0"/>
                                            </p:txEl>
                                          </p:spTgt>
                                        </p:tgtEl>
                                        <p:attrNameLst>
                                          <p:attrName>style.visibility</p:attrName>
                                        </p:attrNameLst>
                                      </p:cBhvr>
                                      <p:to>
                                        <p:strVal val="visible"/>
                                      </p:to>
                                    </p:set>
                                    <p:animEffect transition="in" filter="fade">
                                      <p:cBhvr>
                                        <p:cTn id="44" dur="500"/>
                                        <p:tgtEl>
                                          <p:spTgt spid="52">
                                            <p:txEl>
                                              <p:pRg st="0" end="0"/>
                                            </p:txEl>
                                          </p:spTgt>
                                        </p:tgtEl>
                                      </p:cBhvr>
                                    </p:animEffect>
                                  </p:childTnLst>
                                </p:cTn>
                              </p:par>
                            </p:childTnLst>
                          </p:cTn>
                        </p:par>
                        <p:par>
                          <p:cTn id="45" fill="hold">
                            <p:stCondLst>
                              <p:cond delay="4000"/>
                            </p:stCondLst>
                            <p:childTnLst>
                              <p:par>
                                <p:cTn id="46" presetID="10" presetClass="entr" presetSubtype="0" fill="hold" grpId="0" nodeType="afterEffect">
                                  <p:stCondLst>
                                    <p:cond delay="0"/>
                                  </p:stCondLst>
                                  <p:childTnLst>
                                    <p:set>
                                      <p:cBhvr>
                                        <p:cTn id="47" dur="1" fill="hold">
                                          <p:stCondLst>
                                            <p:cond delay="0"/>
                                          </p:stCondLst>
                                        </p:cTn>
                                        <p:tgtEl>
                                          <p:spTgt spid="53"/>
                                        </p:tgtEl>
                                        <p:attrNameLst>
                                          <p:attrName>style.visibility</p:attrName>
                                        </p:attrNameLst>
                                      </p:cBhvr>
                                      <p:to>
                                        <p:strVal val="visible"/>
                                      </p:to>
                                    </p:set>
                                    <p:animEffect transition="in" filter="fade">
                                      <p:cBhvr>
                                        <p:cTn id="48" dur="500"/>
                                        <p:tgtEl>
                                          <p:spTgt spid="53"/>
                                        </p:tgtEl>
                                      </p:cBhvr>
                                    </p:animEffect>
                                  </p:childTnLst>
                                </p:cTn>
                              </p:par>
                            </p:childTnLst>
                          </p:cTn>
                        </p:par>
                        <p:par>
                          <p:cTn id="49" fill="hold">
                            <p:stCondLst>
                              <p:cond delay="4500"/>
                            </p:stCondLst>
                            <p:childTnLst>
                              <p:par>
                                <p:cTn id="50" presetID="10" presetClass="entr" presetSubtype="0" fill="hold" grpId="0" nodeType="afterEffect">
                                  <p:stCondLst>
                                    <p:cond delay="0"/>
                                  </p:stCondLst>
                                  <p:childTnLst>
                                    <p:set>
                                      <p:cBhvr>
                                        <p:cTn id="51" dur="1" fill="hold">
                                          <p:stCondLst>
                                            <p:cond delay="0"/>
                                          </p:stCondLst>
                                        </p:cTn>
                                        <p:tgtEl>
                                          <p:spTgt spid="54">
                                            <p:bg/>
                                          </p:spTgt>
                                        </p:tgtEl>
                                        <p:attrNameLst>
                                          <p:attrName>style.visibility</p:attrName>
                                        </p:attrNameLst>
                                      </p:cBhvr>
                                      <p:to>
                                        <p:strVal val="visible"/>
                                      </p:to>
                                    </p:set>
                                    <p:animEffect transition="in" filter="fade">
                                      <p:cBhvr>
                                        <p:cTn id="52" dur="500"/>
                                        <p:tgtEl>
                                          <p:spTgt spid="54">
                                            <p:bg/>
                                          </p:spTgt>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54">
                                            <p:txEl>
                                              <p:pRg st="0" end="0"/>
                                            </p:txEl>
                                          </p:spTgt>
                                        </p:tgtEl>
                                        <p:attrNameLst>
                                          <p:attrName>style.visibility</p:attrName>
                                        </p:attrNameLst>
                                      </p:cBhvr>
                                      <p:to>
                                        <p:strVal val="visible"/>
                                      </p:to>
                                    </p:set>
                                    <p:animEffect transition="in" filter="fade">
                                      <p:cBhvr>
                                        <p:cTn id="55" dur="500"/>
                                        <p:tgtEl>
                                          <p:spTgt spid="54">
                                            <p:txEl>
                                              <p:pRg st="0" end="0"/>
                                            </p:txEl>
                                          </p:spTgt>
                                        </p:tgtEl>
                                      </p:cBhvr>
                                    </p:animEffect>
                                  </p:childTnLst>
                                </p:cTn>
                              </p:par>
                            </p:childTnLst>
                          </p:cTn>
                        </p:par>
                        <p:par>
                          <p:cTn id="56" fill="hold">
                            <p:stCondLst>
                              <p:cond delay="5000"/>
                            </p:stCondLst>
                            <p:childTnLst>
                              <p:par>
                                <p:cTn id="57" presetID="10" presetClass="entr" presetSubtype="0" fill="hold" grpId="0" nodeType="afterEffect">
                                  <p:stCondLst>
                                    <p:cond delay="0"/>
                                  </p:stCondLst>
                                  <p:childTnLst>
                                    <p:set>
                                      <p:cBhvr>
                                        <p:cTn id="58" dur="1" fill="hold">
                                          <p:stCondLst>
                                            <p:cond delay="0"/>
                                          </p:stCondLst>
                                        </p:cTn>
                                        <p:tgtEl>
                                          <p:spTgt spid="55"/>
                                        </p:tgtEl>
                                        <p:attrNameLst>
                                          <p:attrName>style.visibility</p:attrName>
                                        </p:attrNameLst>
                                      </p:cBhvr>
                                      <p:to>
                                        <p:strVal val="visible"/>
                                      </p:to>
                                    </p:set>
                                    <p:animEffect transition="in" filter="fade">
                                      <p:cBhvr>
                                        <p:cTn id="59" dur="500"/>
                                        <p:tgtEl>
                                          <p:spTgt spid="55"/>
                                        </p:tgtEl>
                                      </p:cBhvr>
                                    </p:animEffect>
                                  </p:childTnLst>
                                </p:cTn>
                              </p:par>
                            </p:childTnLst>
                          </p:cTn>
                        </p:par>
                        <p:par>
                          <p:cTn id="60" fill="hold">
                            <p:stCondLst>
                              <p:cond delay="5500"/>
                            </p:stCondLst>
                            <p:childTnLst>
                              <p:par>
                                <p:cTn id="61" presetID="10" presetClass="entr" presetSubtype="0" fill="hold" grpId="0" nodeType="afterEffect">
                                  <p:stCondLst>
                                    <p:cond delay="0"/>
                                  </p:stCondLst>
                                  <p:childTnLst>
                                    <p:set>
                                      <p:cBhvr>
                                        <p:cTn id="62" dur="1" fill="hold">
                                          <p:stCondLst>
                                            <p:cond delay="0"/>
                                          </p:stCondLst>
                                        </p:cTn>
                                        <p:tgtEl>
                                          <p:spTgt spid="56">
                                            <p:bg/>
                                          </p:spTgt>
                                        </p:tgtEl>
                                        <p:attrNameLst>
                                          <p:attrName>style.visibility</p:attrName>
                                        </p:attrNameLst>
                                      </p:cBhvr>
                                      <p:to>
                                        <p:strVal val="visible"/>
                                      </p:to>
                                    </p:set>
                                    <p:animEffect transition="in" filter="fade">
                                      <p:cBhvr>
                                        <p:cTn id="63" dur="500"/>
                                        <p:tgtEl>
                                          <p:spTgt spid="56">
                                            <p:bg/>
                                          </p:spTgt>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56">
                                            <p:txEl>
                                              <p:pRg st="0" end="0"/>
                                            </p:txEl>
                                          </p:spTgt>
                                        </p:tgtEl>
                                        <p:attrNameLst>
                                          <p:attrName>style.visibility</p:attrName>
                                        </p:attrNameLst>
                                      </p:cBhvr>
                                      <p:to>
                                        <p:strVal val="visible"/>
                                      </p:to>
                                    </p:set>
                                    <p:animEffect transition="in" filter="fade">
                                      <p:cBhvr>
                                        <p:cTn id="66" dur="500"/>
                                        <p:tgtEl>
                                          <p:spTgt spid="56">
                                            <p:txEl>
                                              <p:pRg st="0" end="0"/>
                                            </p:txEl>
                                          </p:spTgt>
                                        </p:tgtEl>
                                      </p:cBhvr>
                                    </p:animEffect>
                                  </p:childTnLst>
                                </p:cTn>
                              </p:par>
                            </p:childTnLst>
                          </p:cTn>
                        </p:par>
                        <p:par>
                          <p:cTn id="67" fill="hold">
                            <p:stCondLst>
                              <p:cond delay="6000"/>
                            </p:stCondLst>
                            <p:childTnLst>
                              <p:par>
                                <p:cTn id="68" presetID="10" presetClass="entr" presetSubtype="0" fill="hold" grpId="0" nodeType="afterEffect">
                                  <p:stCondLst>
                                    <p:cond delay="0"/>
                                  </p:stCondLst>
                                  <p:childTnLst>
                                    <p:set>
                                      <p:cBhvr>
                                        <p:cTn id="69" dur="1" fill="hold">
                                          <p:stCondLst>
                                            <p:cond delay="0"/>
                                          </p:stCondLst>
                                        </p:cTn>
                                        <p:tgtEl>
                                          <p:spTgt spid="67"/>
                                        </p:tgtEl>
                                        <p:attrNameLst>
                                          <p:attrName>style.visibility</p:attrName>
                                        </p:attrNameLst>
                                      </p:cBhvr>
                                      <p:to>
                                        <p:strVal val="visible"/>
                                      </p:to>
                                    </p:set>
                                    <p:animEffect transition="in" filter="fade">
                                      <p:cBhvr>
                                        <p:cTn id="70" dur="500"/>
                                        <p:tgtEl>
                                          <p:spTgt spid="67"/>
                                        </p:tgtEl>
                                      </p:cBhvr>
                                    </p:animEffect>
                                  </p:childTnLst>
                                </p:cTn>
                              </p:par>
                            </p:childTnLst>
                          </p:cTn>
                        </p:par>
                        <p:par>
                          <p:cTn id="71" fill="hold">
                            <p:stCondLst>
                              <p:cond delay="6500"/>
                            </p:stCondLst>
                            <p:childTnLst>
                              <p:par>
                                <p:cTn id="72" presetID="10" presetClass="entr" presetSubtype="0" fill="hold" grpId="0" nodeType="afterEffect">
                                  <p:stCondLst>
                                    <p:cond delay="0"/>
                                  </p:stCondLst>
                                  <p:childTnLst>
                                    <p:set>
                                      <p:cBhvr>
                                        <p:cTn id="73" dur="1" fill="hold">
                                          <p:stCondLst>
                                            <p:cond delay="0"/>
                                          </p:stCondLst>
                                        </p:cTn>
                                        <p:tgtEl>
                                          <p:spTgt spid="69">
                                            <p:bg/>
                                          </p:spTgt>
                                        </p:tgtEl>
                                        <p:attrNameLst>
                                          <p:attrName>style.visibility</p:attrName>
                                        </p:attrNameLst>
                                      </p:cBhvr>
                                      <p:to>
                                        <p:strVal val="visible"/>
                                      </p:to>
                                    </p:set>
                                    <p:animEffect transition="in" filter="fade">
                                      <p:cBhvr>
                                        <p:cTn id="74" dur="500"/>
                                        <p:tgtEl>
                                          <p:spTgt spid="69">
                                            <p:bg/>
                                          </p:spTgt>
                                        </p:tgtEl>
                                      </p:cBhvr>
                                    </p:animEffect>
                                  </p:childTnLst>
                                </p:cTn>
                              </p:par>
                              <p:par>
                                <p:cTn id="75" presetID="10" presetClass="entr" presetSubtype="0" fill="hold" grpId="0" nodeType="withEffect">
                                  <p:stCondLst>
                                    <p:cond delay="0"/>
                                  </p:stCondLst>
                                  <p:childTnLst>
                                    <p:set>
                                      <p:cBhvr>
                                        <p:cTn id="76" dur="1" fill="hold">
                                          <p:stCondLst>
                                            <p:cond delay="0"/>
                                          </p:stCondLst>
                                        </p:cTn>
                                        <p:tgtEl>
                                          <p:spTgt spid="69">
                                            <p:txEl>
                                              <p:pRg st="0" end="0"/>
                                            </p:txEl>
                                          </p:spTgt>
                                        </p:tgtEl>
                                        <p:attrNameLst>
                                          <p:attrName>style.visibility</p:attrName>
                                        </p:attrNameLst>
                                      </p:cBhvr>
                                      <p:to>
                                        <p:strVal val="visible"/>
                                      </p:to>
                                    </p:set>
                                    <p:animEffect transition="in" filter="fade">
                                      <p:cBhvr>
                                        <p:cTn id="77" dur="500"/>
                                        <p:tgtEl>
                                          <p:spTgt spid="69">
                                            <p:txEl>
                                              <p:pRg st="0" end="0"/>
                                            </p:txEl>
                                          </p:spTgt>
                                        </p:tgtEl>
                                      </p:cBhvr>
                                    </p:animEffect>
                                  </p:childTnLst>
                                </p:cTn>
                              </p:par>
                            </p:childTnLst>
                          </p:cTn>
                        </p:par>
                        <p:par>
                          <p:cTn id="78" fill="hold">
                            <p:stCondLst>
                              <p:cond delay="7000"/>
                            </p:stCondLst>
                            <p:childTnLst>
                              <p:par>
                                <p:cTn id="79" presetID="10" presetClass="entr" presetSubtype="0" fill="hold" grpId="0" nodeType="afterEffect">
                                  <p:stCondLst>
                                    <p:cond delay="0"/>
                                  </p:stCondLst>
                                  <p:childTnLst>
                                    <p:set>
                                      <p:cBhvr>
                                        <p:cTn id="80" dur="1" fill="hold">
                                          <p:stCondLst>
                                            <p:cond delay="0"/>
                                          </p:stCondLst>
                                        </p:cTn>
                                        <p:tgtEl>
                                          <p:spTgt spid="57"/>
                                        </p:tgtEl>
                                        <p:attrNameLst>
                                          <p:attrName>style.visibility</p:attrName>
                                        </p:attrNameLst>
                                      </p:cBhvr>
                                      <p:to>
                                        <p:strVal val="visible"/>
                                      </p:to>
                                    </p:set>
                                    <p:animEffect transition="in" filter="fade">
                                      <p:cBhvr>
                                        <p:cTn id="81" dur="500"/>
                                        <p:tgtEl>
                                          <p:spTgt spid="57"/>
                                        </p:tgtEl>
                                      </p:cBhvr>
                                    </p:animEffect>
                                  </p:childTnLst>
                                </p:cTn>
                              </p:par>
                            </p:childTnLst>
                          </p:cTn>
                        </p:par>
                        <p:par>
                          <p:cTn id="82" fill="hold">
                            <p:stCondLst>
                              <p:cond delay="7500"/>
                            </p:stCondLst>
                            <p:childTnLst>
                              <p:par>
                                <p:cTn id="83" presetID="10" presetClass="entr" presetSubtype="0" fill="hold" grpId="0" nodeType="afterEffect">
                                  <p:stCondLst>
                                    <p:cond delay="0"/>
                                  </p:stCondLst>
                                  <p:childTnLst>
                                    <p:set>
                                      <p:cBhvr>
                                        <p:cTn id="84" dur="1" fill="hold">
                                          <p:stCondLst>
                                            <p:cond delay="0"/>
                                          </p:stCondLst>
                                        </p:cTn>
                                        <p:tgtEl>
                                          <p:spTgt spid="58">
                                            <p:bg/>
                                          </p:spTgt>
                                        </p:tgtEl>
                                        <p:attrNameLst>
                                          <p:attrName>style.visibility</p:attrName>
                                        </p:attrNameLst>
                                      </p:cBhvr>
                                      <p:to>
                                        <p:strVal val="visible"/>
                                      </p:to>
                                    </p:set>
                                    <p:animEffect transition="in" filter="fade">
                                      <p:cBhvr>
                                        <p:cTn id="85" dur="500"/>
                                        <p:tgtEl>
                                          <p:spTgt spid="58">
                                            <p:bg/>
                                          </p:spTgt>
                                        </p:tgtEl>
                                      </p:cBhvr>
                                    </p:animEffect>
                                  </p:childTnLst>
                                </p:cTn>
                              </p:par>
                              <p:par>
                                <p:cTn id="86" presetID="10" presetClass="entr" presetSubtype="0" fill="hold" grpId="0" nodeType="withEffect">
                                  <p:stCondLst>
                                    <p:cond delay="0"/>
                                  </p:stCondLst>
                                  <p:childTnLst>
                                    <p:set>
                                      <p:cBhvr>
                                        <p:cTn id="87" dur="1" fill="hold">
                                          <p:stCondLst>
                                            <p:cond delay="0"/>
                                          </p:stCondLst>
                                        </p:cTn>
                                        <p:tgtEl>
                                          <p:spTgt spid="58">
                                            <p:txEl>
                                              <p:pRg st="0" end="0"/>
                                            </p:txEl>
                                          </p:spTgt>
                                        </p:tgtEl>
                                        <p:attrNameLst>
                                          <p:attrName>style.visibility</p:attrName>
                                        </p:attrNameLst>
                                      </p:cBhvr>
                                      <p:to>
                                        <p:strVal val="visible"/>
                                      </p:to>
                                    </p:set>
                                    <p:animEffect transition="in" filter="fade">
                                      <p:cBhvr>
                                        <p:cTn id="88" dur="500"/>
                                        <p:tgtEl>
                                          <p:spTgt spid="58">
                                            <p:txEl>
                                              <p:pRg st="0" end="0"/>
                                            </p:txEl>
                                          </p:spTgt>
                                        </p:tgtEl>
                                      </p:cBhvr>
                                    </p:animEffect>
                                  </p:childTnLst>
                                </p:cTn>
                              </p:par>
                            </p:childTnLst>
                          </p:cTn>
                        </p:par>
                        <p:par>
                          <p:cTn id="89" fill="hold">
                            <p:stCondLst>
                              <p:cond delay="8000"/>
                            </p:stCondLst>
                            <p:childTnLst>
                              <p:par>
                                <p:cTn id="90" presetID="10" presetClass="entr" presetSubtype="0" fill="hold" grpId="0" nodeType="afterEffect">
                                  <p:stCondLst>
                                    <p:cond delay="0"/>
                                  </p:stCondLst>
                                  <p:childTnLst>
                                    <p:set>
                                      <p:cBhvr>
                                        <p:cTn id="91" dur="1" fill="hold">
                                          <p:stCondLst>
                                            <p:cond delay="0"/>
                                          </p:stCondLst>
                                        </p:cTn>
                                        <p:tgtEl>
                                          <p:spTgt spid="59"/>
                                        </p:tgtEl>
                                        <p:attrNameLst>
                                          <p:attrName>style.visibility</p:attrName>
                                        </p:attrNameLst>
                                      </p:cBhvr>
                                      <p:to>
                                        <p:strVal val="visible"/>
                                      </p:to>
                                    </p:set>
                                    <p:animEffect transition="in" filter="fade">
                                      <p:cBhvr>
                                        <p:cTn id="92" dur="500"/>
                                        <p:tgtEl>
                                          <p:spTgt spid="59"/>
                                        </p:tgtEl>
                                      </p:cBhvr>
                                    </p:animEffect>
                                  </p:childTnLst>
                                </p:cTn>
                              </p:par>
                            </p:childTnLst>
                          </p:cTn>
                        </p:par>
                        <p:par>
                          <p:cTn id="93" fill="hold">
                            <p:stCondLst>
                              <p:cond delay="8500"/>
                            </p:stCondLst>
                            <p:childTnLst>
                              <p:par>
                                <p:cTn id="94" presetID="10" presetClass="entr" presetSubtype="0" fill="hold" grpId="0" nodeType="afterEffect">
                                  <p:stCondLst>
                                    <p:cond delay="0"/>
                                  </p:stCondLst>
                                  <p:childTnLst>
                                    <p:set>
                                      <p:cBhvr>
                                        <p:cTn id="95" dur="1" fill="hold">
                                          <p:stCondLst>
                                            <p:cond delay="0"/>
                                          </p:stCondLst>
                                        </p:cTn>
                                        <p:tgtEl>
                                          <p:spTgt spid="60">
                                            <p:bg/>
                                          </p:spTgt>
                                        </p:tgtEl>
                                        <p:attrNameLst>
                                          <p:attrName>style.visibility</p:attrName>
                                        </p:attrNameLst>
                                      </p:cBhvr>
                                      <p:to>
                                        <p:strVal val="visible"/>
                                      </p:to>
                                    </p:set>
                                    <p:animEffect transition="in" filter="fade">
                                      <p:cBhvr>
                                        <p:cTn id="96" dur="500"/>
                                        <p:tgtEl>
                                          <p:spTgt spid="60">
                                            <p:bg/>
                                          </p:spTgt>
                                        </p:tgtEl>
                                      </p:cBhvr>
                                    </p:animEffect>
                                  </p:childTnLst>
                                </p:cTn>
                              </p:par>
                              <p:par>
                                <p:cTn id="97" presetID="10" presetClass="entr" presetSubtype="0" fill="hold" grpId="0" nodeType="withEffect">
                                  <p:stCondLst>
                                    <p:cond delay="0"/>
                                  </p:stCondLst>
                                  <p:childTnLst>
                                    <p:set>
                                      <p:cBhvr>
                                        <p:cTn id="98" dur="1" fill="hold">
                                          <p:stCondLst>
                                            <p:cond delay="0"/>
                                          </p:stCondLst>
                                        </p:cTn>
                                        <p:tgtEl>
                                          <p:spTgt spid="60">
                                            <p:txEl>
                                              <p:pRg st="0" end="0"/>
                                            </p:txEl>
                                          </p:spTgt>
                                        </p:tgtEl>
                                        <p:attrNameLst>
                                          <p:attrName>style.visibility</p:attrName>
                                        </p:attrNameLst>
                                      </p:cBhvr>
                                      <p:to>
                                        <p:strVal val="visible"/>
                                      </p:to>
                                    </p:set>
                                    <p:animEffect transition="in" filter="fade">
                                      <p:cBhvr>
                                        <p:cTn id="99" dur="500"/>
                                        <p:tgtEl>
                                          <p:spTgt spid="60">
                                            <p:txEl>
                                              <p:pRg st="0" end="0"/>
                                            </p:txEl>
                                          </p:spTgt>
                                        </p:tgtEl>
                                      </p:cBhvr>
                                    </p:animEffect>
                                  </p:childTnLst>
                                </p:cTn>
                              </p:par>
                            </p:childTnLst>
                          </p:cTn>
                        </p:par>
                        <p:par>
                          <p:cTn id="100" fill="hold">
                            <p:stCondLst>
                              <p:cond delay="9000"/>
                            </p:stCondLst>
                            <p:childTnLst>
                              <p:par>
                                <p:cTn id="101" presetID="10" presetClass="entr" presetSubtype="0" fill="hold" grpId="0" nodeType="afterEffect">
                                  <p:stCondLst>
                                    <p:cond delay="0"/>
                                  </p:stCondLst>
                                  <p:childTnLst>
                                    <p:set>
                                      <p:cBhvr>
                                        <p:cTn id="102" dur="1" fill="hold">
                                          <p:stCondLst>
                                            <p:cond delay="0"/>
                                          </p:stCondLst>
                                        </p:cTn>
                                        <p:tgtEl>
                                          <p:spTgt spid="61"/>
                                        </p:tgtEl>
                                        <p:attrNameLst>
                                          <p:attrName>style.visibility</p:attrName>
                                        </p:attrNameLst>
                                      </p:cBhvr>
                                      <p:to>
                                        <p:strVal val="visible"/>
                                      </p:to>
                                    </p:set>
                                    <p:animEffect transition="in" filter="fade">
                                      <p:cBhvr>
                                        <p:cTn id="103" dur="500"/>
                                        <p:tgtEl>
                                          <p:spTgt spid="61"/>
                                        </p:tgtEl>
                                      </p:cBhvr>
                                    </p:animEffect>
                                  </p:childTnLst>
                                </p:cTn>
                              </p:par>
                            </p:childTnLst>
                          </p:cTn>
                        </p:par>
                        <p:par>
                          <p:cTn id="104" fill="hold">
                            <p:stCondLst>
                              <p:cond delay="9500"/>
                            </p:stCondLst>
                            <p:childTnLst>
                              <p:par>
                                <p:cTn id="105" presetID="10" presetClass="entr" presetSubtype="0" fill="hold" grpId="0" nodeType="afterEffect">
                                  <p:stCondLst>
                                    <p:cond delay="0"/>
                                  </p:stCondLst>
                                  <p:childTnLst>
                                    <p:set>
                                      <p:cBhvr>
                                        <p:cTn id="106" dur="1" fill="hold">
                                          <p:stCondLst>
                                            <p:cond delay="0"/>
                                          </p:stCondLst>
                                        </p:cTn>
                                        <p:tgtEl>
                                          <p:spTgt spid="62">
                                            <p:bg/>
                                          </p:spTgt>
                                        </p:tgtEl>
                                        <p:attrNameLst>
                                          <p:attrName>style.visibility</p:attrName>
                                        </p:attrNameLst>
                                      </p:cBhvr>
                                      <p:to>
                                        <p:strVal val="visible"/>
                                      </p:to>
                                    </p:set>
                                    <p:animEffect transition="in" filter="fade">
                                      <p:cBhvr>
                                        <p:cTn id="107" dur="500"/>
                                        <p:tgtEl>
                                          <p:spTgt spid="62">
                                            <p:bg/>
                                          </p:spTgt>
                                        </p:tgtEl>
                                      </p:cBhvr>
                                    </p:animEffect>
                                  </p:childTnLst>
                                </p:cTn>
                              </p:par>
                              <p:par>
                                <p:cTn id="108" presetID="10" presetClass="entr" presetSubtype="0" fill="hold" grpId="0" nodeType="withEffect">
                                  <p:stCondLst>
                                    <p:cond delay="0"/>
                                  </p:stCondLst>
                                  <p:childTnLst>
                                    <p:set>
                                      <p:cBhvr>
                                        <p:cTn id="109" dur="1" fill="hold">
                                          <p:stCondLst>
                                            <p:cond delay="0"/>
                                          </p:stCondLst>
                                        </p:cTn>
                                        <p:tgtEl>
                                          <p:spTgt spid="62">
                                            <p:txEl>
                                              <p:pRg st="0" end="0"/>
                                            </p:txEl>
                                          </p:spTgt>
                                        </p:tgtEl>
                                        <p:attrNameLst>
                                          <p:attrName>style.visibility</p:attrName>
                                        </p:attrNameLst>
                                      </p:cBhvr>
                                      <p:to>
                                        <p:strVal val="visible"/>
                                      </p:to>
                                    </p:set>
                                    <p:animEffect transition="in" filter="fade">
                                      <p:cBhvr>
                                        <p:cTn id="110" dur="500"/>
                                        <p:tgtEl>
                                          <p:spTgt spid="62">
                                            <p:txEl>
                                              <p:pRg st="0" end="0"/>
                                            </p:txEl>
                                          </p:spTgt>
                                        </p:tgtEl>
                                      </p:cBhvr>
                                    </p:animEffect>
                                  </p:childTnLst>
                                </p:cTn>
                              </p:par>
                            </p:childTnLst>
                          </p:cTn>
                        </p:par>
                        <p:par>
                          <p:cTn id="111" fill="hold">
                            <p:stCondLst>
                              <p:cond delay="10000"/>
                            </p:stCondLst>
                            <p:childTnLst>
                              <p:par>
                                <p:cTn id="112" presetID="10" presetClass="entr" presetSubtype="0" fill="hold" grpId="0" nodeType="afterEffect">
                                  <p:stCondLst>
                                    <p:cond delay="0"/>
                                  </p:stCondLst>
                                  <p:childTnLst>
                                    <p:set>
                                      <p:cBhvr>
                                        <p:cTn id="113" dur="1" fill="hold">
                                          <p:stCondLst>
                                            <p:cond delay="0"/>
                                          </p:stCondLst>
                                        </p:cTn>
                                        <p:tgtEl>
                                          <p:spTgt spid="63"/>
                                        </p:tgtEl>
                                        <p:attrNameLst>
                                          <p:attrName>style.visibility</p:attrName>
                                        </p:attrNameLst>
                                      </p:cBhvr>
                                      <p:to>
                                        <p:strVal val="visible"/>
                                      </p:to>
                                    </p:set>
                                    <p:animEffect transition="in" filter="fade">
                                      <p:cBhvr>
                                        <p:cTn id="114" dur="500"/>
                                        <p:tgtEl>
                                          <p:spTgt spid="63"/>
                                        </p:tgtEl>
                                      </p:cBhvr>
                                    </p:animEffect>
                                  </p:childTnLst>
                                </p:cTn>
                              </p:par>
                            </p:childTnLst>
                          </p:cTn>
                        </p:par>
                        <p:par>
                          <p:cTn id="115" fill="hold">
                            <p:stCondLst>
                              <p:cond delay="10500"/>
                            </p:stCondLst>
                            <p:childTnLst>
                              <p:par>
                                <p:cTn id="116" presetID="10" presetClass="entr" presetSubtype="0" fill="hold" grpId="0" nodeType="afterEffect">
                                  <p:stCondLst>
                                    <p:cond delay="0"/>
                                  </p:stCondLst>
                                  <p:childTnLst>
                                    <p:set>
                                      <p:cBhvr>
                                        <p:cTn id="117" dur="1" fill="hold">
                                          <p:stCondLst>
                                            <p:cond delay="0"/>
                                          </p:stCondLst>
                                        </p:cTn>
                                        <p:tgtEl>
                                          <p:spTgt spid="64">
                                            <p:bg/>
                                          </p:spTgt>
                                        </p:tgtEl>
                                        <p:attrNameLst>
                                          <p:attrName>style.visibility</p:attrName>
                                        </p:attrNameLst>
                                      </p:cBhvr>
                                      <p:to>
                                        <p:strVal val="visible"/>
                                      </p:to>
                                    </p:set>
                                    <p:animEffect transition="in" filter="fade">
                                      <p:cBhvr>
                                        <p:cTn id="118" dur="500"/>
                                        <p:tgtEl>
                                          <p:spTgt spid="64">
                                            <p:bg/>
                                          </p:spTgt>
                                        </p:tgtEl>
                                      </p:cBhvr>
                                    </p:animEffect>
                                  </p:childTnLst>
                                </p:cTn>
                              </p:par>
                              <p:par>
                                <p:cTn id="119" presetID="10" presetClass="entr" presetSubtype="0" fill="hold" grpId="0" nodeType="withEffect">
                                  <p:stCondLst>
                                    <p:cond delay="0"/>
                                  </p:stCondLst>
                                  <p:childTnLst>
                                    <p:set>
                                      <p:cBhvr>
                                        <p:cTn id="120" dur="1" fill="hold">
                                          <p:stCondLst>
                                            <p:cond delay="0"/>
                                          </p:stCondLst>
                                        </p:cTn>
                                        <p:tgtEl>
                                          <p:spTgt spid="64">
                                            <p:txEl>
                                              <p:pRg st="0" end="0"/>
                                            </p:txEl>
                                          </p:spTgt>
                                        </p:tgtEl>
                                        <p:attrNameLst>
                                          <p:attrName>style.visibility</p:attrName>
                                        </p:attrNameLst>
                                      </p:cBhvr>
                                      <p:to>
                                        <p:strVal val="visible"/>
                                      </p:to>
                                    </p:set>
                                    <p:animEffect transition="in" filter="fade">
                                      <p:cBhvr>
                                        <p:cTn id="121" dur="500"/>
                                        <p:tgtEl>
                                          <p:spTgt spid="64">
                                            <p:txEl>
                                              <p:pRg st="0" end="0"/>
                                            </p:txEl>
                                          </p:spTgt>
                                        </p:tgtEl>
                                      </p:cBhvr>
                                    </p:animEffect>
                                  </p:childTnLst>
                                </p:cTn>
                              </p:par>
                            </p:childTnLst>
                          </p:cTn>
                        </p:par>
                        <p:par>
                          <p:cTn id="122" fill="hold">
                            <p:stCondLst>
                              <p:cond delay="11000"/>
                            </p:stCondLst>
                            <p:childTnLst>
                              <p:par>
                                <p:cTn id="123" presetID="10" presetClass="entr" presetSubtype="0" fill="hold" grpId="0" nodeType="afterEffect">
                                  <p:stCondLst>
                                    <p:cond delay="0"/>
                                  </p:stCondLst>
                                  <p:childTnLst>
                                    <p:set>
                                      <p:cBhvr>
                                        <p:cTn id="124" dur="1" fill="hold">
                                          <p:stCondLst>
                                            <p:cond delay="0"/>
                                          </p:stCondLst>
                                        </p:cTn>
                                        <p:tgtEl>
                                          <p:spTgt spid="65"/>
                                        </p:tgtEl>
                                        <p:attrNameLst>
                                          <p:attrName>style.visibility</p:attrName>
                                        </p:attrNameLst>
                                      </p:cBhvr>
                                      <p:to>
                                        <p:strVal val="visible"/>
                                      </p:to>
                                    </p:set>
                                    <p:animEffect transition="in" filter="fade">
                                      <p:cBhvr>
                                        <p:cTn id="125" dur="500"/>
                                        <p:tgtEl>
                                          <p:spTgt spid="65"/>
                                        </p:tgtEl>
                                      </p:cBhvr>
                                    </p:animEffect>
                                  </p:childTnLst>
                                </p:cTn>
                              </p:par>
                            </p:childTnLst>
                          </p:cTn>
                        </p:par>
                        <p:par>
                          <p:cTn id="126" fill="hold">
                            <p:stCondLst>
                              <p:cond delay="11500"/>
                            </p:stCondLst>
                            <p:childTnLst>
                              <p:par>
                                <p:cTn id="127" presetID="10" presetClass="entr" presetSubtype="0" fill="hold" grpId="0" nodeType="afterEffect">
                                  <p:stCondLst>
                                    <p:cond delay="0"/>
                                  </p:stCondLst>
                                  <p:childTnLst>
                                    <p:set>
                                      <p:cBhvr>
                                        <p:cTn id="128" dur="1" fill="hold">
                                          <p:stCondLst>
                                            <p:cond delay="0"/>
                                          </p:stCondLst>
                                        </p:cTn>
                                        <p:tgtEl>
                                          <p:spTgt spid="66">
                                            <p:bg/>
                                          </p:spTgt>
                                        </p:tgtEl>
                                        <p:attrNameLst>
                                          <p:attrName>style.visibility</p:attrName>
                                        </p:attrNameLst>
                                      </p:cBhvr>
                                      <p:to>
                                        <p:strVal val="visible"/>
                                      </p:to>
                                    </p:set>
                                    <p:animEffect transition="in" filter="fade">
                                      <p:cBhvr>
                                        <p:cTn id="129" dur="500"/>
                                        <p:tgtEl>
                                          <p:spTgt spid="66">
                                            <p:bg/>
                                          </p:spTgt>
                                        </p:tgtEl>
                                      </p:cBhvr>
                                    </p:animEffect>
                                  </p:childTnLst>
                                </p:cTn>
                              </p:par>
                              <p:par>
                                <p:cTn id="130" presetID="10" presetClass="entr" presetSubtype="0" fill="hold" grpId="0" nodeType="withEffect">
                                  <p:stCondLst>
                                    <p:cond delay="0"/>
                                  </p:stCondLst>
                                  <p:childTnLst>
                                    <p:set>
                                      <p:cBhvr>
                                        <p:cTn id="131" dur="1" fill="hold">
                                          <p:stCondLst>
                                            <p:cond delay="0"/>
                                          </p:stCondLst>
                                        </p:cTn>
                                        <p:tgtEl>
                                          <p:spTgt spid="66">
                                            <p:txEl>
                                              <p:pRg st="0" end="0"/>
                                            </p:txEl>
                                          </p:spTgt>
                                        </p:tgtEl>
                                        <p:attrNameLst>
                                          <p:attrName>style.visibility</p:attrName>
                                        </p:attrNameLst>
                                      </p:cBhvr>
                                      <p:to>
                                        <p:strVal val="visible"/>
                                      </p:to>
                                    </p:set>
                                    <p:animEffect transition="in" filter="fade">
                                      <p:cBhvr>
                                        <p:cTn id="132" dur="500"/>
                                        <p:tgtEl>
                                          <p:spTgt spid="66">
                                            <p:txEl>
                                              <p:pRg st="0" end="0"/>
                                            </p:txEl>
                                          </p:spTgt>
                                        </p:tgtEl>
                                      </p:cBhvr>
                                    </p:animEffect>
                                  </p:childTnLst>
                                </p:cTn>
                              </p:par>
                            </p:childTnLst>
                          </p:cTn>
                        </p:par>
                        <p:par>
                          <p:cTn id="133" fill="hold">
                            <p:stCondLst>
                              <p:cond delay="12000"/>
                            </p:stCondLst>
                            <p:childTnLst>
                              <p:par>
                                <p:cTn id="134" presetID="10" presetClass="entr" presetSubtype="0" fill="hold" grpId="0" nodeType="afterEffect">
                                  <p:stCondLst>
                                    <p:cond delay="0"/>
                                  </p:stCondLst>
                                  <p:childTnLst>
                                    <p:set>
                                      <p:cBhvr>
                                        <p:cTn id="135" dur="1" fill="hold">
                                          <p:stCondLst>
                                            <p:cond delay="0"/>
                                          </p:stCondLst>
                                        </p:cTn>
                                        <p:tgtEl>
                                          <p:spTgt spid="68"/>
                                        </p:tgtEl>
                                        <p:attrNameLst>
                                          <p:attrName>style.visibility</p:attrName>
                                        </p:attrNameLst>
                                      </p:cBhvr>
                                      <p:to>
                                        <p:strVal val="visible"/>
                                      </p:to>
                                    </p:set>
                                    <p:animEffect transition="in" filter="fade">
                                      <p:cBhvr>
                                        <p:cTn id="136" dur="500"/>
                                        <p:tgtEl>
                                          <p:spTgt spid="68"/>
                                        </p:tgtEl>
                                      </p:cBhvr>
                                    </p:animEffect>
                                  </p:childTnLst>
                                </p:cTn>
                              </p:par>
                            </p:childTnLst>
                          </p:cTn>
                        </p:par>
                        <p:par>
                          <p:cTn id="137" fill="hold">
                            <p:stCondLst>
                              <p:cond delay="12500"/>
                            </p:stCondLst>
                            <p:childTnLst>
                              <p:par>
                                <p:cTn id="138" presetID="10" presetClass="entr" presetSubtype="0" fill="hold" grpId="0" nodeType="afterEffect">
                                  <p:stCondLst>
                                    <p:cond delay="0"/>
                                  </p:stCondLst>
                                  <p:childTnLst>
                                    <p:set>
                                      <p:cBhvr>
                                        <p:cTn id="139" dur="1" fill="hold">
                                          <p:stCondLst>
                                            <p:cond delay="0"/>
                                          </p:stCondLst>
                                        </p:cTn>
                                        <p:tgtEl>
                                          <p:spTgt spid="70">
                                            <p:bg/>
                                          </p:spTgt>
                                        </p:tgtEl>
                                        <p:attrNameLst>
                                          <p:attrName>style.visibility</p:attrName>
                                        </p:attrNameLst>
                                      </p:cBhvr>
                                      <p:to>
                                        <p:strVal val="visible"/>
                                      </p:to>
                                    </p:set>
                                    <p:animEffect transition="in" filter="fade">
                                      <p:cBhvr>
                                        <p:cTn id="140" dur="500"/>
                                        <p:tgtEl>
                                          <p:spTgt spid="70">
                                            <p:bg/>
                                          </p:spTgt>
                                        </p:tgtEl>
                                      </p:cBhvr>
                                    </p:animEffect>
                                  </p:childTnLst>
                                </p:cTn>
                              </p:par>
                              <p:par>
                                <p:cTn id="141" presetID="10" presetClass="entr" presetSubtype="0" fill="hold" grpId="0" nodeType="withEffect">
                                  <p:stCondLst>
                                    <p:cond delay="0"/>
                                  </p:stCondLst>
                                  <p:childTnLst>
                                    <p:set>
                                      <p:cBhvr>
                                        <p:cTn id="142" dur="1" fill="hold">
                                          <p:stCondLst>
                                            <p:cond delay="0"/>
                                          </p:stCondLst>
                                        </p:cTn>
                                        <p:tgtEl>
                                          <p:spTgt spid="70">
                                            <p:txEl>
                                              <p:pRg st="0" end="0"/>
                                            </p:txEl>
                                          </p:spTgt>
                                        </p:tgtEl>
                                        <p:attrNameLst>
                                          <p:attrName>style.visibility</p:attrName>
                                        </p:attrNameLst>
                                      </p:cBhvr>
                                      <p:to>
                                        <p:strVal val="visible"/>
                                      </p:to>
                                    </p:set>
                                    <p:animEffect transition="in" filter="fade">
                                      <p:cBhvr>
                                        <p:cTn id="143" dur="500"/>
                                        <p:tgtEl>
                                          <p:spTgt spid="7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8" grpId="0" build="p">
        <p:tmplLst>
          <p:tmpl lvl="1">
            <p:tnLst>
              <p:par>
                <p:cTn presetID="10" presetClass="entr" presetSubtype="0" fill="hold" nodeType="after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fade">
                      <p:cBhvr>
                        <p:cTn dur="500"/>
                        <p:tgtEl>
                          <p:spTgt spid="18"/>
                        </p:tgtEl>
                      </p:cBhvr>
                    </p:animEffect>
                  </p:childTnLst>
                </p:cTn>
              </p:par>
            </p:tnLst>
          </p:tmpl>
        </p:tmplLst>
      </p:bldP>
      <p:bldP spid="47" grpId="0" animBg="1"/>
      <p:bldP spid="48" grpId="0" uiExpand="1" build="p" animBg="1">
        <p:tmplLst>
          <p:tmpl>
            <p:tnLst>
              <p:par>
                <p:cTn presetID="10" presetClass="entr" presetSubtype="0" fill="hold" nodeType="afterEffect">
                  <p:stCondLst>
                    <p:cond delay="0"/>
                  </p:stCondLst>
                  <p:childTnLst>
                    <p:set>
                      <p:cBhvr>
                        <p:cTn dur="1" fill="hold">
                          <p:stCondLst>
                            <p:cond delay="0"/>
                          </p:stCondLst>
                        </p:cTn>
                        <p:tgtEl>
                          <p:spTgt spid="48"/>
                        </p:tgtEl>
                        <p:attrNameLst>
                          <p:attrName>style.visibility</p:attrName>
                        </p:attrNameLst>
                      </p:cBhvr>
                      <p:to>
                        <p:strVal val="visible"/>
                      </p:to>
                    </p:set>
                    <p:animEffect transition="in" filter="fade">
                      <p:cBhvr>
                        <p:cTn dur="500"/>
                        <p:tgtEl>
                          <p:spTgt spid="48"/>
                        </p:tgtEl>
                      </p:cBhvr>
                    </p:animEffect>
                  </p:childTnLst>
                </p:cTn>
              </p:par>
            </p:tnLst>
          </p:tmpl>
          <p:tmpl lvl="1">
            <p:tnLst>
              <p:par>
                <p:cTn presetID="10" presetClass="entr" presetSubtype="0" fill="hold" nodeType="withEffect">
                  <p:stCondLst>
                    <p:cond delay="0"/>
                  </p:stCondLst>
                  <p:childTnLst>
                    <p:set>
                      <p:cBhvr>
                        <p:cTn dur="1" fill="hold">
                          <p:stCondLst>
                            <p:cond delay="0"/>
                          </p:stCondLst>
                        </p:cTn>
                        <p:tgtEl>
                          <p:spTgt spid="48"/>
                        </p:tgtEl>
                        <p:attrNameLst>
                          <p:attrName>style.visibility</p:attrName>
                        </p:attrNameLst>
                      </p:cBhvr>
                      <p:to>
                        <p:strVal val="visible"/>
                      </p:to>
                    </p:set>
                    <p:animEffect transition="in" filter="fade">
                      <p:cBhvr>
                        <p:cTn dur="500"/>
                        <p:tgtEl>
                          <p:spTgt spid="48"/>
                        </p:tgtEl>
                      </p:cBhvr>
                    </p:animEffect>
                  </p:childTnLst>
                </p:cTn>
              </p:par>
            </p:tnLst>
          </p:tmpl>
        </p:tmplLst>
      </p:bldP>
      <p:bldP spid="49" grpId="0" animBg="1"/>
      <p:bldP spid="50" grpId="0" uiExpand="1" build="p" animBg="1">
        <p:tmplLst>
          <p:tmpl>
            <p:tnLst>
              <p:par>
                <p:cTn presetID="10" presetClass="entr" presetSubtype="0" fill="hold" nodeType="afterEffect">
                  <p:stCondLst>
                    <p:cond delay="0"/>
                  </p:stCondLst>
                  <p:childTnLst>
                    <p:set>
                      <p:cBhvr>
                        <p:cTn dur="1" fill="hold">
                          <p:stCondLst>
                            <p:cond delay="0"/>
                          </p:stCondLst>
                        </p:cTn>
                        <p:tgtEl>
                          <p:spTgt spid="50"/>
                        </p:tgtEl>
                        <p:attrNameLst>
                          <p:attrName>style.visibility</p:attrName>
                        </p:attrNameLst>
                      </p:cBhvr>
                      <p:to>
                        <p:strVal val="visible"/>
                      </p:to>
                    </p:set>
                    <p:animEffect transition="in" filter="fade">
                      <p:cBhvr>
                        <p:cTn dur="500"/>
                        <p:tgtEl>
                          <p:spTgt spid="50"/>
                        </p:tgtEl>
                      </p:cBhvr>
                    </p:animEffect>
                  </p:childTnLst>
                </p:cTn>
              </p:par>
            </p:tnLst>
          </p:tmpl>
          <p:tmpl lvl="1">
            <p:tnLst>
              <p:par>
                <p:cTn presetID="10" presetClass="entr" presetSubtype="0" fill="hold" nodeType="withEffect">
                  <p:stCondLst>
                    <p:cond delay="0"/>
                  </p:stCondLst>
                  <p:childTnLst>
                    <p:set>
                      <p:cBhvr>
                        <p:cTn dur="1" fill="hold">
                          <p:stCondLst>
                            <p:cond delay="0"/>
                          </p:stCondLst>
                        </p:cTn>
                        <p:tgtEl>
                          <p:spTgt spid="50"/>
                        </p:tgtEl>
                        <p:attrNameLst>
                          <p:attrName>style.visibility</p:attrName>
                        </p:attrNameLst>
                      </p:cBhvr>
                      <p:to>
                        <p:strVal val="visible"/>
                      </p:to>
                    </p:set>
                    <p:animEffect transition="in" filter="fade">
                      <p:cBhvr>
                        <p:cTn dur="500"/>
                        <p:tgtEl>
                          <p:spTgt spid="50"/>
                        </p:tgtEl>
                      </p:cBhvr>
                    </p:animEffect>
                  </p:childTnLst>
                </p:cTn>
              </p:par>
            </p:tnLst>
          </p:tmpl>
        </p:tmplLst>
      </p:bldP>
      <p:bldP spid="51" grpId="0" animBg="1"/>
      <p:bldP spid="52" grpId="0" uiExpand="1" build="p" animBg="1">
        <p:tmplLst>
          <p:tmpl>
            <p:tnLst>
              <p:par>
                <p:cTn presetID="10" presetClass="entr" presetSubtype="0" fill="hold" nodeType="afterEffect">
                  <p:stCondLst>
                    <p:cond delay="0"/>
                  </p:stCondLst>
                  <p:childTnLst>
                    <p:set>
                      <p:cBhvr>
                        <p:cTn dur="1" fill="hold">
                          <p:stCondLst>
                            <p:cond delay="0"/>
                          </p:stCondLst>
                        </p:cTn>
                        <p:tgtEl>
                          <p:spTgt spid="52"/>
                        </p:tgtEl>
                        <p:attrNameLst>
                          <p:attrName>style.visibility</p:attrName>
                        </p:attrNameLst>
                      </p:cBhvr>
                      <p:to>
                        <p:strVal val="visible"/>
                      </p:to>
                    </p:set>
                    <p:animEffect transition="in" filter="fade">
                      <p:cBhvr>
                        <p:cTn dur="500"/>
                        <p:tgtEl>
                          <p:spTgt spid="52"/>
                        </p:tgtEl>
                      </p:cBhvr>
                    </p:animEffect>
                  </p:childTnLst>
                </p:cTn>
              </p:par>
            </p:tnLst>
          </p:tmpl>
          <p:tmpl lvl="1">
            <p:tnLst>
              <p:par>
                <p:cTn presetID="10" presetClass="entr" presetSubtype="0" fill="hold" nodeType="withEffect">
                  <p:stCondLst>
                    <p:cond delay="0"/>
                  </p:stCondLst>
                  <p:childTnLst>
                    <p:set>
                      <p:cBhvr>
                        <p:cTn dur="1" fill="hold">
                          <p:stCondLst>
                            <p:cond delay="0"/>
                          </p:stCondLst>
                        </p:cTn>
                        <p:tgtEl>
                          <p:spTgt spid="52"/>
                        </p:tgtEl>
                        <p:attrNameLst>
                          <p:attrName>style.visibility</p:attrName>
                        </p:attrNameLst>
                      </p:cBhvr>
                      <p:to>
                        <p:strVal val="visible"/>
                      </p:to>
                    </p:set>
                    <p:animEffect transition="in" filter="fade">
                      <p:cBhvr>
                        <p:cTn dur="500"/>
                        <p:tgtEl>
                          <p:spTgt spid="52"/>
                        </p:tgtEl>
                      </p:cBhvr>
                    </p:animEffect>
                  </p:childTnLst>
                </p:cTn>
              </p:par>
            </p:tnLst>
          </p:tmpl>
        </p:tmplLst>
      </p:bldP>
      <p:bldP spid="53" grpId="0" animBg="1"/>
      <p:bldP spid="54" grpId="0" uiExpand="1" build="p" animBg="1">
        <p:tmplLst>
          <p:tmpl>
            <p:tnLst>
              <p:par>
                <p:cTn presetID="10" presetClass="entr" presetSubtype="0" fill="hold" nodeType="afterEffect">
                  <p:stCondLst>
                    <p:cond delay="0"/>
                  </p:stCondLst>
                  <p:childTnLst>
                    <p:set>
                      <p:cBhvr>
                        <p:cTn dur="1" fill="hold">
                          <p:stCondLst>
                            <p:cond delay="0"/>
                          </p:stCondLst>
                        </p:cTn>
                        <p:tgtEl>
                          <p:spTgt spid="54"/>
                        </p:tgtEl>
                        <p:attrNameLst>
                          <p:attrName>style.visibility</p:attrName>
                        </p:attrNameLst>
                      </p:cBhvr>
                      <p:to>
                        <p:strVal val="visible"/>
                      </p:to>
                    </p:set>
                    <p:animEffect transition="in" filter="fade">
                      <p:cBhvr>
                        <p:cTn dur="500"/>
                        <p:tgtEl>
                          <p:spTgt spid="54"/>
                        </p:tgtEl>
                      </p:cBhvr>
                    </p:animEffect>
                  </p:childTnLst>
                </p:cTn>
              </p:par>
            </p:tnLst>
          </p:tmpl>
          <p:tmpl lvl="1">
            <p:tnLst>
              <p:par>
                <p:cTn presetID="10" presetClass="entr" presetSubtype="0" fill="hold" nodeType="withEffect">
                  <p:stCondLst>
                    <p:cond delay="0"/>
                  </p:stCondLst>
                  <p:childTnLst>
                    <p:set>
                      <p:cBhvr>
                        <p:cTn dur="1" fill="hold">
                          <p:stCondLst>
                            <p:cond delay="0"/>
                          </p:stCondLst>
                        </p:cTn>
                        <p:tgtEl>
                          <p:spTgt spid="54"/>
                        </p:tgtEl>
                        <p:attrNameLst>
                          <p:attrName>style.visibility</p:attrName>
                        </p:attrNameLst>
                      </p:cBhvr>
                      <p:to>
                        <p:strVal val="visible"/>
                      </p:to>
                    </p:set>
                    <p:animEffect transition="in" filter="fade">
                      <p:cBhvr>
                        <p:cTn dur="500"/>
                        <p:tgtEl>
                          <p:spTgt spid="54"/>
                        </p:tgtEl>
                      </p:cBhvr>
                    </p:animEffect>
                  </p:childTnLst>
                </p:cTn>
              </p:par>
            </p:tnLst>
          </p:tmpl>
        </p:tmplLst>
      </p:bldP>
      <p:bldP spid="55" grpId="0" animBg="1"/>
      <p:bldP spid="56" grpId="0" uiExpand="1" build="p" animBg="1">
        <p:tmplLst>
          <p:tmpl>
            <p:tnLst>
              <p:par>
                <p:cTn presetID="10" presetClass="entr" presetSubtype="0" fill="hold" nodeType="afterEffect">
                  <p:stCondLst>
                    <p:cond delay="0"/>
                  </p:stCondLst>
                  <p:childTnLst>
                    <p:set>
                      <p:cBhvr>
                        <p:cTn dur="1" fill="hold">
                          <p:stCondLst>
                            <p:cond delay="0"/>
                          </p:stCondLst>
                        </p:cTn>
                        <p:tgtEl>
                          <p:spTgt spid="56"/>
                        </p:tgtEl>
                        <p:attrNameLst>
                          <p:attrName>style.visibility</p:attrName>
                        </p:attrNameLst>
                      </p:cBhvr>
                      <p:to>
                        <p:strVal val="visible"/>
                      </p:to>
                    </p:set>
                    <p:animEffect transition="in" filter="fade">
                      <p:cBhvr>
                        <p:cTn dur="500"/>
                        <p:tgtEl>
                          <p:spTgt spid="56"/>
                        </p:tgtEl>
                      </p:cBhvr>
                    </p:animEffect>
                  </p:childTnLst>
                </p:cTn>
              </p:par>
            </p:tnLst>
          </p:tmpl>
          <p:tmpl lvl="1">
            <p:tnLst>
              <p:par>
                <p:cTn presetID="10" presetClass="entr" presetSubtype="0" fill="hold" nodeType="withEffect">
                  <p:stCondLst>
                    <p:cond delay="0"/>
                  </p:stCondLst>
                  <p:childTnLst>
                    <p:set>
                      <p:cBhvr>
                        <p:cTn dur="1" fill="hold">
                          <p:stCondLst>
                            <p:cond delay="0"/>
                          </p:stCondLst>
                        </p:cTn>
                        <p:tgtEl>
                          <p:spTgt spid="56"/>
                        </p:tgtEl>
                        <p:attrNameLst>
                          <p:attrName>style.visibility</p:attrName>
                        </p:attrNameLst>
                      </p:cBhvr>
                      <p:to>
                        <p:strVal val="visible"/>
                      </p:to>
                    </p:set>
                    <p:animEffect transition="in" filter="fade">
                      <p:cBhvr>
                        <p:cTn dur="500"/>
                        <p:tgtEl>
                          <p:spTgt spid="56"/>
                        </p:tgtEl>
                      </p:cBhvr>
                    </p:animEffect>
                  </p:childTnLst>
                </p:cTn>
              </p:par>
            </p:tnLst>
          </p:tmpl>
        </p:tmplLst>
      </p:bldP>
      <p:bldP spid="57" grpId="0" animBg="1"/>
      <p:bldP spid="58" grpId="0" uiExpand="1" build="p" animBg="1">
        <p:tmplLst>
          <p:tmpl>
            <p:tnLst>
              <p:par>
                <p:cTn presetID="10" presetClass="entr" presetSubtype="0" fill="hold" nodeType="afterEffect">
                  <p:stCondLst>
                    <p:cond delay="0"/>
                  </p:stCondLst>
                  <p:childTnLst>
                    <p:set>
                      <p:cBhvr>
                        <p:cTn dur="1" fill="hold">
                          <p:stCondLst>
                            <p:cond delay="0"/>
                          </p:stCondLst>
                        </p:cTn>
                        <p:tgtEl>
                          <p:spTgt spid="58"/>
                        </p:tgtEl>
                        <p:attrNameLst>
                          <p:attrName>style.visibility</p:attrName>
                        </p:attrNameLst>
                      </p:cBhvr>
                      <p:to>
                        <p:strVal val="visible"/>
                      </p:to>
                    </p:set>
                    <p:animEffect transition="in" filter="fade">
                      <p:cBhvr>
                        <p:cTn dur="500"/>
                        <p:tgtEl>
                          <p:spTgt spid="58"/>
                        </p:tgtEl>
                      </p:cBhvr>
                    </p:animEffect>
                  </p:childTnLst>
                </p:cTn>
              </p:par>
            </p:tnLst>
          </p:tmpl>
          <p:tmpl lvl="1">
            <p:tnLst>
              <p:par>
                <p:cTn presetID="10" presetClass="entr" presetSubtype="0" fill="hold" nodeType="withEffect">
                  <p:stCondLst>
                    <p:cond delay="0"/>
                  </p:stCondLst>
                  <p:childTnLst>
                    <p:set>
                      <p:cBhvr>
                        <p:cTn dur="1" fill="hold">
                          <p:stCondLst>
                            <p:cond delay="0"/>
                          </p:stCondLst>
                        </p:cTn>
                        <p:tgtEl>
                          <p:spTgt spid="58"/>
                        </p:tgtEl>
                        <p:attrNameLst>
                          <p:attrName>style.visibility</p:attrName>
                        </p:attrNameLst>
                      </p:cBhvr>
                      <p:to>
                        <p:strVal val="visible"/>
                      </p:to>
                    </p:set>
                    <p:animEffect transition="in" filter="fade">
                      <p:cBhvr>
                        <p:cTn dur="500"/>
                        <p:tgtEl>
                          <p:spTgt spid="58"/>
                        </p:tgtEl>
                      </p:cBhvr>
                    </p:animEffect>
                  </p:childTnLst>
                </p:cTn>
              </p:par>
            </p:tnLst>
          </p:tmpl>
        </p:tmplLst>
      </p:bldP>
      <p:bldP spid="59" grpId="0" animBg="1"/>
      <p:bldP spid="60" grpId="0" uiExpand="1" build="p" animBg="1">
        <p:tmplLst>
          <p:tmpl>
            <p:tnLst>
              <p:par>
                <p:cTn presetID="10" presetClass="entr" presetSubtype="0" fill="hold" nodeType="afterEffect">
                  <p:stCondLst>
                    <p:cond delay="0"/>
                  </p:stCondLst>
                  <p:childTnLst>
                    <p:set>
                      <p:cBhvr>
                        <p:cTn dur="1" fill="hold">
                          <p:stCondLst>
                            <p:cond delay="0"/>
                          </p:stCondLst>
                        </p:cTn>
                        <p:tgtEl>
                          <p:spTgt spid="60"/>
                        </p:tgtEl>
                        <p:attrNameLst>
                          <p:attrName>style.visibility</p:attrName>
                        </p:attrNameLst>
                      </p:cBhvr>
                      <p:to>
                        <p:strVal val="visible"/>
                      </p:to>
                    </p:set>
                    <p:animEffect transition="in" filter="fade">
                      <p:cBhvr>
                        <p:cTn dur="500"/>
                        <p:tgtEl>
                          <p:spTgt spid="60"/>
                        </p:tgtEl>
                      </p:cBhvr>
                    </p:animEffect>
                  </p:childTnLst>
                </p:cTn>
              </p:par>
            </p:tnLst>
          </p:tmpl>
          <p:tmpl lvl="1">
            <p:tnLst>
              <p:par>
                <p:cTn presetID="10" presetClass="entr" presetSubtype="0" fill="hold" nodeType="withEffect">
                  <p:stCondLst>
                    <p:cond delay="0"/>
                  </p:stCondLst>
                  <p:childTnLst>
                    <p:set>
                      <p:cBhvr>
                        <p:cTn dur="1" fill="hold">
                          <p:stCondLst>
                            <p:cond delay="0"/>
                          </p:stCondLst>
                        </p:cTn>
                        <p:tgtEl>
                          <p:spTgt spid="60"/>
                        </p:tgtEl>
                        <p:attrNameLst>
                          <p:attrName>style.visibility</p:attrName>
                        </p:attrNameLst>
                      </p:cBhvr>
                      <p:to>
                        <p:strVal val="visible"/>
                      </p:to>
                    </p:set>
                    <p:animEffect transition="in" filter="fade">
                      <p:cBhvr>
                        <p:cTn dur="500"/>
                        <p:tgtEl>
                          <p:spTgt spid="60"/>
                        </p:tgtEl>
                      </p:cBhvr>
                    </p:animEffect>
                  </p:childTnLst>
                </p:cTn>
              </p:par>
            </p:tnLst>
          </p:tmpl>
        </p:tmplLst>
      </p:bldP>
      <p:bldP spid="61" grpId="0" animBg="1"/>
      <p:bldP spid="62" grpId="0" uiExpand="1" build="p" animBg="1">
        <p:tmplLst>
          <p:tmpl>
            <p:tnLst>
              <p:par>
                <p:cTn presetID="10" presetClass="entr" presetSubtype="0" fill="hold" nodeType="afterEffect">
                  <p:stCondLst>
                    <p:cond delay="0"/>
                  </p:stCondLst>
                  <p:childTnLst>
                    <p:set>
                      <p:cBhvr>
                        <p:cTn dur="1" fill="hold">
                          <p:stCondLst>
                            <p:cond delay="0"/>
                          </p:stCondLst>
                        </p:cTn>
                        <p:tgtEl>
                          <p:spTgt spid="62"/>
                        </p:tgtEl>
                        <p:attrNameLst>
                          <p:attrName>style.visibility</p:attrName>
                        </p:attrNameLst>
                      </p:cBhvr>
                      <p:to>
                        <p:strVal val="visible"/>
                      </p:to>
                    </p:set>
                    <p:animEffect transition="in" filter="fade">
                      <p:cBhvr>
                        <p:cTn dur="500"/>
                        <p:tgtEl>
                          <p:spTgt spid="62"/>
                        </p:tgtEl>
                      </p:cBhvr>
                    </p:animEffect>
                  </p:childTnLst>
                </p:cTn>
              </p:par>
            </p:tnLst>
          </p:tmpl>
          <p:tmpl lvl="1">
            <p:tnLst>
              <p:par>
                <p:cTn presetID="10" presetClass="entr" presetSubtype="0" fill="hold" nodeType="withEffect">
                  <p:stCondLst>
                    <p:cond delay="0"/>
                  </p:stCondLst>
                  <p:childTnLst>
                    <p:set>
                      <p:cBhvr>
                        <p:cTn dur="1" fill="hold">
                          <p:stCondLst>
                            <p:cond delay="0"/>
                          </p:stCondLst>
                        </p:cTn>
                        <p:tgtEl>
                          <p:spTgt spid="62"/>
                        </p:tgtEl>
                        <p:attrNameLst>
                          <p:attrName>style.visibility</p:attrName>
                        </p:attrNameLst>
                      </p:cBhvr>
                      <p:to>
                        <p:strVal val="visible"/>
                      </p:to>
                    </p:set>
                    <p:animEffect transition="in" filter="fade">
                      <p:cBhvr>
                        <p:cTn dur="500"/>
                        <p:tgtEl>
                          <p:spTgt spid="62"/>
                        </p:tgtEl>
                      </p:cBhvr>
                    </p:animEffect>
                  </p:childTnLst>
                </p:cTn>
              </p:par>
            </p:tnLst>
          </p:tmpl>
        </p:tmplLst>
      </p:bldP>
      <p:bldP spid="63" grpId="0" animBg="1"/>
      <p:bldP spid="64" grpId="0" uiExpand="1" build="p" animBg="1">
        <p:tmplLst>
          <p:tmpl>
            <p:tnLst>
              <p:par>
                <p:cTn presetID="10" presetClass="entr" presetSubtype="0" fill="hold" nodeType="afterEffect">
                  <p:stCondLst>
                    <p:cond delay="0"/>
                  </p:stCondLst>
                  <p:childTnLst>
                    <p:set>
                      <p:cBhvr>
                        <p:cTn dur="1" fill="hold">
                          <p:stCondLst>
                            <p:cond delay="0"/>
                          </p:stCondLst>
                        </p:cTn>
                        <p:tgtEl>
                          <p:spTgt spid="64"/>
                        </p:tgtEl>
                        <p:attrNameLst>
                          <p:attrName>style.visibility</p:attrName>
                        </p:attrNameLst>
                      </p:cBhvr>
                      <p:to>
                        <p:strVal val="visible"/>
                      </p:to>
                    </p:set>
                    <p:animEffect transition="in" filter="fade">
                      <p:cBhvr>
                        <p:cTn dur="500"/>
                        <p:tgtEl>
                          <p:spTgt spid="64"/>
                        </p:tgtEl>
                      </p:cBhvr>
                    </p:animEffect>
                  </p:childTnLst>
                </p:cTn>
              </p:par>
            </p:tnLst>
          </p:tmpl>
          <p:tmpl lvl="1">
            <p:tnLst>
              <p:par>
                <p:cTn presetID="10" presetClass="entr" presetSubtype="0" fill="hold" nodeType="withEffect">
                  <p:stCondLst>
                    <p:cond delay="0"/>
                  </p:stCondLst>
                  <p:childTnLst>
                    <p:set>
                      <p:cBhvr>
                        <p:cTn dur="1" fill="hold">
                          <p:stCondLst>
                            <p:cond delay="0"/>
                          </p:stCondLst>
                        </p:cTn>
                        <p:tgtEl>
                          <p:spTgt spid="64"/>
                        </p:tgtEl>
                        <p:attrNameLst>
                          <p:attrName>style.visibility</p:attrName>
                        </p:attrNameLst>
                      </p:cBhvr>
                      <p:to>
                        <p:strVal val="visible"/>
                      </p:to>
                    </p:set>
                    <p:animEffect transition="in" filter="fade">
                      <p:cBhvr>
                        <p:cTn dur="500"/>
                        <p:tgtEl>
                          <p:spTgt spid="64"/>
                        </p:tgtEl>
                      </p:cBhvr>
                    </p:animEffect>
                  </p:childTnLst>
                </p:cTn>
              </p:par>
            </p:tnLst>
          </p:tmpl>
        </p:tmplLst>
      </p:bldP>
      <p:bldP spid="65" grpId="0" animBg="1"/>
      <p:bldP spid="66" grpId="0" uiExpand="1" build="p" animBg="1">
        <p:tmplLst>
          <p:tmpl>
            <p:tnLst>
              <p:par>
                <p:cTn presetID="10" presetClass="entr" presetSubtype="0" fill="hold" nodeType="afterEffect">
                  <p:stCondLst>
                    <p:cond delay="0"/>
                  </p:stCondLst>
                  <p:childTnLst>
                    <p:set>
                      <p:cBhvr>
                        <p:cTn dur="1" fill="hold">
                          <p:stCondLst>
                            <p:cond delay="0"/>
                          </p:stCondLst>
                        </p:cTn>
                        <p:tgtEl>
                          <p:spTgt spid="66"/>
                        </p:tgtEl>
                        <p:attrNameLst>
                          <p:attrName>style.visibility</p:attrName>
                        </p:attrNameLst>
                      </p:cBhvr>
                      <p:to>
                        <p:strVal val="visible"/>
                      </p:to>
                    </p:set>
                    <p:animEffect transition="in" filter="fade">
                      <p:cBhvr>
                        <p:cTn dur="500"/>
                        <p:tgtEl>
                          <p:spTgt spid="66"/>
                        </p:tgtEl>
                      </p:cBhvr>
                    </p:animEffect>
                  </p:childTnLst>
                </p:cTn>
              </p:par>
            </p:tnLst>
          </p:tmpl>
          <p:tmpl lvl="1">
            <p:tnLst>
              <p:par>
                <p:cTn presetID="10" presetClass="entr" presetSubtype="0" fill="hold" nodeType="withEffect">
                  <p:stCondLst>
                    <p:cond delay="0"/>
                  </p:stCondLst>
                  <p:childTnLst>
                    <p:set>
                      <p:cBhvr>
                        <p:cTn dur="1" fill="hold">
                          <p:stCondLst>
                            <p:cond delay="0"/>
                          </p:stCondLst>
                        </p:cTn>
                        <p:tgtEl>
                          <p:spTgt spid="66"/>
                        </p:tgtEl>
                        <p:attrNameLst>
                          <p:attrName>style.visibility</p:attrName>
                        </p:attrNameLst>
                      </p:cBhvr>
                      <p:to>
                        <p:strVal val="visible"/>
                      </p:to>
                    </p:set>
                    <p:animEffect transition="in" filter="fade">
                      <p:cBhvr>
                        <p:cTn dur="500"/>
                        <p:tgtEl>
                          <p:spTgt spid="66"/>
                        </p:tgtEl>
                      </p:cBhvr>
                    </p:animEffect>
                  </p:childTnLst>
                </p:cTn>
              </p:par>
            </p:tnLst>
          </p:tmpl>
        </p:tmplLst>
      </p:bldP>
      <p:bldP spid="67" grpId="0" animBg="1"/>
      <p:bldP spid="68" grpId="0" animBg="1"/>
      <p:bldP spid="69" grpId="0" uiExpand="1" build="p" animBg="1">
        <p:tmplLst>
          <p:tmpl>
            <p:tnLst>
              <p:par>
                <p:cTn presetID="10" presetClass="entr" presetSubtype="0" fill="hold" nodeType="afterEffect">
                  <p:stCondLst>
                    <p:cond delay="0"/>
                  </p:stCondLst>
                  <p:childTnLst>
                    <p:set>
                      <p:cBhvr>
                        <p:cTn dur="1" fill="hold">
                          <p:stCondLst>
                            <p:cond delay="0"/>
                          </p:stCondLst>
                        </p:cTn>
                        <p:tgtEl>
                          <p:spTgt spid="69"/>
                        </p:tgtEl>
                        <p:attrNameLst>
                          <p:attrName>style.visibility</p:attrName>
                        </p:attrNameLst>
                      </p:cBhvr>
                      <p:to>
                        <p:strVal val="visible"/>
                      </p:to>
                    </p:set>
                    <p:animEffect transition="in" filter="fade">
                      <p:cBhvr>
                        <p:cTn dur="500"/>
                        <p:tgtEl>
                          <p:spTgt spid="69"/>
                        </p:tgtEl>
                      </p:cBhvr>
                    </p:animEffect>
                  </p:childTnLst>
                </p:cTn>
              </p:par>
            </p:tnLst>
          </p:tmpl>
          <p:tmpl lvl="1">
            <p:tnLst>
              <p:par>
                <p:cTn presetID="10" presetClass="entr" presetSubtype="0" fill="hold" nodeType="withEffect">
                  <p:stCondLst>
                    <p:cond delay="0"/>
                  </p:stCondLst>
                  <p:childTnLst>
                    <p:set>
                      <p:cBhvr>
                        <p:cTn dur="1" fill="hold">
                          <p:stCondLst>
                            <p:cond delay="0"/>
                          </p:stCondLst>
                        </p:cTn>
                        <p:tgtEl>
                          <p:spTgt spid="69"/>
                        </p:tgtEl>
                        <p:attrNameLst>
                          <p:attrName>style.visibility</p:attrName>
                        </p:attrNameLst>
                      </p:cBhvr>
                      <p:to>
                        <p:strVal val="visible"/>
                      </p:to>
                    </p:set>
                    <p:animEffect transition="in" filter="fade">
                      <p:cBhvr>
                        <p:cTn dur="500"/>
                        <p:tgtEl>
                          <p:spTgt spid="69"/>
                        </p:tgtEl>
                      </p:cBhvr>
                    </p:animEffect>
                  </p:childTnLst>
                </p:cTn>
              </p:par>
            </p:tnLst>
          </p:tmpl>
        </p:tmplLst>
      </p:bldP>
      <p:bldP spid="70" grpId="0" uiExpand="1" build="p" animBg="1">
        <p:tmplLst>
          <p:tmpl>
            <p:tnLst>
              <p:par>
                <p:cTn presetID="10" presetClass="entr" presetSubtype="0" fill="hold" nodeType="afterEffect">
                  <p:stCondLst>
                    <p:cond delay="0"/>
                  </p:stCondLst>
                  <p:childTnLst>
                    <p:set>
                      <p:cBhvr>
                        <p:cTn dur="1" fill="hold">
                          <p:stCondLst>
                            <p:cond delay="0"/>
                          </p:stCondLst>
                        </p:cTn>
                        <p:tgtEl>
                          <p:spTgt spid="70"/>
                        </p:tgtEl>
                        <p:attrNameLst>
                          <p:attrName>style.visibility</p:attrName>
                        </p:attrNameLst>
                      </p:cBhvr>
                      <p:to>
                        <p:strVal val="visible"/>
                      </p:to>
                    </p:set>
                    <p:animEffect transition="in" filter="fade">
                      <p:cBhvr>
                        <p:cTn dur="500"/>
                        <p:tgtEl>
                          <p:spTgt spid="70"/>
                        </p:tgtEl>
                      </p:cBhvr>
                    </p:animEffect>
                  </p:childTnLst>
                </p:cTn>
              </p:par>
            </p:tnLst>
          </p:tmpl>
          <p:tmpl lvl="1">
            <p:tnLst>
              <p:par>
                <p:cTn presetID="10" presetClass="entr" presetSubtype="0" fill="hold" nodeType="withEffect">
                  <p:stCondLst>
                    <p:cond delay="0"/>
                  </p:stCondLst>
                  <p:childTnLst>
                    <p:set>
                      <p:cBhvr>
                        <p:cTn dur="1" fill="hold">
                          <p:stCondLst>
                            <p:cond delay="0"/>
                          </p:stCondLst>
                        </p:cTn>
                        <p:tgtEl>
                          <p:spTgt spid="70"/>
                        </p:tgtEl>
                        <p:attrNameLst>
                          <p:attrName>style.visibility</p:attrName>
                        </p:attrNameLst>
                      </p:cBhvr>
                      <p:to>
                        <p:strVal val="visible"/>
                      </p:to>
                    </p:set>
                    <p:animEffect transition="in" filter="fade">
                      <p:cBhvr>
                        <p:cTn dur="500"/>
                        <p:tgtEl>
                          <p:spTgt spid="70"/>
                        </p:tgtEl>
                      </p:cBhvr>
                    </p:animEffect>
                  </p:childTnLst>
                </p:cTn>
              </p:par>
            </p:tnLst>
          </p:tmpl>
        </p:tmplLst>
      </p:bldP>
    </p:bldLst>
  </p:timing>
  <p:extLst mod="1">
    <p:ext uri="{DCECCB84-F9BA-43D5-87BE-67443E8EF086}">
      <p15:sldGuideLst xmlns:p15="http://schemas.microsoft.com/office/powerpoint/2012/main">
        <p15:guide id="1" orient="horz" pos="432">
          <p15:clr>
            <a:srgbClr val="FBAE40"/>
          </p15:clr>
        </p15:guide>
        <p15:guide id="2" pos="960">
          <p15:clr>
            <a:srgbClr val="FBAE40"/>
          </p15:clr>
        </p15:guide>
        <p15:guide id="3" pos="4808" userDrawn="1">
          <p15:clr>
            <a:srgbClr val="FBAE40"/>
          </p15:clr>
        </p15:guide>
        <p15:guide id="4" orient="horz" pos="3792">
          <p15:clr>
            <a:srgbClr val="FBAE40"/>
          </p15:clr>
        </p15:guide>
        <p15:guide id="5" orient="horz" pos="1389" userDrawn="1">
          <p15:clr>
            <a:srgbClr val="FBAE40"/>
          </p15:clr>
        </p15:guide>
        <p15:guide id="6" pos="2880" userDrawn="1">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23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00100" y="596901"/>
            <a:ext cx="3409657" cy="505969"/>
          </a:xfrm>
        </p:spPr>
        <p:txBody>
          <a:bodyPr lIns="0" rIns="0" anchor="ctr">
            <a:noAutofit/>
          </a:bodyPr>
          <a:lstStyle>
            <a:lvl1pPr algn="l">
              <a:defRPr sz="2100" b="0">
                <a:solidFill>
                  <a:schemeClr val="accent1"/>
                </a:solidFill>
                <a:latin typeface="U.S. 101" pitchFamily="2" charset="0"/>
                <a:ea typeface="Roboto" pitchFamily="2" charset="0"/>
                <a:cs typeface="Open Sans Light" panose="020B0306030504020204" pitchFamily="34" charset="0"/>
              </a:defRPr>
            </a:lvl1pPr>
          </a:lstStyle>
          <a:p>
            <a:r>
              <a:rPr lang="en-US" dirty="0" smtClean="0"/>
              <a:t>Write Your Title Here</a:t>
            </a:r>
            <a:endParaRPr lang="en-GB" dirty="0"/>
          </a:p>
        </p:txBody>
      </p:sp>
      <p:sp>
        <p:nvSpPr>
          <p:cNvPr id="13" name="Text Placeholder 12"/>
          <p:cNvSpPr>
            <a:spLocks noGrp="1"/>
          </p:cNvSpPr>
          <p:nvPr>
            <p:ph type="body" sz="quarter" idx="11" hasCustomPrompt="1"/>
          </p:nvPr>
        </p:nvSpPr>
        <p:spPr>
          <a:xfrm>
            <a:off x="800100" y="1861626"/>
            <a:ext cx="3409657" cy="516988"/>
          </a:xfrm>
        </p:spPr>
        <p:txBody>
          <a:bodyPr lIns="0" rIns="0">
            <a:normAutofit/>
          </a:bodyPr>
          <a:lstStyle>
            <a:lvl1pPr marL="0" indent="0">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18" name="Text Placeholder 12"/>
          <p:cNvSpPr>
            <a:spLocks noGrp="1"/>
          </p:cNvSpPr>
          <p:nvPr>
            <p:ph type="body" sz="quarter" idx="13" hasCustomPrompt="1"/>
          </p:nvPr>
        </p:nvSpPr>
        <p:spPr>
          <a:xfrm>
            <a:off x="4934244" y="1861626"/>
            <a:ext cx="3409657" cy="516988"/>
          </a:xfrm>
        </p:spPr>
        <p:txBody>
          <a:bodyPr lIns="0" rIns="0">
            <a:normAutofit/>
          </a:bodyPr>
          <a:lstStyle>
            <a:lvl1pPr marL="0" indent="0" algn="r">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 name="TextBox 2"/>
          <p:cNvSpPr txBox="1"/>
          <p:nvPr userDrawn="1"/>
        </p:nvSpPr>
        <p:spPr>
          <a:xfrm>
            <a:off x="1076178" y="6183086"/>
            <a:ext cx="1428750" cy="242374"/>
          </a:xfrm>
          <a:prstGeom prst="rect">
            <a:avLst/>
          </a:prstGeom>
          <a:noFill/>
        </p:spPr>
        <p:txBody>
          <a:bodyPr wrap="square" rtlCol="0">
            <a:spAutoFit/>
          </a:bodyPr>
          <a:lstStyle/>
          <a:p>
            <a:r>
              <a:rPr lang="en-US" sz="975" dirty="0" smtClean="0">
                <a:solidFill>
                  <a:schemeClr val="accent1"/>
                </a:solidFill>
                <a:latin typeface="U.S. 101" pitchFamily="2" charset="0"/>
              </a:rPr>
              <a:t>COMPANY NAME</a:t>
            </a:r>
          </a:p>
        </p:txBody>
      </p:sp>
      <p:sp>
        <p:nvSpPr>
          <p:cNvPr id="8" name="TextBox 7"/>
          <p:cNvSpPr txBox="1"/>
          <p:nvPr userDrawn="1"/>
        </p:nvSpPr>
        <p:spPr>
          <a:xfrm>
            <a:off x="3857478" y="6197600"/>
            <a:ext cx="1428750" cy="230832"/>
          </a:xfrm>
          <a:prstGeom prst="rect">
            <a:avLst/>
          </a:prstGeom>
          <a:noFill/>
        </p:spPr>
        <p:txBody>
          <a:bodyPr wrap="square" rtlCol="0">
            <a:spAutoFit/>
          </a:bodyPr>
          <a:lstStyle/>
          <a:p>
            <a:pPr algn="ctr"/>
            <a:r>
              <a:rPr lang="en-US" sz="900" u="none" dirty="0" smtClean="0">
                <a:solidFill>
                  <a:schemeClr val="accent1"/>
                </a:solidFill>
                <a:latin typeface="Aller Light" panose="02000503000000020004" pitchFamily="2" charset="0"/>
              </a:rPr>
              <a:t>www.nicecompany.com</a:t>
            </a:r>
            <a:endParaRPr lang="en-US" sz="825" u="none" dirty="0" smtClean="0">
              <a:solidFill>
                <a:schemeClr val="accent1"/>
              </a:solidFill>
              <a:latin typeface="Aller Light" panose="02000503000000020004" pitchFamily="2" charset="0"/>
            </a:endParaRPr>
          </a:p>
        </p:txBody>
      </p:sp>
    </p:spTree>
    <p:extLst>
      <p:ext uri="{BB962C8B-B14F-4D97-AF65-F5344CB8AC3E}">
        <p14:creationId xmlns:p14="http://schemas.microsoft.com/office/powerpoint/2010/main" val="1094275688"/>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432">
          <p15:clr>
            <a:srgbClr val="FBAE40"/>
          </p15:clr>
        </p15:guide>
        <p15:guide id="2" pos="960">
          <p15:clr>
            <a:srgbClr val="FBAE40"/>
          </p15:clr>
        </p15:guide>
        <p15:guide id="3" pos="6696">
          <p15:clr>
            <a:srgbClr val="FBAE40"/>
          </p15:clr>
        </p15:guide>
        <p15:guide id="4" orient="horz" pos="3792">
          <p15:clr>
            <a:srgbClr val="FBAE40"/>
          </p15:clr>
        </p15:guide>
        <p15:guide id="5" orient="horz" pos="1392">
          <p15:clr>
            <a:srgbClr val="FBAE40"/>
          </p15:clr>
        </p15:guide>
        <p15:guide id="6" pos="3840">
          <p15:clr>
            <a:srgbClr val="FBAE40"/>
          </p15:clr>
        </p15:guide>
      </p15:sldGuideLst>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75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136628" y="673101"/>
            <a:ext cx="4870744" cy="505969"/>
          </a:xfrm>
        </p:spPr>
        <p:txBody>
          <a:bodyPr lIns="0" rIns="0" anchor="ctr">
            <a:noAutofit/>
          </a:bodyPr>
          <a:lstStyle>
            <a:lvl1pPr algn="ctr">
              <a:defRPr sz="4000" b="0">
                <a:solidFill>
                  <a:schemeClr val="accent1"/>
                </a:solidFill>
                <a:latin typeface="U.S. 101" pitchFamily="2" charset="0"/>
                <a:ea typeface="Roboto" pitchFamily="2" charset="0"/>
                <a:cs typeface="Open Sans Light" panose="020B0306030504020204" pitchFamily="34" charset="0"/>
              </a:defRPr>
            </a:lvl1pPr>
          </a:lstStyle>
          <a:p>
            <a:r>
              <a:rPr lang="en-US" dirty="0" smtClean="0"/>
              <a:t>Write Your Title Here</a:t>
            </a:r>
            <a:endParaRPr lang="en-GB" dirty="0"/>
          </a:p>
        </p:txBody>
      </p:sp>
      <p:sp>
        <p:nvSpPr>
          <p:cNvPr id="13" name="Text Placeholder 12"/>
          <p:cNvSpPr>
            <a:spLocks noGrp="1"/>
          </p:cNvSpPr>
          <p:nvPr>
            <p:ph type="body" sz="quarter" idx="11" hasCustomPrompt="1"/>
          </p:nvPr>
        </p:nvSpPr>
        <p:spPr>
          <a:xfrm>
            <a:off x="3117201" y="2667991"/>
            <a:ext cx="1292502" cy="268923"/>
          </a:xfrm>
        </p:spPr>
        <p:txBody>
          <a:bodyPr lIns="0" rIns="0" anchor="ctr">
            <a:normAutofit/>
          </a:bodyPr>
          <a:lstStyle>
            <a:lvl1pPr marL="0" indent="0">
              <a:buNone/>
              <a:defRPr sz="14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a:t>
            </a:r>
            <a:endParaRPr lang="en-GB" dirty="0"/>
          </a:p>
        </p:txBody>
      </p:sp>
      <p:sp>
        <p:nvSpPr>
          <p:cNvPr id="18" name="Text Placeholder 12"/>
          <p:cNvSpPr>
            <a:spLocks noGrp="1"/>
          </p:cNvSpPr>
          <p:nvPr>
            <p:ph type="body" sz="quarter" idx="13" hasCustomPrompt="1"/>
          </p:nvPr>
        </p:nvSpPr>
        <p:spPr>
          <a:xfrm>
            <a:off x="2125981" y="1198642"/>
            <a:ext cx="4892040" cy="279990"/>
          </a:xfrm>
        </p:spPr>
        <p:txBody>
          <a:bodyPr lIns="0" rIns="0" anchor="ctr">
            <a:normAutofit/>
          </a:bodyPr>
          <a:lstStyle>
            <a:lvl1pPr marL="0" indent="0" algn="ctr">
              <a:buNone/>
              <a:defRPr sz="900" b="0" baseline="0">
                <a:solidFill>
                  <a:schemeClr val="tx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 name="TextBox 2"/>
          <p:cNvSpPr txBox="1"/>
          <p:nvPr userDrawn="1"/>
        </p:nvSpPr>
        <p:spPr>
          <a:xfrm>
            <a:off x="1076178" y="6183086"/>
            <a:ext cx="1428750" cy="242374"/>
          </a:xfrm>
          <a:prstGeom prst="rect">
            <a:avLst/>
          </a:prstGeom>
          <a:noFill/>
        </p:spPr>
        <p:txBody>
          <a:bodyPr wrap="square" rtlCol="0">
            <a:spAutoFit/>
          </a:bodyPr>
          <a:lstStyle/>
          <a:p>
            <a:r>
              <a:rPr lang="en-US" sz="975" dirty="0" smtClean="0">
                <a:solidFill>
                  <a:schemeClr val="accent1"/>
                </a:solidFill>
                <a:latin typeface="U.S. 101" pitchFamily="2" charset="0"/>
              </a:rPr>
              <a:t>COMPANY NAME</a:t>
            </a:r>
          </a:p>
        </p:txBody>
      </p:sp>
      <p:sp>
        <p:nvSpPr>
          <p:cNvPr id="8" name="TextBox 7"/>
          <p:cNvSpPr txBox="1"/>
          <p:nvPr userDrawn="1"/>
        </p:nvSpPr>
        <p:spPr>
          <a:xfrm>
            <a:off x="3857478" y="6197600"/>
            <a:ext cx="1428750" cy="230832"/>
          </a:xfrm>
          <a:prstGeom prst="rect">
            <a:avLst/>
          </a:prstGeom>
          <a:noFill/>
        </p:spPr>
        <p:txBody>
          <a:bodyPr wrap="square" rtlCol="0">
            <a:spAutoFit/>
          </a:bodyPr>
          <a:lstStyle/>
          <a:p>
            <a:pPr algn="ctr"/>
            <a:r>
              <a:rPr lang="en-US" sz="900" u="none" dirty="0" smtClean="0">
                <a:solidFill>
                  <a:schemeClr val="accent1"/>
                </a:solidFill>
                <a:latin typeface="Aller Light" panose="02000503000000020004" pitchFamily="2" charset="0"/>
              </a:rPr>
              <a:t>www.nicecompany.com</a:t>
            </a:r>
            <a:endParaRPr lang="en-US" sz="825" u="none" dirty="0" smtClean="0">
              <a:solidFill>
                <a:schemeClr val="accent1"/>
              </a:solidFill>
              <a:latin typeface="Aller Light" panose="02000503000000020004" pitchFamily="2" charset="0"/>
            </a:endParaRPr>
          </a:p>
        </p:txBody>
      </p:sp>
      <p:grpSp>
        <p:nvGrpSpPr>
          <p:cNvPr id="7" name="Group 6"/>
          <p:cNvGrpSpPr/>
          <p:nvPr userDrawn="1"/>
        </p:nvGrpSpPr>
        <p:grpSpPr>
          <a:xfrm>
            <a:off x="2036325" y="2663314"/>
            <a:ext cx="917339" cy="246488"/>
            <a:chOff x="7060846" y="4491656"/>
            <a:chExt cx="1223119" cy="613641"/>
          </a:xfrm>
        </p:grpSpPr>
        <p:sp>
          <p:nvSpPr>
            <p:cNvPr id="9" name="Shape 807"/>
            <p:cNvSpPr/>
            <p:nvPr/>
          </p:nvSpPr>
          <p:spPr>
            <a:xfrm>
              <a:off x="7060846" y="4491656"/>
              <a:ext cx="1223119" cy="613640"/>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10" name="Shape 808"/>
            <p:cNvSpPr/>
            <p:nvPr/>
          </p:nvSpPr>
          <p:spPr>
            <a:xfrm flipV="1">
              <a:off x="8280087" y="4492148"/>
              <a:ext cx="0" cy="613149"/>
            </a:xfrm>
            <a:prstGeom prst="line">
              <a:avLst/>
            </a:prstGeom>
            <a:noFill/>
            <a:ln w="9525" cap="flat">
              <a:solidFill>
                <a:schemeClr val="accent1"/>
              </a:solidFill>
              <a:prstDash val="solid"/>
              <a:miter lim="400000"/>
            </a:ln>
            <a:effectLst/>
          </p:spPr>
          <p:txBody>
            <a:bodyPr wrap="square" lIns="38100" tIns="38100" rIns="38100" bIns="38100" numCol="1" anchor="ctr">
              <a:noAutofit/>
            </a:bodyPr>
            <a:lstStyle/>
            <a:p>
              <a:pPr lvl="0">
                <a:defRPr sz="3200">
                  <a:solidFill>
                    <a:srgbClr val="000000"/>
                  </a:solidFill>
                  <a:latin typeface="+mn-lt"/>
                  <a:ea typeface="+mn-ea"/>
                  <a:cs typeface="+mn-cs"/>
                  <a:sym typeface="Helvetica Light"/>
                </a:defRPr>
              </a:pPr>
              <a:endParaRPr sz="2400"/>
            </a:p>
          </p:txBody>
        </p:sp>
      </p:grpSp>
      <p:grpSp>
        <p:nvGrpSpPr>
          <p:cNvPr id="12" name="Group 11"/>
          <p:cNvGrpSpPr/>
          <p:nvPr userDrawn="1"/>
        </p:nvGrpSpPr>
        <p:grpSpPr>
          <a:xfrm>
            <a:off x="5636775" y="2663314"/>
            <a:ext cx="917339" cy="246488"/>
            <a:chOff x="7060846" y="4491656"/>
            <a:chExt cx="1223119" cy="613641"/>
          </a:xfrm>
        </p:grpSpPr>
        <p:sp>
          <p:nvSpPr>
            <p:cNvPr id="14" name="Shape 807"/>
            <p:cNvSpPr/>
            <p:nvPr/>
          </p:nvSpPr>
          <p:spPr>
            <a:xfrm>
              <a:off x="7060846" y="4491656"/>
              <a:ext cx="1223119" cy="613640"/>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15" name="Shape 808"/>
            <p:cNvSpPr/>
            <p:nvPr/>
          </p:nvSpPr>
          <p:spPr>
            <a:xfrm flipV="1">
              <a:off x="8280087" y="4492148"/>
              <a:ext cx="0" cy="613149"/>
            </a:xfrm>
            <a:prstGeom prst="line">
              <a:avLst/>
            </a:prstGeom>
            <a:noFill/>
            <a:ln w="9525" cap="flat">
              <a:solidFill>
                <a:schemeClr val="accent1"/>
              </a:solidFill>
              <a:prstDash val="solid"/>
              <a:miter lim="400000"/>
            </a:ln>
            <a:effectLst/>
          </p:spPr>
          <p:txBody>
            <a:bodyPr wrap="square" lIns="38100" tIns="38100" rIns="38100" bIns="38100" numCol="1" anchor="ctr">
              <a:noAutofit/>
            </a:bodyPr>
            <a:lstStyle/>
            <a:p>
              <a:pPr lvl="0">
                <a:defRPr sz="3200">
                  <a:solidFill>
                    <a:srgbClr val="000000"/>
                  </a:solidFill>
                  <a:latin typeface="+mn-lt"/>
                  <a:ea typeface="+mn-ea"/>
                  <a:cs typeface="+mn-cs"/>
                  <a:sym typeface="Helvetica Light"/>
                </a:defRPr>
              </a:pPr>
              <a:endParaRPr sz="2400"/>
            </a:p>
          </p:txBody>
        </p:sp>
      </p:grpSp>
      <p:grpSp>
        <p:nvGrpSpPr>
          <p:cNvPr id="17" name="Group 16"/>
          <p:cNvGrpSpPr/>
          <p:nvPr userDrawn="1"/>
        </p:nvGrpSpPr>
        <p:grpSpPr>
          <a:xfrm>
            <a:off x="2033596" y="4139690"/>
            <a:ext cx="917339" cy="246488"/>
            <a:chOff x="7060846" y="4491656"/>
            <a:chExt cx="1223119" cy="613641"/>
          </a:xfrm>
        </p:grpSpPr>
        <p:sp>
          <p:nvSpPr>
            <p:cNvPr id="19" name="Shape 807"/>
            <p:cNvSpPr/>
            <p:nvPr/>
          </p:nvSpPr>
          <p:spPr>
            <a:xfrm>
              <a:off x="7060846" y="4491656"/>
              <a:ext cx="1223119" cy="613640"/>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20" name="Shape 808"/>
            <p:cNvSpPr/>
            <p:nvPr/>
          </p:nvSpPr>
          <p:spPr>
            <a:xfrm flipV="1">
              <a:off x="8280087" y="4492148"/>
              <a:ext cx="0" cy="613149"/>
            </a:xfrm>
            <a:prstGeom prst="line">
              <a:avLst/>
            </a:prstGeom>
            <a:noFill/>
            <a:ln w="9525" cap="flat">
              <a:solidFill>
                <a:schemeClr val="accent1"/>
              </a:solidFill>
              <a:prstDash val="solid"/>
              <a:miter lim="400000"/>
            </a:ln>
            <a:effectLst/>
          </p:spPr>
          <p:txBody>
            <a:bodyPr wrap="square" lIns="38100" tIns="38100" rIns="38100" bIns="38100" numCol="1" anchor="ctr">
              <a:noAutofit/>
            </a:bodyPr>
            <a:lstStyle/>
            <a:p>
              <a:pPr lvl="0">
                <a:defRPr sz="3200">
                  <a:solidFill>
                    <a:srgbClr val="000000"/>
                  </a:solidFill>
                  <a:latin typeface="+mn-lt"/>
                  <a:ea typeface="+mn-ea"/>
                  <a:cs typeface="+mn-cs"/>
                  <a:sym typeface="Helvetica Light"/>
                </a:defRPr>
              </a:pPr>
              <a:endParaRPr sz="2400"/>
            </a:p>
          </p:txBody>
        </p:sp>
      </p:grpSp>
      <p:grpSp>
        <p:nvGrpSpPr>
          <p:cNvPr id="22" name="Group 21"/>
          <p:cNvGrpSpPr/>
          <p:nvPr userDrawn="1"/>
        </p:nvGrpSpPr>
        <p:grpSpPr>
          <a:xfrm>
            <a:off x="5634046" y="4139690"/>
            <a:ext cx="917339" cy="246488"/>
            <a:chOff x="7060846" y="4491656"/>
            <a:chExt cx="1223119" cy="613641"/>
          </a:xfrm>
        </p:grpSpPr>
        <p:sp>
          <p:nvSpPr>
            <p:cNvPr id="23" name="Shape 807"/>
            <p:cNvSpPr/>
            <p:nvPr/>
          </p:nvSpPr>
          <p:spPr>
            <a:xfrm>
              <a:off x="7060846" y="4491656"/>
              <a:ext cx="1223119" cy="613640"/>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24" name="Shape 808"/>
            <p:cNvSpPr/>
            <p:nvPr/>
          </p:nvSpPr>
          <p:spPr>
            <a:xfrm flipV="1">
              <a:off x="8280087" y="4492148"/>
              <a:ext cx="0" cy="613149"/>
            </a:xfrm>
            <a:prstGeom prst="line">
              <a:avLst/>
            </a:prstGeom>
            <a:noFill/>
            <a:ln w="9525" cap="flat">
              <a:solidFill>
                <a:schemeClr val="accent1"/>
              </a:solidFill>
              <a:prstDash val="solid"/>
              <a:miter lim="400000"/>
            </a:ln>
            <a:effectLst/>
          </p:spPr>
          <p:txBody>
            <a:bodyPr wrap="square" lIns="38100" tIns="38100" rIns="38100" bIns="38100" numCol="1" anchor="ctr">
              <a:noAutofit/>
            </a:bodyPr>
            <a:lstStyle/>
            <a:p>
              <a:pPr lvl="0">
                <a:defRPr sz="3200">
                  <a:solidFill>
                    <a:srgbClr val="000000"/>
                  </a:solidFill>
                  <a:latin typeface="+mn-lt"/>
                  <a:ea typeface="+mn-ea"/>
                  <a:cs typeface="+mn-cs"/>
                  <a:sym typeface="Helvetica Light"/>
                </a:defRPr>
              </a:pPr>
              <a:endParaRPr sz="2400"/>
            </a:p>
          </p:txBody>
        </p:sp>
      </p:grpSp>
      <p:sp>
        <p:nvSpPr>
          <p:cNvPr id="29" name="Picture Placeholder 4"/>
          <p:cNvSpPr>
            <a:spLocks noGrp="1"/>
          </p:cNvSpPr>
          <p:nvPr>
            <p:ph type="pic" sz="quarter" idx="14"/>
          </p:nvPr>
        </p:nvSpPr>
        <p:spPr>
          <a:xfrm>
            <a:off x="1133475" y="2505075"/>
            <a:ext cx="1400175" cy="1140618"/>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
        <p:nvSpPr>
          <p:cNvPr id="30" name="Picture Placeholder 4"/>
          <p:cNvSpPr>
            <a:spLocks noGrp="1"/>
          </p:cNvSpPr>
          <p:nvPr>
            <p:ph type="pic" sz="quarter" idx="15"/>
          </p:nvPr>
        </p:nvSpPr>
        <p:spPr>
          <a:xfrm>
            <a:off x="1128428" y="3983832"/>
            <a:ext cx="1400175" cy="1140618"/>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
        <p:nvSpPr>
          <p:cNvPr id="31" name="Picture Placeholder 4"/>
          <p:cNvSpPr>
            <a:spLocks noGrp="1"/>
          </p:cNvSpPr>
          <p:nvPr>
            <p:ph type="pic" sz="quarter" idx="16"/>
          </p:nvPr>
        </p:nvSpPr>
        <p:spPr>
          <a:xfrm>
            <a:off x="4728878" y="2505074"/>
            <a:ext cx="1400175" cy="1140618"/>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
        <p:nvSpPr>
          <p:cNvPr id="32" name="Picture Placeholder 4"/>
          <p:cNvSpPr>
            <a:spLocks noGrp="1"/>
          </p:cNvSpPr>
          <p:nvPr>
            <p:ph type="pic" sz="quarter" idx="17"/>
          </p:nvPr>
        </p:nvSpPr>
        <p:spPr>
          <a:xfrm>
            <a:off x="4728878" y="3983831"/>
            <a:ext cx="1400175" cy="1140618"/>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
        <p:nvSpPr>
          <p:cNvPr id="33" name="Text Placeholder 12"/>
          <p:cNvSpPr>
            <a:spLocks noGrp="1"/>
          </p:cNvSpPr>
          <p:nvPr>
            <p:ph type="body" sz="quarter" idx="18" hasCustomPrompt="1"/>
          </p:nvPr>
        </p:nvSpPr>
        <p:spPr>
          <a:xfrm>
            <a:off x="2637742" y="2664155"/>
            <a:ext cx="304213" cy="245647"/>
          </a:xfrm>
        </p:spPr>
        <p:txBody>
          <a:bodyPr lIns="0" rIns="0" anchor="ctr">
            <a:normAutofit/>
          </a:bodyPr>
          <a:lstStyle>
            <a:lvl1pPr marL="0" indent="0" algn="ctr">
              <a:buNone/>
              <a:defRPr sz="11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id-ID" dirty="0" smtClean="0"/>
              <a:t>01</a:t>
            </a:r>
            <a:endParaRPr lang="en-GB" dirty="0"/>
          </a:p>
        </p:txBody>
      </p:sp>
      <p:sp>
        <p:nvSpPr>
          <p:cNvPr id="34" name="Text Placeholder 12"/>
          <p:cNvSpPr>
            <a:spLocks noGrp="1"/>
          </p:cNvSpPr>
          <p:nvPr>
            <p:ph type="body" sz="quarter" idx="19" hasCustomPrompt="1"/>
          </p:nvPr>
        </p:nvSpPr>
        <p:spPr>
          <a:xfrm>
            <a:off x="2750558" y="3045857"/>
            <a:ext cx="1768087" cy="668891"/>
          </a:xfrm>
        </p:spPr>
        <p:txBody>
          <a:bodyPr lIns="0" rIns="0">
            <a:normAutofit/>
          </a:bodyPr>
          <a:lstStyle>
            <a:lvl1pPr marL="0" indent="0" algn="l">
              <a:lnSpc>
                <a:spcPts val="1100"/>
              </a:lnSpc>
              <a:buNone/>
              <a:defRPr sz="900" b="0" baseline="0">
                <a:solidFill>
                  <a:schemeClr val="tx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5" name="Text Placeholder 12"/>
          <p:cNvSpPr>
            <a:spLocks noGrp="1"/>
          </p:cNvSpPr>
          <p:nvPr>
            <p:ph type="body" sz="quarter" idx="20" hasCustomPrompt="1"/>
          </p:nvPr>
        </p:nvSpPr>
        <p:spPr>
          <a:xfrm>
            <a:off x="3117201" y="4146749"/>
            <a:ext cx="1292502" cy="268923"/>
          </a:xfrm>
        </p:spPr>
        <p:txBody>
          <a:bodyPr lIns="0" rIns="0" anchor="ctr">
            <a:normAutofit/>
          </a:bodyPr>
          <a:lstStyle>
            <a:lvl1pPr marL="0" indent="0">
              <a:buNone/>
              <a:defRPr sz="14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a:t>
            </a:r>
            <a:endParaRPr lang="en-GB" dirty="0"/>
          </a:p>
        </p:txBody>
      </p:sp>
      <p:sp>
        <p:nvSpPr>
          <p:cNvPr id="36" name="Text Placeholder 12"/>
          <p:cNvSpPr>
            <a:spLocks noGrp="1"/>
          </p:cNvSpPr>
          <p:nvPr>
            <p:ph type="body" sz="quarter" idx="21" hasCustomPrompt="1"/>
          </p:nvPr>
        </p:nvSpPr>
        <p:spPr>
          <a:xfrm>
            <a:off x="2637742" y="4142913"/>
            <a:ext cx="304213" cy="245647"/>
          </a:xfrm>
        </p:spPr>
        <p:txBody>
          <a:bodyPr lIns="0" rIns="0" anchor="ctr">
            <a:normAutofit/>
          </a:bodyPr>
          <a:lstStyle>
            <a:lvl1pPr marL="0" indent="0" algn="ctr">
              <a:buNone/>
              <a:defRPr sz="11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id-ID" dirty="0" smtClean="0"/>
              <a:t>01</a:t>
            </a:r>
            <a:endParaRPr lang="en-GB" dirty="0"/>
          </a:p>
        </p:txBody>
      </p:sp>
      <p:sp>
        <p:nvSpPr>
          <p:cNvPr id="37" name="Text Placeholder 12"/>
          <p:cNvSpPr>
            <a:spLocks noGrp="1"/>
          </p:cNvSpPr>
          <p:nvPr>
            <p:ph type="body" sz="quarter" idx="22" hasCustomPrompt="1"/>
          </p:nvPr>
        </p:nvSpPr>
        <p:spPr>
          <a:xfrm>
            <a:off x="2750558" y="4524615"/>
            <a:ext cx="1768087" cy="668891"/>
          </a:xfrm>
        </p:spPr>
        <p:txBody>
          <a:bodyPr lIns="0" rIns="0">
            <a:normAutofit/>
          </a:bodyPr>
          <a:lstStyle>
            <a:lvl1pPr marL="0" indent="0" algn="l">
              <a:lnSpc>
                <a:spcPts val="1100"/>
              </a:lnSpc>
              <a:buNone/>
              <a:defRPr sz="900" b="0" baseline="0">
                <a:solidFill>
                  <a:schemeClr val="tx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8" name="Text Placeholder 12"/>
          <p:cNvSpPr>
            <a:spLocks noGrp="1"/>
          </p:cNvSpPr>
          <p:nvPr>
            <p:ph type="body" sz="quarter" idx="23" hasCustomPrompt="1"/>
          </p:nvPr>
        </p:nvSpPr>
        <p:spPr>
          <a:xfrm>
            <a:off x="6713855" y="2667991"/>
            <a:ext cx="1292502" cy="268923"/>
          </a:xfrm>
        </p:spPr>
        <p:txBody>
          <a:bodyPr lIns="0" rIns="0" anchor="ctr">
            <a:normAutofit/>
          </a:bodyPr>
          <a:lstStyle>
            <a:lvl1pPr marL="0" indent="0">
              <a:buNone/>
              <a:defRPr sz="14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a:t>
            </a:r>
            <a:endParaRPr lang="en-GB" dirty="0"/>
          </a:p>
        </p:txBody>
      </p:sp>
      <p:sp>
        <p:nvSpPr>
          <p:cNvPr id="39" name="Text Placeholder 12"/>
          <p:cNvSpPr>
            <a:spLocks noGrp="1"/>
          </p:cNvSpPr>
          <p:nvPr>
            <p:ph type="body" sz="quarter" idx="24" hasCustomPrompt="1"/>
          </p:nvPr>
        </p:nvSpPr>
        <p:spPr>
          <a:xfrm>
            <a:off x="6234396" y="2664155"/>
            <a:ext cx="304213" cy="245647"/>
          </a:xfrm>
        </p:spPr>
        <p:txBody>
          <a:bodyPr lIns="0" rIns="0" anchor="ctr">
            <a:normAutofit/>
          </a:bodyPr>
          <a:lstStyle>
            <a:lvl1pPr marL="0" indent="0" algn="ctr">
              <a:buNone/>
              <a:defRPr sz="11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id-ID" dirty="0" smtClean="0"/>
              <a:t>01</a:t>
            </a:r>
            <a:endParaRPr lang="en-GB" dirty="0"/>
          </a:p>
        </p:txBody>
      </p:sp>
      <p:sp>
        <p:nvSpPr>
          <p:cNvPr id="40" name="Text Placeholder 12"/>
          <p:cNvSpPr>
            <a:spLocks noGrp="1"/>
          </p:cNvSpPr>
          <p:nvPr>
            <p:ph type="body" sz="quarter" idx="25" hasCustomPrompt="1"/>
          </p:nvPr>
        </p:nvSpPr>
        <p:spPr>
          <a:xfrm>
            <a:off x="6347212" y="3045857"/>
            <a:ext cx="1768087" cy="668891"/>
          </a:xfrm>
        </p:spPr>
        <p:txBody>
          <a:bodyPr lIns="0" rIns="0">
            <a:normAutofit/>
          </a:bodyPr>
          <a:lstStyle>
            <a:lvl1pPr marL="0" indent="0" algn="l">
              <a:lnSpc>
                <a:spcPts val="1100"/>
              </a:lnSpc>
              <a:buNone/>
              <a:defRPr sz="900" b="0" baseline="0">
                <a:solidFill>
                  <a:schemeClr val="tx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41" name="Text Placeholder 12"/>
          <p:cNvSpPr>
            <a:spLocks noGrp="1"/>
          </p:cNvSpPr>
          <p:nvPr>
            <p:ph type="body" sz="quarter" idx="26" hasCustomPrompt="1"/>
          </p:nvPr>
        </p:nvSpPr>
        <p:spPr>
          <a:xfrm>
            <a:off x="6713855" y="4146749"/>
            <a:ext cx="1292502" cy="268923"/>
          </a:xfrm>
        </p:spPr>
        <p:txBody>
          <a:bodyPr lIns="0" rIns="0" anchor="ctr">
            <a:normAutofit/>
          </a:bodyPr>
          <a:lstStyle>
            <a:lvl1pPr marL="0" indent="0">
              <a:buNone/>
              <a:defRPr sz="14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a:t>
            </a:r>
            <a:endParaRPr lang="en-GB" dirty="0"/>
          </a:p>
        </p:txBody>
      </p:sp>
      <p:sp>
        <p:nvSpPr>
          <p:cNvPr id="42" name="Text Placeholder 12"/>
          <p:cNvSpPr>
            <a:spLocks noGrp="1"/>
          </p:cNvSpPr>
          <p:nvPr>
            <p:ph type="body" sz="quarter" idx="27" hasCustomPrompt="1"/>
          </p:nvPr>
        </p:nvSpPr>
        <p:spPr>
          <a:xfrm>
            <a:off x="6234396" y="4142913"/>
            <a:ext cx="304213" cy="245647"/>
          </a:xfrm>
        </p:spPr>
        <p:txBody>
          <a:bodyPr lIns="0" rIns="0" anchor="ctr">
            <a:normAutofit/>
          </a:bodyPr>
          <a:lstStyle>
            <a:lvl1pPr marL="0" indent="0" algn="ctr">
              <a:buNone/>
              <a:defRPr sz="11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id-ID" dirty="0" smtClean="0"/>
              <a:t>01</a:t>
            </a:r>
            <a:endParaRPr lang="en-GB" dirty="0"/>
          </a:p>
        </p:txBody>
      </p:sp>
      <p:sp>
        <p:nvSpPr>
          <p:cNvPr id="43" name="Text Placeholder 12"/>
          <p:cNvSpPr>
            <a:spLocks noGrp="1"/>
          </p:cNvSpPr>
          <p:nvPr>
            <p:ph type="body" sz="quarter" idx="28" hasCustomPrompt="1"/>
          </p:nvPr>
        </p:nvSpPr>
        <p:spPr>
          <a:xfrm>
            <a:off x="6347212" y="4524615"/>
            <a:ext cx="1768087" cy="668891"/>
          </a:xfrm>
        </p:spPr>
        <p:txBody>
          <a:bodyPr lIns="0" rIns="0">
            <a:normAutofit/>
          </a:bodyPr>
          <a:lstStyle>
            <a:lvl1pPr marL="0" indent="0" algn="l">
              <a:lnSpc>
                <a:spcPts val="1100"/>
              </a:lnSpc>
              <a:buNone/>
              <a:defRPr sz="900" b="0" baseline="0">
                <a:solidFill>
                  <a:schemeClr val="tx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Tree>
    <p:extLst>
      <p:ext uri="{BB962C8B-B14F-4D97-AF65-F5344CB8AC3E}">
        <p14:creationId xmlns:p14="http://schemas.microsoft.com/office/powerpoint/2010/main" val="20658093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8">
                                            <p:txEl>
                                              <p:pRg st="0" end="0"/>
                                            </p:txEl>
                                          </p:spTgt>
                                        </p:tgtEl>
                                        <p:attrNameLst>
                                          <p:attrName>style.visibility</p:attrName>
                                        </p:attrNameLst>
                                      </p:cBhvr>
                                      <p:to>
                                        <p:strVal val="visible"/>
                                      </p:to>
                                    </p:set>
                                    <p:animEffect transition="in" filter="fade">
                                      <p:cBhvr>
                                        <p:cTn id="11" dur="500"/>
                                        <p:tgtEl>
                                          <p:spTgt spid="18">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29"/>
                                        </p:tgtEl>
                                        <p:attrNameLst>
                                          <p:attrName>style.visibility</p:attrName>
                                        </p:attrNameLst>
                                      </p:cBhvr>
                                      <p:to>
                                        <p:strVal val="visible"/>
                                      </p:to>
                                    </p:set>
                                    <p:animEffect transition="in" filter="fade">
                                      <p:cBhvr>
                                        <p:cTn id="15" dur="500"/>
                                        <p:tgtEl>
                                          <p:spTgt spid="29"/>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500"/>
                                        <p:tgtEl>
                                          <p:spTgt spid="7"/>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3">
                                            <p:txEl>
                                              <p:pRg st="0" end="0"/>
                                            </p:txEl>
                                          </p:spTgt>
                                        </p:tgtEl>
                                        <p:attrNameLst>
                                          <p:attrName>style.visibility</p:attrName>
                                        </p:attrNameLst>
                                      </p:cBhvr>
                                      <p:to>
                                        <p:strVal val="visible"/>
                                      </p:to>
                                    </p:set>
                                    <p:animEffect transition="in" filter="fade">
                                      <p:cBhvr>
                                        <p:cTn id="22" dur="500"/>
                                        <p:tgtEl>
                                          <p:spTgt spid="33">
                                            <p:txEl>
                                              <p:pRg st="0" end="0"/>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13">
                                            <p:txEl>
                                              <p:pRg st="0" end="0"/>
                                            </p:txEl>
                                          </p:spTgt>
                                        </p:tgtEl>
                                        <p:attrNameLst>
                                          <p:attrName>style.visibility</p:attrName>
                                        </p:attrNameLst>
                                      </p:cBhvr>
                                      <p:to>
                                        <p:strVal val="visible"/>
                                      </p:to>
                                    </p:set>
                                    <p:animEffect transition="in" filter="wipe(left)">
                                      <p:cBhvr>
                                        <p:cTn id="25" dur="500"/>
                                        <p:tgtEl>
                                          <p:spTgt spid="13">
                                            <p:txEl>
                                              <p:pRg st="0" end="0"/>
                                            </p:txEl>
                                          </p:spTgt>
                                        </p:tgtEl>
                                      </p:cBhvr>
                                    </p:animEffect>
                                  </p:childTnLst>
                                </p:cTn>
                              </p:par>
                            </p:childTnLst>
                          </p:cTn>
                        </p:par>
                        <p:par>
                          <p:cTn id="26" fill="hold">
                            <p:stCondLst>
                              <p:cond delay="2000"/>
                            </p:stCondLst>
                            <p:childTnLst>
                              <p:par>
                                <p:cTn id="27" presetID="10" presetClass="entr" presetSubtype="0" fill="hold" grpId="0" nodeType="afterEffect">
                                  <p:stCondLst>
                                    <p:cond delay="0"/>
                                  </p:stCondLst>
                                  <p:childTnLst>
                                    <p:set>
                                      <p:cBhvr>
                                        <p:cTn id="28" dur="1" fill="hold">
                                          <p:stCondLst>
                                            <p:cond delay="0"/>
                                          </p:stCondLst>
                                        </p:cTn>
                                        <p:tgtEl>
                                          <p:spTgt spid="34">
                                            <p:txEl>
                                              <p:pRg st="0" end="0"/>
                                            </p:txEl>
                                          </p:spTgt>
                                        </p:tgtEl>
                                        <p:attrNameLst>
                                          <p:attrName>style.visibility</p:attrName>
                                        </p:attrNameLst>
                                      </p:cBhvr>
                                      <p:to>
                                        <p:strVal val="visible"/>
                                      </p:to>
                                    </p:set>
                                    <p:animEffect transition="in" filter="fade">
                                      <p:cBhvr>
                                        <p:cTn id="29" dur="500"/>
                                        <p:tgtEl>
                                          <p:spTgt spid="34">
                                            <p:txEl>
                                              <p:pRg st="0" end="0"/>
                                            </p:txEl>
                                          </p:spTgt>
                                        </p:tgtEl>
                                      </p:cBhvr>
                                    </p:animEffect>
                                  </p:childTnLst>
                                </p:cTn>
                              </p:par>
                            </p:childTnLst>
                          </p:cTn>
                        </p:par>
                        <p:par>
                          <p:cTn id="30" fill="hold">
                            <p:stCondLst>
                              <p:cond delay="2500"/>
                            </p:stCondLst>
                            <p:childTnLst>
                              <p:par>
                                <p:cTn id="31" presetID="10" presetClass="entr" presetSubtype="0" fill="hold" grpId="0" nodeType="afterEffect">
                                  <p:stCondLst>
                                    <p:cond delay="0"/>
                                  </p:stCondLst>
                                  <p:childTnLst>
                                    <p:set>
                                      <p:cBhvr>
                                        <p:cTn id="32" dur="1" fill="hold">
                                          <p:stCondLst>
                                            <p:cond delay="0"/>
                                          </p:stCondLst>
                                        </p:cTn>
                                        <p:tgtEl>
                                          <p:spTgt spid="30"/>
                                        </p:tgtEl>
                                        <p:attrNameLst>
                                          <p:attrName>style.visibility</p:attrName>
                                        </p:attrNameLst>
                                      </p:cBhvr>
                                      <p:to>
                                        <p:strVal val="visible"/>
                                      </p:to>
                                    </p:set>
                                    <p:animEffect transition="in" filter="fade">
                                      <p:cBhvr>
                                        <p:cTn id="33" dur="500"/>
                                        <p:tgtEl>
                                          <p:spTgt spid="30"/>
                                        </p:tgtEl>
                                      </p:cBhvr>
                                    </p:animEffect>
                                  </p:childTnLst>
                                </p:cTn>
                              </p:par>
                            </p:childTnLst>
                          </p:cTn>
                        </p:par>
                        <p:par>
                          <p:cTn id="34" fill="hold">
                            <p:stCondLst>
                              <p:cond delay="3000"/>
                            </p:stCondLst>
                            <p:childTnLst>
                              <p:par>
                                <p:cTn id="35" presetID="10" presetClass="entr" presetSubtype="0" fill="hold" nodeType="after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fade">
                                      <p:cBhvr>
                                        <p:cTn id="37" dur="500"/>
                                        <p:tgtEl>
                                          <p:spTgt spid="17"/>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36">
                                            <p:txEl>
                                              <p:pRg st="0" end="0"/>
                                            </p:txEl>
                                          </p:spTgt>
                                        </p:tgtEl>
                                        <p:attrNameLst>
                                          <p:attrName>style.visibility</p:attrName>
                                        </p:attrNameLst>
                                      </p:cBhvr>
                                      <p:to>
                                        <p:strVal val="visible"/>
                                      </p:to>
                                    </p:set>
                                    <p:animEffect transition="in" filter="fade">
                                      <p:cBhvr>
                                        <p:cTn id="40" dur="500"/>
                                        <p:tgtEl>
                                          <p:spTgt spid="36">
                                            <p:txEl>
                                              <p:pRg st="0" end="0"/>
                                            </p:txEl>
                                          </p:spTgt>
                                        </p:tgtEl>
                                      </p:cBhvr>
                                    </p:animEffect>
                                  </p:childTnLst>
                                </p:cTn>
                              </p:par>
                              <p:par>
                                <p:cTn id="41" presetID="22" presetClass="entr" presetSubtype="8" fill="hold" grpId="0" nodeType="withEffect">
                                  <p:stCondLst>
                                    <p:cond delay="0"/>
                                  </p:stCondLst>
                                  <p:childTnLst>
                                    <p:set>
                                      <p:cBhvr>
                                        <p:cTn id="42" dur="1" fill="hold">
                                          <p:stCondLst>
                                            <p:cond delay="0"/>
                                          </p:stCondLst>
                                        </p:cTn>
                                        <p:tgtEl>
                                          <p:spTgt spid="35">
                                            <p:txEl>
                                              <p:pRg st="0" end="0"/>
                                            </p:txEl>
                                          </p:spTgt>
                                        </p:tgtEl>
                                        <p:attrNameLst>
                                          <p:attrName>style.visibility</p:attrName>
                                        </p:attrNameLst>
                                      </p:cBhvr>
                                      <p:to>
                                        <p:strVal val="visible"/>
                                      </p:to>
                                    </p:set>
                                    <p:animEffect transition="in" filter="wipe(left)">
                                      <p:cBhvr>
                                        <p:cTn id="43" dur="500"/>
                                        <p:tgtEl>
                                          <p:spTgt spid="35">
                                            <p:txEl>
                                              <p:pRg st="0" end="0"/>
                                            </p:txEl>
                                          </p:spTgt>
                                        </p:tgtEl>
                                      </p:cBhvr>
                                    </p:animEffect>
                                  </p:childTnLst>
                                </p:cTn>
                              </p:par>
                            </p:childTnLst>
                          </p:cTn>
                        </p:par>
                        <p:par>
                          <p:cTn id="44" fill="hold">
                            <p:stCondLst>
                              <p:cond delay="3500"/>
                            </p:stCondLst>
                            <p:childTnLst>
                              <p:par>
                                <p:cTn id="45" presetID="10" presetClass="entr" presetSubtype="0" fill="hold" grpId="0" nodeType="afterEffect">
                                  <p:stCondLst>
                                    <p:cond delay="0"/>
                                  </p:stCondLst>
                                  <p:childTnLst>
                                    <p:set>
                                      <p:cBhvr>
                                        <p:cTn id="46" dur="1" fill="hold">
                                          <p:stCondLst>
                                            <p:cond delay="0"/>
                                          </p:stCondLst>
                                        </p:cTn>
                                        <p:tgtEl>
                                          <p:spTgt spid="37">
                                            <p:txEl>
                                              <p:pRg st="0" end="0"/>
                                            </p:txEl>
                                          </p:spTgt>
                                        </p:tgtEl>
                                        <p:attrNameLst>
                                          <p:attrName>style.visibility</p:attrName>
                                        </p:attrNameLst>
                                      </p:cBhvr>
                                      <p:to>
                                        <p:strVal val="visible"/>
                                      </p:to>
                                    </p:set>
                                    <p:animEffect transition="in" filter="fade">
                                      <p:cBhvr>
                                        <p:cTn id="47" dur="500"/>
                                        <p:tgtEl>
                                          <p:spTgt spid="37">
                                            <p:txEl>
                                              <p:pRg st="0" end="0"/>
                                            </p:txEl>
                                          </p:spTgt>
                                        </p:tgtEl>
                                      </p:cBhvr>
                                    </p:animEffect>
                                  </p:childTnLst>
                                </p:cTn>
                              </p:par>
                            </p:childTnLst>
                          </p:cTn>
                        </p:par>
                        <p:par>
                          <p:cTn id="48" fill="hold">
                            <p:stCondLst>
                              <p:cond delay="4000"/>
                            </p:stCondLst>
                            <p:childTnLst>
                              <p:par>
                                <p:cTn id="49" presetID="10" presetClass="entr" presetSubtype="0" fill="hold" grpId="0" nodeType="afterEffect">
                                  <p:stCondLst>
                                    <p:cond delay="0"/>
                                  </p:stCondLst>
                                  <p:childTnLst>
                                    <p:set>
                                      <p:cBhvr>
                                        <p:cTn id="50" dur="1" fill="hold">
                                          <p:stCondLst>
                                            <p:cond delay="0"/>
                                          </p:stCondLst>
                                        </p:cTn>
                                        <p:tgtEl>
                                          <p:spTgt spid="31"/>
                                        </p:tgtEl>
                                        <p:attrNameLst>
                                          <p:attrName>style.visibility</p:attrName>
                                        </p:attrNameLst>
                                      </p:cBhvr>
                                      <p:to>
                                        <p:strVal val="visible"/>
                                      </p:to>
                                    </p:set>
                                    <p:animEffect transition="in" filter="fade">
                                      <p:cBhvr>
                                        <p:cTn id="51" dur="500"/>
                                        <p:tgtEl>
                                          <p:spTgt spid="31"/>
                                        </p:tgtEl>
                                      </p:cBhvr>
                                    </p:animEffect>
                                  </p:childTnLst>
                                </p:cTn>
                              </p:par>
                            </p:childTnLst>
                          </p:cTn>
                        </p:par>
                        <p:par>
                          <p:cTn id="52" fill="hold">
                            <p:stCondLst>
                              <p:cond delay="4500"/>
                            </p:stCondLst>
                            <p:childTnLst>
                              <p:par>
                                <p:cTn id="53" presetID="10" presetClass="entr" presetSubtype="0" fill="hold" nodeType="afterEffect">
                                  <p:stCondLst>
                                    <p:cond delay="0"/>
                                  </p:stCondLst>
                                  <p:childTnLst>
                                    <p:set>
                                      <p:cBhvr>
                                        <p:cTn id="54" dur="1" fill="hold">
                                          <p:stCondLst>
                                            <p:cond delay="0"/>
                                          </p:stCondLst>
                                        </p:cTn>
                                        <p:tgtEl>
                                          <p:spTgt spid="12"/>
                                        </p:tgtEl>
                                        <p:attrNameLst>
                                          <p:attrName>style.visibility</p:attrName>
                                        </p:attrNameLst>
                                      </p:cBhvr>
                                      <p:to>
                                        <p:strVal val="visible"/>
                                      </p:to>
                                    </p:set>
                                    <p:animEffect transition="in" filter="fade">
                                      <p:cBhvr>
                                        <p:cTn id="55" dur="500"/>
                                        <p:tgtEl>
                                          <p:spTgt spid="12"/>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39">
                                            <p:txEl>
                                              <p:pRg st="0" end="0"/>
                                            </p:txEl>
                                          </p:spTgt>
                                        </p:tgtEl>
                                        <p:attrNameLst>
                                          <p:attrName>style.visibility</p:attrName>
                                        </p:attrNameLst>
                                      </p:cBhvr>
                                      <p:to>
                                        <p:strVal val="visible"/>
                                      </p:to>
                                    </p:set>
                                    <p:animEffect transition="in" filter="fade">
                                      <p:cBhvr>
                                        <p:cTn id="58" dur="500"/>
                                        <p:tgtEl>
                                          <p:spTgt spid="39">
                                            <p:txEl>
                                              <p:pRg st="0" end="0"/>
                                            </p:txEl>
                                          </p:spTgt>
                                        </p:tgtEl>
                                      </p:cBhvr>
                                    </p:animEffect>
                                  </p:childTnLst>
                                </p:cTn>
                              </p:par>
                              <p:par>
                                <p:cTn id="59" presetID="22" presetClass="entr" presetSubtype="8" fill="hold" grpId="0" nodeType="withEffect">
                                  <p:stCondLst>
                                    <p:cond delay="0"/>
                                  </p:stCondLst>
                                  <p:childTnLst>
                                    <p:set>
                                      <p:cBhvr>
                                        <p:cTn id="60" dur="1" fill="hold">
                                          <p:stCondLst>
                                            <p:cond delay="0"/>
                                          </p:stCondLst>
                                        </p:cTn>
                                        <p:tgtEl>
                                          <p:spTgt spid="38">
                                            <p:txEl>
                                              <p:pRg st="0" end="0"/>
                                            </p:txEl>
                                          </p:spTgt>
                                        </p:tgtEl>
                                        <p:attrNameLst>
                                          <p:attrName>style.visibility</p:attrName>
                                        </p:attrNameLst>
                                      </p:cBhvr>
                                      <p:to>
                                        <p:strVal val="visible"/>
                                      </p:to>
                                    </p:set>
                                    <p:animEffect transition="in" filter="wipe(left)">
                                      <p:cBhvr>
                                        <p:cTn id="61" dur="500"/>
                                        <p:tgtEl>
                                          <p:spTgt spid="38">
                                            <p:txEl>
                                              <p:pRg st="0" end="0"/>
                                            </p:txEl>
                                          </p:spTgt>
                                        </p:tgtEl>
                                      </p:cBhvr>
                                    </p:animEffect>
                                  </p:childTnLst>
                                </p:cTn>
                              </p:par>
                            </p:childTnLst>
                          </p:cTn>
                        </p:par>
                        <p:par>
                          <p:cTn id="62" fill="hold">
                            <p:stCondLst>
                              <p:cond delay="5000"/>
                            </p:stCondLst>
                            <p:childTnLst>
                              <p:par>
                                <p:cTn id="63" presetID="10" presetClass="entr" presetSubtype="0" fill="hold" grpId="0" nodeType="afterEffect">
                                  <p:stCondLst>
                                    <p:cond delay="0"/>
                                  </p:stCondLst>
                                  <p:childTnLst>
                                    <p:set>
                                      <p:cBhvr>
                                        <p:cTn id="64" dur="1" fill="hold">
                                          <p:stCondLst>
                                            <p:cond delay="0"/>
                                          </p:stCondLst>
                                        </p:cTn>
                                        <p:tgtEl>
                                          <p:spTgt spid="40">
                                            <p:txEl>
                                              <p:pRg st="0" end="0"/>
                                            </p:txEl>
                                          </p:spTgt>
                                        </p:tgtEl>
                                        <p:attrNameLst>
                                          <p:attrName>style.visibility</p:attrName>
                                        </p:attrNameLst>
                                      </p:cBhvr>
                                      <p:to>
                                        <p:strVal val="visible"/>
                                      </p:to>
                                    </p:set>
                                    <p:animEffect transition="in" filter="fade">
                                      <p:cBhvr>
                                        <p:cTn id="65" dur="500"/>
                                        <p:tgtEl>
                                          <p:spTgt spid="40">
                                            <p:txEl>
                                              <p:pRg st="0" end="0"/>
                                            </p:txEl>
                                          </p:spTgt>
                                        </p:tgtEl>
                                      </p:cBhvr>
                                    </p:animEffect>
                                  </p:childTnLst>
                                </p:cTn>
                              </p:par>
                            </p:childTnLst>
                          </p:cTn>
                        </p:par>
                        <p:par>
                          <p:cTn id="66" fill="hold">
                            <p:stCondLst>
                              <p:cond delay="5500"/>
                            </p:stCondLst>
                            <p:childTnLst>
                              <p:par>
                                <p:cTn id="67" presetID="10" presetClass="entr" presetSubtype="0" fill="hold" grpId="0" nodeType="afterEffect">
                                  <p:stCondLst>
                                    <p:cond delay="0"/>
                                  </p:stCondLst>
                                  <p:childTnLst>
                                    <p:set>
                                      <p:cBhvr>
                                        <p:cTn id="68" dur="1" fill="hold">
                                          <p:stCondLst>
                                            <p:cond delay="0"/>
                                          </p:stCondLst>
                                        </p:cTn>
                                        <p:tgtEl>
                                          <p:spTgt spid="32"/>
                                        </p:tgtEl>
                                        <p:attrNameLst>
                                          <p:attrName>style.visibility</p:attrName>
                                        </p:attrNameLst>
                                      </p:cBhvr>
                                      <p:to>
                                        <p:strVal val="visible"/>
                                      </p:to>
                                    </p:set>
                                    <p:animEffect transition="in" filter="fade">
                                      <p:cBhvr>
                                        <p:cTn id="69" dur="500"/>
                                        <p:tgtEl>
                                          <p:spTgt spid="32"/>
                                        </p:tgtEl>
                                      </p:cBhvr>
                                    </p:animEffect>
                                  </p:childTnLst>
                                </p:cTn>
                              </p:par>
                            </p:childTnLst>
                          </p:cTn>
                        </p:par>
                        <p:par>
                          <p:cTn id="70" fill="hold">
                            <p:stCondLst>
                              <p:cond delay="6000"/>
                            </p:stCondLst>
                            <p:childTnLst>
                              <p:par>
                                <p:cTn id="71" presetID="10" presetClass="entr" presetSubtype="0" fill="hold" nodeType="afterEffect">
                                  <p:stCondLst>
                                    <p:cond delay="0"/>
                                  </p:stCondLst>
                                  <p:childTnLst>
                                    <p:set>
                                      <p:cBhvr>
                                        <p:cTn id="72" dur="1" fill="hold">
                                          <p:stCondLst>
                                            <p:cond delay="0"/>
                                          </p:stCondLst>
                                        </p:cTn>
                                        <p:tgtEl>
                                          <p:spTgt spid="22"/>
                                        </p:tgtEl>
                                        <p:attrNameLst>
                                          <p:attrName>style.visibility</p:attrName>
                                        </p:attrNameLst>
                                      </p:cBhvr>
                                      <p:to>
                                        <p:strVal val="visible"/>
                                      </p:to>
                                    </p:set>
                                    <p:animEffect transition="in" filter="fade">
                                      <p:cBhvr>
                                        <p:cTn id="73" dur="500"/>
                                        <p:tgtEl>
                                          <p:spTgt spid="22"/>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42">
                                            <p:txEl>
                                              <p:pRg st="0" end="0"/>
                                            </p:txEl>
                                          </p:spTgt>
                                        </p:tgtEl>
                                        <p:attrNameLst>
                                          <p:attrName>style.visibility</p:attrName>
                                        </p:attrNameLst>
                                      </p:cBhvr>
                                      <p:to>
                                        <p:strVal val="visible"/>
                                      </p:to>
                                    </p:set>
                                    <p:animEffect transition="in" filter="fade">
                                      <p:cBhvr>
                                        <p:cTn id="76" dur="500"/>
                                        <p:tgtEl>
                                          <p:spTgt spid="42">
                                            <p:txEl>
                                              <p:pRg st="0" end="0"/>
                                            </p:txEl>
                                          </p:spTgt>
                                        </p:tgtEl>
                                      </p:cBhvr>
                                    </p:animEffect>
                                  </p:childTnLst>
                                </p:cTn>
                              </p:par>
                              <p:par>
                                <p:cTn id="77" presetID="22" presetClass="entr" presetSubtype="8" fill="hold" grpId="0" nodeType="withEffect">
                                  <p:stCondLst>
                                    <p:cond delay="0"/>
                                  </p:stCondLst>
                                  <p:childTnLst>
                                    <p:set>
                                      <p:cBhvr>
                                        <p:cTn id="78" dur="1" fill="hold">
                                          <p:stCondLst>
                                            <p:cond delay="0"/>
                                          </p:stCondLst>
                                        </p:cTn>
                                        <p:tgtEl>
                                          <p:spTgt spid="41">
                                            <p:txEl>
                                              <p:pRg st="0" end="0"/>
                                            </p:txEl>
                                          </p:spTgt>
                                        </p:tgtEl>
                                        <p:attrNameLst>
                                          <p:attrName>style.visibility</p:attrName>
                                        </p:attrNameLst>
                                      </p:cBhvr>
                                      <p:to>
                                        <p:strVal val="visible"/>
                                      </p:to>
                                    </p:set>
                                    <p:animEffect transition="in" filter="wipe(left)">
                                      <p:cBhvr>
                                        <p:cTn id="79" dur="500"/>
                                        <p:tgtEl>
                                          <p:spTgt spid="41">
                                            <p:txEl>
                                              <p:pRg st="0" end="0"/>
                                            </p:txEl>
                                          </p:spTgt>
                                        </p:tgtEl>
                                      </p:cBhvr>
                                    </p:animEffect>
                                  </p:childTnLst>
                                </p:cTn>
                              </p:par>
                            </p:childTnLst>
                          </p:cTn>
                        </p:par>
                        <p:par>
                          <p:cTn id="80" fill="hold">
                            <p:stCondLst>
                              <p:cond delay="6500"/>
                            </p:stCondLst>
                            <p:childTnLst>
                              <p:par>
                                <p:cTn id="81" presetID="10" presetClass="entr" presetSubtype="0" fill="hold" grpId="0" nodeType="afterEffect">
                                  <p:stCondLst>
                                    <p:cond delay="0"/>
                                  </p:stCondLst>
                                  <p:childTnLst>
                                    <p:set>
                                      <p:cBhvr>
                                        <p:cTn id="82" dur="1" fill="hold">
                                          <p:stCondLst>
                                            <p:cond delay="0"/>
                                          </p:stCondLst>
                                        </p:cTn>
                                        <p:tgtEl>
                                          <p:spTgt spid="43">
                                            <p:txEl>
                                              <p:pRg st="0" end="0"/>
                                            </p:txEl>
                                          </p:spTgt>
                                        </p:tgtEl>
                                        <p:attrNameLst>
                                          <p:attrName>style.visibility</p:attrName>
                                        </p:attrNameLst>
                                      </p:cBhvr>
                                      <p:to>
                                        <p:strVal val="visible"/>
                                      </p:to>
                                    </p:set>
                                    <p:animEffect transition="in" filter="fade">
                                      <p:cBhvr>
                                        <p:cTn id="83" dur="500"/>
                                        <p:tgtEl>
                                          <p:spTgt spid="4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3" grpId="0" build="p">
        <p:tmplLst>
          <p:tmpl lvl="1">
            <p:tnLst>
              <p:par>
                <p:cTn presetID="22" presetClass="entr" presetSubtype="8" fill="hold" nodeType="with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wipe(left)">
                      <p:cBhvr>
                        <p:cTn dur="500"/>
                        <p:tgtEl>
                          <p:spTgt spid="13"/>
                        </p:tgtEl>
                      </p:cBhvr>
                    </p:animEffect>
                  </p:childTnLst>
                </p:cTn>
              </p:par>
            </p:tnLst>
          </p:tmpl>
        </p:tmplLst>
      </p:bldP>
      <p:bldP spid="18" grpId="0" build="p">
        <p:tmplLst>
          <p:tmpl lvl="1">
            <p:tnLst>
              <p:par>
                <p:cTn presetID="10" presetClass="entr" presetSubtype="0" fill="hold" nodeType="after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fade">
                      <p:cBhvr>
                        <p:cTn dur="500"/>
                        <p:tgtEl>
                          <p:spTgt spid="18"/>
                        </p:tgtEl>
                      </p:cBhvr>
                    </p:animEffect>
                  </p:childTnLst>
                </p:cTn>
              </p:par>
            </p:tnLst>
          </p:tmpl>
        </p:tmplLst>
      </p:bldP>
      <p:bldP spid="29" grpId="0" animBg="1"/>
      <p:bldP spid="30" grpId="0" animBg="1"/>
      <p:bldP spid="31" grpId="0" animBg="1"/>
      <p:bldP spid="32" grpId="0" animBg="1"/>
      <p:bldP spid="33" grpId="0" build="p">
        <p:tmplLst>
          <p:tmpl lvl="1">
            <p:tnLst>
              <p:par>
                <p:cTn presetID="10" presetClass="entr" presetSubtype="0" fill="hold" nodeType="withEffect">
                  <p:stCondLst>
                    <p:cond delay="0"/>
                  </p:st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build="p">
        <p:tmplLst>
          <p:tmpl lvl="1">
            <p:tnLst>
              <p:par>
                <p:cTn presetID="10" presetClass="entr" presetSubtype="0" fill="hold" nodeType="afterEffect">
                  <p:stCondLst>
                    <p:cond delay="0"/>
                  </p:stCondLst>
                  <p:childTnLst>
                    <p:set>
                      <p:cBhvr>
                        <p:cTn dur="1" fill="hold">
                          <p:stCondLst>
                            <p:cond delay="0"/>
                          </p:stCondLst>
                        </p:cTn>
                        <p:tgtEl>
                          <p:spTgt spid="34"/>
                        </p:tgtEl>
                        <p:attrNameLst>
                          <p:attrName>style.visibility</p:attrName>
                        </p:attrNameLst>
                      </p:cBhvr>
                      <p:to>
                        <p:strVal val="visible"/>
                      </p:to>
                    </p:set>
                    <p:animEffect transition="in" filter="fade">
                      <p:cBhvr>
                        <p:cTn dur="500"/>
                        <p:tgtEl>
                          <p:spTgt spid="34"/>
                        </p:tgtEl>
                      </p:cBhvr>
                    </p:animEffect>
                  </p:childTnLst>
                </p:cTn>
              </p:par>
            </p:tnLst>
          </p:tmpl>
        </p:tmplLst>
      </p:bldP>
      <p:bldP spid="35" grpId="0" build="p">
        <p:tmplLst>
          <p:tmpl lvl="1">
            <p:tnLst>
              <p:par>
                <p:cTn presetID="22" presetClass="entr" presetSubtype="8" fill="hold" nodeType="withEffect">
                  <p:stCondLst>
                    <p:cond delay="0"/>
                  </p:stCondLst>
                  <p:childTnLst>
                    <p:set>
                      <p:cBhvr>
                        <p:cTn dur="1" fill="hold">
                          <p:stCondLst>
                            <p:cond delay="0"/>
                          </p:stCondLst>
                        </p:cTn>
                        <p:tgtEl>
                          <p:spTgt spid="35"/>
                        </p:tgtEl>
                        <p:attrNameLst>
                          <p:attrName>style.visibility</p:attrName>
                        </p:attrNameLst>
                      </p:cBhvr>
                      <p:to>
                        <p:strVal val="visible"/>
                      </p:to>
                    </p:set>
                    <p:animEffect transition="in" filter="wipe(left)">
                      <p:cBhvr>
                        <p:cTn dur="500"/>
                        <p:tgtEl>
                          <p:spTgt spid="35"/>
                        </p:tgtEl>
                      </p:cBhvr>
                    </p:animEffect>
                  </p:childTnLst>
                </p:cTn>
              </p:par>
            </p:tnLst>
          </p:tmpl>
        </p:tmplLst>
      </p:bldP>
      <p:bldP spid="36" grpId="0" build="p">
        <p:tmplLst>
          <p:tmpl lvl="1">
            <p:tnLst>
              <p:par>
                <p:cTn presetID="10" presetClass="entr" presetSubtype="0" fill="hold" nodeType="withEffect">
                  <p:stCondLst>
                    <p:cond delay="0"/>
                  </p:stCondLst>
                  <p:childTnLst>
                    <p:set>
                      <p:cBhvr>
                        <p:cTn dur="1" fill="hold">
                          <p:stCondLst>
                            <p:cond delay="0"/>
                          </p:stCondLst>
                        </p:cTn>
                        <p:tgtEl>
                          <p:spTgt spid="36"/>
                        </p:tgtEl>
                        <p:attrNameLst>
                          <p:attrName>style.visibility</p:attrName>
                        </p:attrNameLst>
                      </p:cBhvr>
                      <p:to>
                        <p:strVal val="visible"/>
                      </p:to>
                    </p:set>
                    <p:animEffect transition="in" filter="fade">
                      <p:cBhvr>
                        <p:cTn dur="500"/>
                        <p:tgtEl>
                          <p:spTgt spid="36"/>
                        </p:tgtEl>
                      </p:cBhvr>
                    </p:animEffect>
                  </p:childTnLst>
                </p:cTn>
              </p:par>
            </p:tnLst>
          </p:tmpl>
        </p:tmplLst>
      </p:bldP>
      <p:bldP spid="37" grpId="0" build="p">
        <p:tmplLst>
          <p:tmpl lvl="1">
            <p:tnLst>
              <p:par>
                <p:cTn presetID="10" presetClass="entr" presetSubtype="0" fill="hold" nodeType="afterEffect">
                  <p:stCondLst>
                    <p:cond delay="0"/>
                  </p:st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build="p">
        <p:tmplLst>
          <p:tmpl lvl="1">
            <p:tnLst>
              <p:par>
                <p:cTn presetID="22" presetClass="entr" presetSubtype="8" fill="hold" nodeType="withEffect">
                  <p:stCondLst>
                    <p:cond delay="0"/>
                  </p:stCondLst>
                  <p:childTnLst>
                    <p:set>
                      <p:cBhvr>
                        <p:cTn dur="1" fill="hold">
                          <p:stCondLst>
                            <p:cond delay="0"/>
                          </p:stCondLst>
                        </p:cTn>
                        <p:tgtEl>
                          <p:spTgt spid="38"/>
                        </p:tgtEl>
                        <p:attrNameLst>
                          <p:attrName>style.visibility</p:attrName>
                        </p:attrNameLst>
                      </p:cBhvr>
                      <p:to>
                        <p:strVal val="visible"/>
                      </p:to>
                    </p:set>
                    <p:animEffect transition="in" filter="wipe(left)">
                      <p:cBhvr>
                        <p:cTn dur="500"/>
                        <p:tgtEl>
                          <p:spTgt spid="38"/>
                        </p:tgtEl>
                      </p:cBhvr>
                    </p:animEffect>
                  </p:childTnLst>
                </p:cTn>
              </p:par>
            </p:tnLst>
          </p:tmpl>
        </p:tmplLst>
      </p:bldP>
      <p:bldP spid="39" grpId="0" build="p">
        <p:tmplLst>
          <p:tmpl lvl="1">
            <p:tnLst>
              <p:par>
                <p:cTn presetID="10" presetClass="entr" presetSubtype="0" fill="hold" nodeType="withEffect">
                  <p:stCondLst>
                    <p:cond delay="0"/>
                  </p:st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10" presetClass="entr" presetSubtype="0" fill="hold" nodeType="afterEffect">
                  <p:stCondLst>
                    <p:cond delay="0"/>
                  </p:stCondLst>
                  <p:childTnLst>
                    <p:set>
                      <p:cBhvr>
                        <p:cTn dur="1" fill="hold">
                          <p:stCondLst>
                            <p:cond delay="0"/>
                          </p:stCondLst>
                        </p:cTn>
                        <p:tgtEl>
                          <p:spTgt spid="40"/>
                        </p:tgtEl>
                        <p:attrNameLst>
                          <p:attrName>style.visibility</p:attrName>
                        </p:attrNameLst>
                      </p:cBhvr>
                      <p:to>
                        <p:strVal val="visible"/>
                      </p:to>
                    </p:set>
                    <p:animEffect transition="in" filter="fade">
                      <p:cBhvr>
                        <p:cTn dur="500"/>
                        <p:tgtEl>
                          <p:spTgt spid="40"/>
                        </p:tgtEl>
                      </p:cBhvr>
                    </p:animEffect>
                  </p:childTnLst>
                </p:cTn>
              </p:par>
            </p:tnLst>
          </p:tmpl>
        </p:tmplLst>
      </p:bldP>
      <p:bldP spid="41" grpId="0" build="p">
        <p:tmplLst>
          <p:tmpl lvl="1">
            <p:tnLst>
              <p:par>
                <p:cTn presetID="22" presetClass="entr" presetSubtype="8" fill="hold" nodeType="withEffect">
                  <p:stCondLst>
                    <p:cond delay="0"/>
                  </p:stCondLst>
                  <p:childTnLst>
                    <p:set>
                      <p:cBhvr>
                        <p:cTn dur="1" fill="hold">
                          <p:stCondLst>
                            <p:cond delay="0"/>
                          </p:stCondLst>
                        </p:cTn>
                        <p:tgtEl>
                          <p:spTgt spid="41"/>
                        </p:tgtEl>
                        <p:attrNameLst>
                          <p:attrName>style.visibility</p:attrName>
                        </p:attrNameLst>
                      </p:cBhvr>
                      <p:to>
                        <p:strVal val="visible"/>
                      </p:to>
                    </p:set>
                    <p:animEffect transition="in" filter="wipe(left)">
                      <p:cBhvr>
                        <p:cTn dur="500"/>
                        <p:tgtEl>
                          <p:spTgt spid="41"/>
                        </p:tgtEl>
                      </p:cBhvr>
                    </p:animEffect>
                  </p:childTnLst>
                </p:cTn>
              </p:par>
            </p:tnLst>
          </p:tmpl>
        </p:tmplLst>
      </p:bldP>
      <p:bldP spid="42" grpId="0" build="p">
        <p:tmplLst>
          <p:tmpl lvl="1">
            <p:tnLst>
              <p:par>
                <p:cTn presetID="10" presetClass="entr" presetSubtype="0" fill="hold" nodeType="withEffect">
                  <p:stCondLst>
                    <p:cond delay="0"/>
                  </p:stCondLst>
                  <p:childTnLst>
                    <p:set>
                      <p:cBhvr>
                        <p:cTn dur="1" fill="hold">
                          <p:stCondLst>
                            <p:cond delay="0"/>
                          </p:stCondLst>
                        </p:cTn>
                        <p:tgtEl>
                          <p:spTgt spid="42"/>
                        </p:tgtEl>
                        <p:attrNameLst>
                          <p:attrName>style.visibility</p:attrName>
                        </p:attrNameLst>
                      </p:cBhvr>
                      <p:to>
                        <p:strVal val="visible"/>
                      </p:to>
                    </p:set>
                    <p:animEffect transition="in" filter="fade">
                      <p:cBhvr>
                        <p:cTn dur="500"/>
                        <p:tgtEl>
                          <p:spTgt spid="42"/>
                        </p:tgtEl>
                      </p:cBhvr>
                    </p:animEffect>
                  </p:childTnLst>
                </p:cTn>
              </p:par>
            </p:tnLst>
          </p:tmpl>
        </p:tmplLst>
      </p:bldP>
      <p:bldP spid="43" grpId="0" build="p">
        <p:tmplLst>
          <p:tmpl lvl="1">
            <p:tnLst>
              <p:par>
                <p:cTn presetID="10" presetClass="entr" presetSubtype="0" fill="hold" nodeType="afterEffect">
                  <p:stCondLst>
                    <p:cond delay="0"/>
                  </p:st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Lst>
  </p:timing>
  <p:extLst mod="1">
    <p:ext uri="{DCECCB84-F9BA-43D5-87BE-67443E8EF086}">
      <p15:sldGuideLst xmlns:p15="http://schemas.microsoft.com/office/powerpoint/2012/main">
        <p15:guide id="1" orient="horz" pos="432">
          <p15:clr>
            <a:srgbClr val="FBAE40"/>
          </p15:clr>
        </p15:guide>
        <p15:guide id="2" pos="960">
          <p15:clr>
            <a:srgbClr val="FBAE40"/>
          </p15:clr>
        </p15:guide>
        <p15:guide id="3" pos="4808" userDrawn="1">
          <p15:clr>
            <a:srgbClr val="FBAE40"/>
          </p15:clr>
        </p15:guide>
        <p15:guide id="4" orient="horz" pos="3792">
          <p15:clr>
            <a:srgbClr val="FBAE40"/>
          </p15:clr>
        </p15:guide>
        <p15:guide id="5" orient="horz" pos="1392">
          <p15:clr>
            <a:srgbClr val="FBAE40"/>
          </p15:clr>
        </p15:guide>
        <p15:guide id="6" pos="288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2345789-0805-4FB2-8A08-93DAE8A59209}" type="datetimeFigureOut">
              <a:rPr lang="en-GB" smtClean="0"/>
              <a:t>31/03/2017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AD562E1-1AEE-4F63-BE54-B648EFB6F0B3}" type="slidenum">
              <a:rPr lang="en-GB" smtClean="0"/>
              <a:t>‹#›</a:t>
            </a:fld>
            <a:endParaRPr lang="en-GB"/>
          </a:p>
        </p:txBody>
      </p:sp>
    </p:spTree>
    <p:extLst>
      <p:ext uri="{BB962C8B-B14F-4D97-AF65-F5344CB8AC3E}">
        <p14:creationId xmlns:p14="http://schemas.microsoft.com/office/powerpoint/2010/main" val="134684038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24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00100" y="596901"/>
            <a:ext cx="3409657" cy="505969"/>
          </a:xfrm>
        </p:spPr>
        <p:txBody>
          <a:bodyPr lIns="0" rIns="0" anchor="ctr">
            <a:noAutofit/>
          </a:bodyPr>
          <a:lstStyle>
            <a:lvl1pPr algn="l">
              <a:defRPr sz="2100" b="0">
                <a:solidFill>
                  <a:schemeClr val="accent1"/>
                </a:solidFill>
                <a:latin typeface="U.S. 101" pitchFamily="2" charset="0"/>
                <a:ea typeface="Roboto" pitchFamily="2" charset="0"/>
                <a:cs typeface="Open Sans Light" panose="020B0306030504020204" pitchFamily="34" charset="0"/>
              </a:defRPr>
            </a:lvl1pPr>
          </a:lstStyle>
          <a:p>
            <a:r>
              <a:rPr lang="en-US" dirty="0" smtClean="0"/>
              <a:t>Write Your Title Here</a:t>
            </a:r>
            <a:endParaRPr lang="en-GB" dirty="0"/>
          </a:p>
        </p:txBody>
      </p:sp>
      <p:sp>
        <p:nvSpPr>
          <p:cNvPr id="13" name="Text Placeholder 12"/>
          <p:cNvSpPr>
            <a:spLocks noGrp="1"/>
          </p:cNvSpPr>
          <p:nvPr>
            <p:ph type="body" sz="quarter" idx="11" hasCustomPrompt="1"/>
          </p:nvPr>
        </p:nvSpPr>
        <p:spPr>
          <a:xfrm>
            <a:off x="800100" y="1861626"/>
            <a:ext cx="3409657" cy="516988"/>
          </a:xfrm>
        </p:spPr>
        <p:txBody>
          <a:bodyPr lIns="0" rIns="0">
            <a:normAutofit/>
          </a:bodyPr>
          <a:lstStyle>
            <a:lvl1pPr marL="0" indent="0">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18" name="Text Placeholder 12"/>
          <p:cNvSpPr>
            <a:spLocks noGrp="1"/>
          </p:cNvSpPr>
          <p:nvPr>
            <p:ph type="body" sz="quarter" idx="13" hasCustomPrompt="1"/>
          </p:nvPr>
        </p:nvSpPr>
        <p:spPr>
          <a:xfrm>
            <a:off x="4934244" y="1861626"/>
            <a:ext cx="3409657" cy="516988"/>
          </a:xfrm>
        </p:spPr>
        <p:txBody>
          <a:bodyPr lIns="0" rIns="0">
            <a:normAutofit/>
          </a:bodyPr>
          <a:lstStyle>
            <a:lvl1pPr marL="0" indent="0" algn="r">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 name="TextBox 2"/>
          <p:cNvSpPr txBox="1"/>
          <p:nvPr userDrawn="1"/>
        </p:nvSpPr>
        <p:spPr>
          <a:xfrm>
            <a:off x="1076178" y="6183086"/>
            <a:ext cx="1428750" cy="242374"/>
          </a:xfrm>
          <a:prstGeom prst="rect">
            <a:avLst/>
          </a:prstGeom>
          <a:noFill/>
        </p:spPr>
        <p:txBody>
          <a:bodyPr wrap="square" rtlCol="0">
            <a:spAutoFit/>
          </a:bodyPr>
          <a:lstStyle/>
          <a:p>
            <a:r>
              <a:rPr lang="en-US" sz="975" dirty="0" smtClean="0">
                <a:solidFill>
                  <a:schemeClr val="accent1"/>
                </a:solidFill>
                <a:latin typeface="U.S. 101" pitchFamily="2" charset="0"/>
              </a:rPr>
              <a:t>COMPANY NAME</a:t>
            </a:r>
          </a:p>
        </p:txBody>
      </p:sp>
      <p:sp>
        <p:nvSpPr>
          <p:cNvPr id="8" name="TextBox 7"/>
          <p:cNvSpPr txBox="1"/>
          <p:nvPr userDrawn="1"/>
        </p:nvSpPr>
        <p:spPr>
          <a:xfrm>
            <a:off x="3857478" y="6197600"/>
            <a:ext cx="1428750" cy="230832"/>
          </a:xfrm>
          <a:prstGeom prst="rect">
            <a:avLst/>
          </a:prstGeom>
          <a:noFill/>
        </p:spPr>
        <p:txBody>
          <a:bodyPr wrap="square" rtlCol="0">
            <a:spAutoFit/>
          </a:bodyPr>
          <a:lstStyle/>
          <a:p>
            <a:pPr algn="ctr"/>
            <a:r>
              <a:rPr lang="en-US" sz="900" u="none" dirty="0" smtClean="0">
                <a:solidFill>
                  <a:schemeClr val="accent1"/>
                </a:solidFill>
                <a:latin typeface="Aller Light" panose="02000503000000020004" pitchFamily="2" charset="0"/>
              </a:rPr>
              <a:t>www.nicecompany.com</a:t>
            </a:r>
            <a:endParaRPr lang="en-US" sz="825" u="none" dirty="0" smtClean="0">
              <a:solidFill>
                <a:schemeClr val="accent1"/>
              </a:solidFill>
              <a:latin typeface="Aller Light" panose="02000503000000020004" pitchFamily="2" charset="0"/>
            </a:endParaRPr>
          </a:p>
        </p:txBody>
      </p:sp>
    </p:spTree>
    <p:extLst>
      <p:ext uri="{BB962C8B-B14F-4D97-AF65-F5344CB8AC3E}">
        <p14:creationId xmlns:p14="http://schemas.microsoft.com/office/powerpoint/2010/main" val="727027199"/>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432">
          <p15:clr>
            <a:srgbClr val="FBAE40"/>
          </p15:clr>
        </p15:guide>
        <p15:guide id="2" pos="960">
          <p15:clr>
            <a:srgbClr val="FBAE40"/>
          </p15:clr>
        </p15:guide>
        <p15:guide id="3" pos="6696">
          <p15:clr>
            <a:srgbClr val="FBAE40"/>
          </p15:clr>
        </p15:guide>
        <p15:guide id="4" orient="horz" pos="3792">
          <p15:clr>
            <a:srgbClr val="FBAE40"/>
          </p15:clr>
        </p15:guide>
        <p15:guide id="5" orient="horz" pos="1392">
          <p15:clr>
            <a:srgbClr val="FBAE40"/>
          </p15:clr>
        </p15:guide>
        <p15:guide id="6" pos="3840">
          <p15:clr>
            <a:srgbClr val="FBAE40"/>
          </p15:clr>
        </p15:guide>
      </p15:sldGuideLst>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76_Title Slide">
    <p:spTree>
      <p:nvGrpSpPr>
        <p:cNvPr id="1" name=""/>
        <p:cNvGrpSpPr/>
        <p:nvPr/>
      </p:nvGrpSpPr>
      <p:grpSpPr>
        <a:xfrm>
          <a:off x="0" y="0"/>
          <a:ext cx="0" cy="0"/>
          <a:chOff x="0" y="0"/>
          <a:chExt cx="0" cy="0"/>
        </a:xfrm>
      </p:grpSpPr>
      <p:sp>
        <p:nvSpPr>
          <p:cNvPr id="15" name="Picture Placeholder 4"/>
          <p:cNvSpPr>
            <a:spLocks noGrp="1"/>
          </p:cNvSpPr>
          <p:nvPr>
            <p:ph type="pic" sz="quarter" idx="15"/>
          </p:nvPr>
        </p:nvSpPr>
        <p:spPr>
          <a:xfrm>
            <a:off x="-38100" y="2286000"/>
            <a:ext cx="9182100" cy="1765300"/>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
        <p:nvSpPr>
          <p:cNvPr id="2" name="Title 1"/>
          <p:cNvSpPr>
            <a:spLocks noGrp="1"/>
          </p:cNvSpPr>
          <p:nvPr>
            <p:ph type="ctrTitle" hasCustomPrompt="1"/>
          </p:nvPr>
        </p:nvSpPr>
        <p:spPr>
          <a:xfrm>
            <a:off x="1733109" y="679239"/>
            <a:ext cx="5677782" cy="505969"/>
          </a:xfrm>
        </p:spPr>
        <p:txBody>
          <a:bodyPr lIns="0" rIns="0" anchor="ctr">
            <a:noAutofit/>
          </a:bodyPr>
          <a:lstStyle>
            <a:lvl1pPr algn="ctr">
              <a:defRPr sz="4000" b="0">
                <a:solidFill>
                  <a:schemeClr val="accent1"/>
                </a:solidFill>
                <a:latin typeface="U.S. 101" pitchFamily="2" charset="0"/>
                <a:ea typeface="Roboto" pitchFamily="2" charset="0"/>
                <a:cs typeface="Open Sans Light" panose="020B0306030504020204" pitchFamily="34" charset="0"/>
              </a:defRPr>
            </a:lvl1pPr>
          </a:lstStyle>
          <a:p>
            <a:r>
              <a:rPr lang="en-US" dirty="0" smtClean="0"/>
              <a:t>Write Your Title Here</a:t>
            </a:r>
            <a:endParaRPr lang="en-GB" dirty="0"/>
          </a:p>
        </p:txBody>
      </p:sp>
      <p:sp>
        <p:nvSpPr>
          <p:cNvPr id="13" name="Text Placeholder 12"/>
          <p:cNvSpPr>
            <a:spLocks noGrp="1"/>
          </p:cNvSpPr>
          <p:nvPr>
            <p:ph type="body" sz="quarter" idx="11" hasCustomPrompt="1"/>
          </p:nvPr>
        </p:nvSpPr>
        <p:spPr>
          <a:xfrm>
            <a:off x="1152813" y="4289919"/>
            <a:ext cx="1320402" cy="242753"/>
          </a:xfrm>
        </p:spPr>
        <p:txBody>
          <a:bodyPr lIns="0" rIns="0">
            <a:normAutofit/>
          </a:bodyPr>
          <a:lstStyle>
            <a:lvl1pPr marL="0" indent="0">
              <a:buNone/>
              <a:defRPr sz="14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18" name="Text Placeholder 12"/>
          <p:cNvSpPr>
            <a:spLocks noGrp="1"/>
          </p:cNvSpPr>
          <p:nvPr>
            <p:ph type="body" sz="quarter" idx="13" hasCustomPrompt="1"/>
          </p:nvPr>
        </p:nvSpPr>
        <p:spPr>
          <a:xfrm>
            <a:off x="1709531" y="1160362"/>
            <a:ext cx="5724940" cy="353360"/>
          </a:xfrm>
        </p:spPr>
        <p:txBody>
          <a:bodyPr lIns="0" rIns="0" anchor="ctr">
            <a:normAutofit/>
          </a:bodyPr>
          <a:lstStyle>
            <a:lvl1pPr marL="0" indent="0" algn="ctr">
              <a:buNone/>
              <a:defRPr sz="900" b="0" baseline="0">
                <a:solidFill>
                  <a:schemeClr val="tx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 name="TextBox 2"/>
          <p:cNvSpPr txBox="1"/>
          <p:nvPr userDrawn="1"/>
        </p:nvSpPr>
        <p:spPr>
          <a:xfrm>
            <a:off x="1076178" y="6183086"/>
            <a:ext cx="1428750" cy="242374"/>
          </a:xfrm>
          <a:prstGeom prst="rect">
            <a:avLst/>
          </a:prstGeom>
          <a:noFill/>
        </p:spPr>
        <p:txBody>
          <a:bodyPr wrap="square" rtlCol="0">
            <a:spAutoFit/>
          </a:bodyPr>
          <a:lstStyle/>
          <a:p>
            <a:r>
              <a:rPr lang="en-US" sz="975" dirty="0" smtClean="0">
                <a:solidFill>
                  <a:schemeClr val="accent1"/>
                </a:solidFill>
                <a:latin typeface="U.S. 101" pitchFamily="2" charset="0"/>
              </a:rPr>
              <a:t>COMPANY NAME</a:t>
            </a:r>
          </a:p>
        </p:txBody>
      </p:sp>
      <p:sp>
        <p:nvSpPr>
          <p:cNvPr id="8" name="TextBox 7"/>
          <p:cNvSpPr txBox="1"/>
          <p:nvPr userDrawn="1"/>
        </p:nvSpPr>
        <p:spPr>
          <a:xfrm>
            <a:off x="3857478" y="6197600"/>
            <a:ext cx="1428750" cy="230832"/>
          </a:xfrm>
          <a:prstGeom prst="rect">
            <a:avLst/>
          </a:prstGeom>
          <a:noFill/>
        </p:spPr>
        <p:txBody>
          <a:bodyPr wrap="square" rtlCol="0">
            <a:spAutoFit/>
          </a:bodyPr>
          <a:lstStyle/>
          <a:p>
            <a:pPr algn="ctr"/>
            <a:r>
              <a:rPr lang="en-US" sz="900" u="none" dirty="0" smtClean="0">
                <a:solidFill>
                  <a:schemeClr val="accent1"/>
                </a:solidFill>
                <a:latin typeface="Aller Light" panose="02000503000000020004" pitchFamily="2" charset="0"/>
              </a:rPr>
              <a:t>www.nicecompany.com</a:t>
            </a:r>
            <a:endParaRPr lang="en-US" sz="825" u="none" dirty="0" smtClean="0">
              <a:solidFill>
                <a:schemeClr val="accent1"/>
              </a:solidFill>
              <a:latin typeface="Aller Light" panose="02000503000000020004" pitchFamily="2" charset="0"/>
            </a:endParaRPr>
          </a:p>
        </p:txBody>
      </p:sp>
      <p:sp>
        <p:nvSpPr>
          <p:cNvPr id="16" name="Text Placeholder 12"/>
          <p:cNvSpPr>
            <a:spLocks noGrp="1"/>
          </p:cNvSpPr>
          <p:nvPr>
            <p:ph type="body" sz="quarter" idx="16" hasCustomPrompt="1"/>
          </p:nvPr>
        </p:nvSpPr>
        <p:spPr>
          <a:xfrm>
            <a:off x="1152814" y="4615515"/>
            <a:ext cx="1320402" cy="848660"/>
          </a:xfrm>
        </p:spPr>
        <p:txBody>
          <a:bodyPr lIns="0" rIns="0">
            <a:normAutofit/>
          </a:bodyPr>
          <a:lstStyle>
            <a:lvl1pPr marL="0" indent="0" algn="l">
              <a:lnSpc>
                <a:spcPts val="1100"/>
              </a:lnSpc>
              <a:buNone/>
              <a:defRPr sz="900" b="0" baseline="0">
                <a:solidFill>
                  <a:schemeClr val="tx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21" name="Text Placeholder 12"/>
          <p:cNvSpPr>
            <a:spLocks noGrp="1"/>
          </p:cNvSpPr>
          <p:nvPr>
            <p:ph type="body" sz="quarter" idx="14" hasCustomPrompt="1"/>
          </p:nvPr>
        </p:nvSpPr>
        <p:spPr>
          <a:xfrm>
            <a:off x="1152813" y="3561001"/>
            <a:ext cx="691225" cy="490299"/>
          </a:xfrm>
          <a:solidFill>
            <a:schemeClr val="accent1"/>
          </a:solidFill>
        </p:spPr>
        <p:txBody>
          <a:bodyPr lIns="0" rIns="0" anchor="ctr">
            <a:normAutofit/>
          </a:bodyPr>
          <a:lstStyle>
            <a:lvl1pPr marL="0" indent="0" algn="ctr">
              <a:buNone/>
              <a:defRPr sz="1000" b="0" baseline="0">
                <a:solidFill>
                  <a:schemeClr val="bg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22" name="Text Placeholder 12"/>
          <p:cNvSpPr>
            <a:spLocks noGrp="1"/>
          </p:cNvSpPr>
          <p:nvPr>
            <p:ph type="body" sz="quarter" idx="17" hasCustomPrompt="1"/>
          </p:nvPr>
        </p:nvSpPr>
        <p:spPr>
          <a:xfrm>
            <a:off x="2959215" y="3561001"/>
            <a:ext cx="691225" cy="490299"/>
          </a:xfrm>
          <a:solidFill>
            <a:schemeClr val="accent1"/>
          </a:solidFill>
        </p:spPr>
        <p:txBody>
          <a:bodyPr lIns="0" rIns="0" anchor="ctr">
            <a:normAutofit/>
          </a:bodyPr>
          <a:lstStyle>
            <a:lvl1pPr marL="0" indent="0" algn="ctr">
              <a:buNone/>
              <a:defRPr sz="1000" b="0" baseline="0">
                <a:solidFill>
                  <a:schemeClr val="bg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23" name="Text Placeholder 12"/>
          <p:cNvSpPr>
            <a:spLocks noGrp="1"/>
          </p:cNvSpPr>
          <p:nvPr>
            <p:ph type="body" sz="quarter" idx="18" hasCustomPrompt="1"/>
          </p:nvPr>
        </p:nvSpPr>
        <p:spPr>
          <a:xfrm>
            <a:off x="4744987" y="3561001"/>
            <a:ext cx="691225" cy="490299"/>
          </a:xfrm>
          <a:solidFill>
            <a:schemeClr val="accent1"/>
          </a:solidFill>
        </p:spPr>
        <p:txBody>
          <a:bodyPr lIns="0" rIns="0" anchor="ctr">
            <a:normAutofit/>
          </a:bodyPr>
          <a:lstStyle>
            <a:lvl1pPr marL="0" indent="0" algn="ctr">
              <a:buNone/>
              <a:defRPr sz="1000" b="0" baseline="0">
                <a:solidFill>
                  <a:schemeClr val="bg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24" name="Text Placeholder 12"/>
          <p:cNvSpPr>
            <a:spLocks noGrp="1"/>
          </p:cNvSpPr>
          <p:nvPr>
            <p:ph type="body" sz="quarter" idx="19" hasCustomPrompt="1"/>
          </p:nvPr>
        </p:nvSpPr>
        <p:spPr>
          <a:xfrm>
            <a:off x="6566825" y="3561001"/>
            <a:ext cx="691225" cy="490299"/>
          </a:xfrm>
          <a:solidFill>
            <a:schemeClr val="accent1"/>
          </a:solidFill>
        </p:spPr>
        <p:txBody>
          <a:bodyPr lIns="0" rIns="0" anchor="ctr">
            <a:normAutofit/>
          </a:bodyPr>
          <a:lstStyle>
            <a:lvl1pPr marL="0" indent="0" algn="ctr">
              <a:buNone/>
              <a:defRPr sz="1000" b="0" baseline="0">
                <a:solidFill>
                  <a:schemeClr val="bg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25" name="Text Placeholder 12"/>
          <p:cNvSpPr>
            <a:spLocks noGrp="1"/>
          </p:cNvSpPr>
          <p:nvPr>
            <p:ph type="body" sz="quarter" idx="20" hasCustomPrompt="1"/>
          </p:nvPr>
        </p:nvSpPr>
        <p:spPr>
          <a:xfrm>
            <a:off x="2959214" y="4289919"/>
            <a:ext cx="1320402" cy="242753"/>
          </a:xfrm>
        </p:spPr>
        <p:txBody>
          <a:bodyPr lIns="0" rIns="0">
            <a:normAutofit/>
          </a:bodyPr>
          <a:lstStyle>
            <a:lvl1pPr marL="0" indent="0">
              <a:buNone/>
              <a:defRPr sz="14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26" name="Text Placeholder 12"/>
          <p:cNvSpPr>
            <a:spLocks noGrp="1"/>
          </p:cNvSpPr>
          <p:nvPr>
            <p:ph type="body" sz="quarter" idx="21" hasCustomPrompt="1"/>
          </p:nvPr>
        </p:nvSpPr>
        <p:spPr>
          <a:xfrm>
            <a:off x="2959215" y="4615515"/>
            <a:ext cx="1320402" cy="848660"/>
          </a:xfrm>
        </p:spPr>
        <p:txBody>
          <a:bodyPr lIns="0" rIns="0">
            <a:normAutofit/>
          </a:bodyPr>
          <a:lstStyle>
            <a:lvl1pPr marL="0" indent="0" algn="l">
              <a:lnSpc>
                <a:spcPts val="1100"/>
              </a:lnSpc>
              <a:buNone/>
              <a:defRPr sz="900" b="0" baseline="0">
                <a:solidFill>
                  <a:schemeClr val="tx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27" name="Text Placeholder 12"/>
          <p:cNvSpPr>
            <a:spLocks noGrp="1"/>
          </p:cNvSpPr>
          <p:nvPr>
            <p:ph type="body" sz="quarter" idx="22" hasCustomPrompt="1"/>
          </p:nvPr>
        </p:nvSpPr>
        <p:spPr>
          <a:xfrm>
            <a:off x="4744987" y="4289919"/>
            <a:ext cx="1320402" cy="242753"/>
          </a:xfrm>
        </p:spPr>
        <p:txBody>
          <a:bodyPr lIns="0" rIns="0">
            <a:normAutofit/>
          </a:bodyPr>
          <a:lstStyle>
            <a:lvl1pPr marL="0" indent="0">
              <a:buNone/>
              <a:defRPr sz="14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28" name="Text Placeholder 12"/>
          <p:cNvSpPr>
            <a:spLocks noGrp="1"/>
          </p:cNvSpPr>
          <p:nvPr>
            <p:ph type="body" sz="quarter" idx="23" hasCustomPrompt="1"/>
          </p:nvPr>
        </p:nvSpPr>
        <p:spPr>
          <a:xfrm>
            <a:off x="4744988" y="4615515"/>
            <a:ext cx="1320402" cy="848660"/>
          </a:xfrm>
        </p:spPr>
        <p:txBody>
          <a:bodyPr lIns="0" rIns="0">
            <a:normAutofit/>
          </a:bodyPr>
          <a:lstStyle>
            <a:lvl1pPr marL="0" indent="0" algn="l">
              <a:lnSpc>
                <a:spcPts val="1100"/>
              </a:lnSpc>
              <a:buNone/>
              <a:defRPr sz="900" b="0" baseline="0">
                <a:solidFill>
                  <a:schemeClr val="tx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29" name="Text Placeholder 12"/>
          <p:cNvSpPr>
            <a:spLocks noGrp="1"/>
          </p:cNvSpPr>
          <p:nvPr>
            <p:ph type="body" sz="quarter" idx="24" hasCustomPrompt="1"/>
          </p:nvPr>
        </p:nvSpPr>
        <p:spPr>
          <a:xfrm>
            <a:off x="6551388" y="4289919"/>
            <a:ext cx="1320402" cy="242753"/>
          </a:xfrm>
        </p:spPr>
        <p:txBody>
          <a:bodyPr lIns="0" rIns="0">
            <a:normAutofit/>
          </a:bodyPr>
          <a:lstStyle>
            <a:lvl1pPr marL="0" indent="0">
              <a:buNone/>
              <a:defRPr sz="14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30" name="Text Placeholder 12"/>
          <p:cNvSpPr>
            <a:spLocks noGrp="1"/>
          </p:cNvSpPr>
          <p:nvPr>
            <p:ph type="body" sz="quarter" idx="25" hasCustomPrompt="1"/>
          </p:nvPr>
        </p:nvSpPr>
        <p:spPr>
          <a:xfrm>
            <a:off x="6551389" y="4615515"/>
            <a:ext cx="1320402" cy="848660"/>
          </a:xfrm>
        </p:spPr>
        <p:txBody>
          <a:bodyPr lIns="0" rIns="0">
            <a:normAutofit/>
          </a:bodyPr>
          <a:lstStyle>
            <a:lvl1pPr marL="0" indent="0" algn="l">
              <a:lnSpc>
                <a:spcPts val="1100"/>
              </a:lnSpc>
              <a:buNone/>
              <a:defRPr sz="900" b="0" baseline="0">
                <a:solidFill>
                  <a:schemeClr val="tx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Tree>
    <p:extLst>
      <p:ext uri="{BB962C8B-B14F-4D97-AF65-F5344CB8AC3E}">
        <p14:creationId xmlns:p14="http://schemas.microsoft.com/office/powerpoint/2010/main" val="11275862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8">
                                            <p:txEl>
                                              <p:pRg st="0" end="0"/>
                                            </p:txEl>
                                          </p:spTgt>
                                        </p:tgtEl>
                                        <p:attrNameLst>
                                          <p:attrName>style.visibility</p:attrName>
                                        </p:attrNameLst>
                                      </p:cBhvr>
                                      <p:to>
                                        <p:strVal val="visible"/>
                                      </p:to>
                                    </p:set>
                                    <p:animEffect transition="in" filter="fade">
                                      <p:cBhvr>
                                        <p:cTn id="11" dur="500"/>
                                        <p:tgtEl>
                                          <p:spTgt spid="18">
                                            <p:txEl>
                                              <p:pRg st="0" end="0"/>
                                            </p:txEl>
                                          </p:spTgt>
                                        </p:tgtEl>
                                      </p:cBhvr>
                                    </p:animEffect>
                                  </p:childTnLst>
                                </p:cTn>
                              </p:par>
                            </p:childTnLst>
                          </p:cTn>
                        </p:par>
                        <p:par>
                          <p:cTn id="12" fill="hold">
                            <p:stCondLst>
                              <p:cond delay="1000"/>
                            </p:stCondLst>
                            <p:childTnLst>
                              <p:par>
                                <p:cTn id="13" presetID="16" presetClass="entr" presetSubtype="37" fill="hold" grpId="0" nodeType="after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barn(outVertical)">
                                      <p:cBhvr>
                                        <p:cTn id="15" dur="500"/>
                                        <p:tgtEl>
                                          <p:spTgt spid="15"/>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21">
                                            <p:bg/>
                                          </p:spTgt>
                                        </p:tgtEl>
                                        <p:attrNameLst>
                                          <p:attrName>style.visibility</p:attrName>
                                        </p:attrNameLst>
                                      </p:cBhvr>
                                      <p:to>
                                        <p:strVal val="visible"/>
                                      </p:to>
                                    </p:set>
                                    <p:animEffect transition="in" filter="fade">
                                      <p:cBhvr>
                                        <p:cTn id="19" dur="500"/>
                                        <p:tgtEl>
                                          <p:spTgt spid="21">
                                            <p:bg/>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1">
                                            <p:txEl>
                                              <p:pRg st="0" end="0"/>
                                            </p:txEl>
                                          </p:spTgt>
                                        </p:tgtEl>
                                        <p:attrNameLst>
                                          <p:attrName>style.visibility</p:attrName>
                                        </p:attrNameLst>
                                      </p:cBhvr>
                                      <p:to>
                                        <p:strVal val="visible"/>
                                      </p:to>
                                    </p:set>
                                    <p:animEffect transition="in" filter="fade">
                                      <p:cBhvr>
                                        <p:cTn id="22" dur="500"/>
                                        <p:tgtEl>
                                          <p:spTgt spid="21">
                                            <p:txEl>
                                              <p:pRg st="0" end="0"/>
                                            </p:txEl>
                                          </p:spTgt>
                                        </p:tgtEl>
                                      </p:cBhvr>
                                    </p:animEffect>
                                  </p:childTnLst>
                                </p:cTn>
                              </p:par>
                            </p:childTnLst>
                          </p:cTn>
                        </p:par>
                        <p:par>
                          <p:cTn id="23" fill="hold">
                            <p:stCondLst>
                              <p:cond delay="2000"/>
                            </p:stCondLst>
                            <p:childTnLst>
                              <p:par>
                                <p:cTn id="24" presetID="10" presetClass="entr" presetSubtype="0" fill="hold" grpId="0" nodeType="afterEffect">
                                  <p:stCondLst>
                                    <p:cond delay="0"/>
                                  </p:stCondLst>
                                  <p:childTnLst>
                                    <p:set>
                                      <p:cBhvr>
                                        <p:cTn id="25" dur="1" fill="hold">
                                          <p:stCondLst>
                                            <p:cond delay="0"/>
                                          </p:stCondLst>
                                        </p:cTn>
                                        <p:tgtEl>
                                          <p:spTgt spid="13">
                                            <p:txEl>
                                              <p:pRg st="0" end="0"/>
                                            </p:txEl>
                                          </p:spTgt>
                                        </p:tgtEl>
                                        <p:attrNameLst>
                                          <p:attrName>style.visibility</p:attrName>
                                        </p:attrNameLst>
                                      </p:cBhvr>
                                      <p:to>
                                        <p:strVal val="visible"/>
                                      </p:to>
                                    </p:set>
                                    <p:animEffect transition="in" filter="fade">
                                      <p:cBhvr>
                                        <p:cTn id="26" dur="500"/>
                                        <p:tgtEl>
                                          <p:spTgt spid="13">
                                            <p:txEl>
                                              <p:pRg st="0" end="0"/>
                                            </p:txEl>
                                          </p:spTgt>
                                        </p:tgtEl>
                                      </p:cBhvr>
                                    </p:animEffect>
                                  </p:childTnLst>
                                </p:cTn>
                              </p:par>
                            </p:childTnLst>
                          </p:cTn>
                        </p:par>
                        <p:par>
                          <p:cTn id="27" fill="hold">
                            <p:stCondLst>
                              <p:cond delay="2500"/>
                            </p:stCondLst>
                            <p:childTnLst>
                              <p:par>
                                <p:cTn id="28" presetID="18" presetClass="entr" presetSubtype="6" fill="hold" grpId="0" nodeType="afterEffect">
                                  <p:stCondLst>
                                    <p:cond delay="0"/>
                                  </p:stCondLst>
                                  <p:childTnLst>
                                    <p:set>
                                      <p:cBhvr>
                                        <p:cTn id="29" dur="1" fill="hold">
                                          <p:stCondLst>
                                            <p:cond delay="0"/>
                                          </p:stCondLst>
                                        </p:cTn>
                                        <p:tgtEl>
                                          <p:spTgt spid="16">
                                            <p:txEl>
                                              <p:pRg st="0" end="0"/>
                                            </p:txEl>
                                          </p:spTgt>
                                        </p:tgtEl>
                                        <p:attrNameLst>
                                          <p:attrName>style.visibility</p:attrName>
                                        </p:attrNameLst>
                                      </p:cBhvr>
                                      <p:to>
                                        <p:strVal val="visible"/>
                                      </p:to>
                                    </p:set>
                                    <p:animEffect transition="in" filter="strips(downRight)">
                                      <p:cBhvr>
                                        <p:cTn id="30" dur="500"/>
                                        <p:tgtEl>
                                          <p:spTgt spid="16">
                                            <p:txEl>
                                              <p:pRg st="0" end="0"/>
                                            </p:txEl>
                                          </p:spTgt>
                                        </p:tgtEl>
                                      </p:cBhvr>
                                    </p:animEffect>
                                  </p:childTnLst>
                                </p:cTn>
                              </p:par>
                            </p:childTnLst>
                          </p:cTn>
                        </p:par>
                        <p:par>
                          <p:cTn id="31" fill="hold">
                            <p:stCondLst>
                              <p:cond delay="3000"/>
                            </p:stCondLst>
                            <p:childTnLst>
                              <p:par>
                                <p:cTn id="32" presetID="10" presetClass="entr" presetSubtype="0" fill="hold" grpId="0" nodeType="afterEffect">
                                  <p:stCondLst>
                                    <p:cond delay="0"/>
                                  </p:stCondLst>
                                  <p:childTnLst>
                                    <p:set>
                                      <p:cBhvr>
                                        <p:cTn id="33" dur="1" fill="hold">
                                          <p:stCondLst>
                                            <p:cond delay="0"/>
                                          </p:stCondLst>
                                        </p:cTn>
                                        <p:tgtEl>
                                          <p:spTgt spid="22">
                                            <p:bg/>
                                          </p:spTgt>
                                        </p:tgtEl>
                                        <p:attrNameLst>
                                          <p:attrName>style.visibility</p:attrName>
                                        </p:attrNameLst>
                                      </p:cBhvr>
                                      <p:to>
                                        <p:strVal val="visible"/>
                                      </p:to>
                                    </p:set>
                                    <p:animEffect transition="in" filter="fade">
                                      <p:cBhvr>
                                        <p:cTn id="34" dur="500"/>
                                        <p:tgtEl>
                                          <p:spTgt spid="22">
                                            <p:bg/>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22">
                                            <p:txEl>
                                              <p:pRg st="0" end="0"/>
                                            </p:txEl>
                                          </p:spTgt>
                                        </p:tgtEl>
                                        <p:attrNameLst>
                                          <p:attrName>style.visibility</p:attrName>
                                        </p:attrNameLst>
                                      </p:cBhvr>
                                      <p:to>
                                        <p:strVal val="visible"/>
                                      </p:to>
                                    </p:set>
                                    <p:animEffect transition="in" filter="fade">
                                      <p:cBhvr>
                                        <p:cTn id="37" dur="500"/>
                                        <p:tgtEl>
                                          <p:spTgt spid="22">
                                            <p:txEl>
                                              <p:pRg st="0" end="0"/>
                                            </p:txEl>
                                          </p:spTgt>
                                        </p:tgtEl>
                                      </p:cBhvr>
                                    </p:animEffect>
                                  </p:childTnLst>
                                </p:cTn>
                              </p:par>
                            </p:childTnLst>
                          </p:cTn>
                        </p:par>
                        <p:par>
                          <p:cTn id="38" fill="hold">
                            <p:stCondLst>
                              <p:cond delay="3500"/>
                            </p:stCondLst>
                            <p:childTnLst>
                              <p:par>
                                <p:cTn id="39" presetID="10" presetClass="entr" presetSubtype="0" fill="hold" grpId="0" nodeType="afterEffect">
                                  <p:stCondLst>
                                    <p:cond delay="0"/>
                                  </p:stCondLst>
                                  <p:childTnLst>
                                    <p:set>
                                      <p:cBhvr>
                                        <p:cTn id="40" dur="1" fill="hold">
                                          <p:stCondLst>
                                            <p:cond delay="0"/>
                                          </p:stCondLst>
                                        </p:cTn>
                                        <p:tgtEl>
                                          <p:spTgt spid="25">
                                            <p:txEl>
                                              <p:pRg st="0" end="0"/>
                                            </p:txEl>
                                          </p:spTgt>
                                        </p:tgtEl>
                                        <p:attrNameLst>
                                          <p:attrName>style.visibility</p:attrName>
                                        </p:attrNameLst>
                                      </p:cBhvr>
                                      <p:to>
                                        <p:strVal val="visible"/>
                                      </p:to>
                                    </p:set>
                                    <p:animEffect transition="in" filter="fade">
                                      <p:cBhvr>
                                        <p:cTn id="41" dur="500"/>
                                        <p:tgtEl>
                                          <p:spTgt spid="25">
                                            <p:txEl>
                                              <p:pRg st="0" end="0"/>
                                            </p:txEl>
                                          </p:spTgt>
                                        </p:tgtEl>
                                      </p:cBhvr>
                                    </p:animEffect>
                                  </p:childTnLst>
                                </p:cTn>
                              </p:par>
                            </p:childTnLst>
                          </p:cTn>
                        </p:par>
                        <p:par>
                          <p:cTn id="42" fill="hold">
                            <p:stCondLst>
                              <p:cond delay="4000"/>
                            </p:stCondLst>
                            <p:childTnLst>
                              <p:par>
                                <p:cTn id="43" presetID="18" presetClass="entr" presetSubtype="6" fill="hold" grpId="0" nodeType="afterEffect">
                                  <p:stCondLst>
                                    <p:cond delay="0"/>
                                  </p:stCondLst>
                                  <p:childTnLst>
                                    <p:set>
                                      <p:cBhvr>
                                        <p:cTn id="44" dur="1" fill="hold">
                                          <p:stCondLst>
                                            <p:cond delay="0"/>
                                          </p:stCondLst>
                                        </p:cTn>
                                        <p:tgtEl>
                                          <p:spTgt spid="26">
                                            <p:txEl>
                                              <p:pRg st="0" end="0"/>
                                            </p:txEl>
                                          </p:spTgt>
                                        </p:tgtEl>
                                        <p:attrNameLst>
                                          <p:attrName>style.visibility</p:attrName>
                                        </p:attrNameLst>
                                      </p:cBhvr>
                                      <p:to>
                                        <p:strVal val="visible"/>
                                      </p:to>
                                    </p:set>
                                    <p:animEffect transition="in" filter="strips(downRight)">
                                      <p:cBhvr>
                                        <p:cTn id="45" dur="500"/>
                                        <p:tgtEl>
                                          <p:spTgt spid="26">
                                            <p:txEl>
                                              <p:pRg st="0" end="0"/>
                                            </p:txEl>
                                          </p:spTgt>
                                        </p:tgtEl>
                                      </p:cBhvr>
                                    </p:animEffect>
                                  </p:childTnLst>
                                </p:cTn>
                              </p:par>
                            </p:childTnLst>
                          </p:cTn>
                        </p:par>
                        <p:par>
                          <p:cTn id="46" fill="hold">
                            <p:stCondLst>
                              <p:cond delay="4500"/>
                            </p:stCondLst>
                            <p:childTnLst>
                              <p:par>
                                <p:cTn id="47" presetID="10" presetClass="entr" presetSubtype="0" fill="hold" grpId="0" nodeType="afterEffect">
                                  <p:stCondLst>
                                    <p:cond delay="0"/>
                                  </p:stCondLst>
                                  <p:childTnLst>
                                    <p:set>
                                      <p:cBhvr>
                                        <p:cTn id="48" dur="1" fill="hold">
                                          <p:stCondLst>
                                            <p:cond delay="0"/>
                                          </p:stCondLst>
                                        </p:cTn>
                                        <p:tgtEl>
                                          <p:spTgt spid="23">
                                            <p:bg/>
                                          </p:spTgt>
                                        </p:tgtEl>
                                        <p:attrNameLst>
                                          <p:attrName>style.visibility</p:attrName>
                                        </p:attrNameLst>
                                      </p:cBhvr>
                                      <p:to>
                                        <p:strVal val="visible"/>
                                      </p:to>
                                    </p:set>
                                    <p:animEffect transition="in" filter="fade">
                                      <p:cBhvr>
                                        <p:cTn id="49" dur="500"/>
                                        <p:tgtEl>
                                          <p:spTgt spid="23">
                                            <p:bg/>
                                          </p:spTgt>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23">
                                            <p:txEl>
                                              <p:pRg st="0" end="0"/>
                                            </p:txEl>
                                          </p:spTgt>
                                        </p:tgtEl>
                                        <p:attrNameLst>
                                          <p:attrName>style.visibility</p:attrName>
                                        </p:attrNameLst>
                                      </p:cBhvr>
                                      <p:to>
                                        <p:strVal val="visible"/>
                                      </p:to>
                                    </p:set>
                                    <p:animEffect transition="in" filter="fade">
                                      <p:cBhvr>
                                        <p:cTn id="52" dur="500"/>
                                        <p:tgtEl>
                                          <p:spTgt spid="23">
                                            <p:txEl>
                                              <p:pRg st="0" end="0"/>
                                            </p:txEl>
                                          </p:spTgt>
                                        </p:tgtEl>
                                      </p:cBhvr>
                                    </p:animEffect>
                                  </p:childTnLst>
                                </p:cTn>
                              </p:par>
                            </p:childTnLst>
                          </p:cTn>
                        </p:par>
                        <p:par>
                          <p:cTn id="53" fill="hold">
                            <p:stCondLst>
                              <p:cond delay="5000"/>
                            </p:stCondLst>
                            <p:childTnLst>
                              <p:par>
                                <p:cTn id="54" presetID="10" presetClass="entr" presetSubtype="0" fill="hold" grpId="0" nodeType="afterEffect">
                                  <p:stCondLst>
                                    <p:cond delay="0"/>
                                  </p:stCondLst>
                                  <p:childTnLst>
                                    <p:set>
                                      <p:cBhvr>
                                        <p:cTn id="55" dur="1" fill="hold">
                                          <p:stCondLst>
                                            <p:cond delay="0"/>
                                          </p:stCondLst>
                                        </p:cTn>
                                        <p:tgtEl>
                                          <p:spTgt spid="27">
                                            <p:txEl>
                                              <p:pRg st="0" end="0"/>
                                            </p:txEl>
                                          </p:spTgt>
                                        </p:tgtEl>
                                        <p:attrNameLst>
                                          <p:attrName>style.visibility</p:attrName>
                                        </p:attrNameLst>
                                      </p:cBhvr>
                                      <p:to>
                                        <p:strVal val="visible"/>
                                      </p:to>
                                    </p:set>
                                    <p:animEffect transition="in" filter="fade">
                                      <p:cBhvr>
                                        <p:cTn id="56" dur="500"/>
                                        <p:tgtEl>
                                          <p:spTgt spid="27">
                                            <p:txEl>
                                              <p:pRg st="0" end="0"/>
                                            </p:txEl>
                                          </p:spTgt>
                                        </p:tgtEl>
                                      </p:cBhvr>
                                    </p:animEffect>
                                  </p:childTnLst>
                                </p:cTn>
                              </p:par>
                            </p:childTnLst>
                          </p:cTn>
                        </p:par>
                        <p:par>
                          <p:cTn id="57" fill="hold">
                            <p:stCondLst>
                              <p:cond delay="5500"/>
                            </p:stCondLst>
                            <p:childTnLst>
                              <p:par>
                                <p:cTn id="58" presetID="18" presetClass="entr" presetSubtype="6" fill="hold" grpId="0" nodeType="afterEffect">
                                  <p:stCondLst>
                                    <p:cond delay="0"/>
                                  </p:stCondLst>
                                  <p:childTnLst>
                                    <p:set>
                                      <p:cBhvr>
                                        <p:cTn id="59" dur="1" fill="hold">
                                          <p:stCondLst>
                                            <p:cond delay="0"/>
                                          </p:stCondLst>
                                        </p:cTn>
                                        <p:tgtEl>
                                          <p:spTgt spid="28">
                                            <p:txEl>
                                              <p:pRg st="0" end="0"/>
                                            </p:txEl>
                                          </p:spTgt>
                                        </p:tgtEl>
                                        <p:attrNameLst>
                                          <p:attrName>style.visibility</p:attrName>
                                        </p:attrNameLst>
                                      </p:cBhvr>
                                      <p:to>
                                        <p:strVal val="visible"/>
                                      </p:to>
                                    </p:set>
                                    <p:animEffect transition="in" filter="strips(downRight)">
                                      <p:cBhvr>
                                        <p:cTn id="60" dur="500"/>
                                        <p:tgtEl>
                                          <p:spTgt spid="28">
                                            <p:txEl>
                                              <p:pRg st="0" end="0"/>
                                            </p:txEl>
                                          </p:spTgt>
                                        </p:tgtEl>
                                      </p:cBhvr>
                                    </p:animEffect>
                                  </p:childTnLst>
                                </p:cTn>
                              </p:par>
                            </p:childTnLst>
                          </p:cTn>
                        </p:par>
                        <p:par>
                          <p:cTn id="61" fill="hold">
                            <p:stCondLst>
                              <p:cond delay="6000"/>
                            </p:stCondLst>
                            <p:childTnLst>
                              <p:par>
                                <p:cTn id="62" presetID="10" presetClass="entr" presetSubtype="0" fill="hold" grpId="0" nodeType="afterEffect">
                                  <p:stCondLst>
                                    <p:cond delay="0"/>
                                  </p:stCondLst>
                                  <p:childTnLst>
                                    <p:set>
                                      <p:cBhvr>
                                        <p:cTn id="63" dur="1" fill="hold">
                                          <p:stCondLst>
                                            <p:cond delay="0"/>
                                          </p:stCondLst>
                                        </p:cTn>
                                        <p:tgtEl>
                                          <p:spTgt spid="24">
                                            <p:bg/>
                                          </p:spTgt>
                                        </p:tgtEl>
                                        <p:attrNameLst>
                                          <p:attrName>style.visibility</p:attrName>
                                        </p:attrNameLst>
                                      </p:cBhvr>
                                      <p:to>
                                        <p:strVal val="visible"/>
                                      </p:to>
                                    </p:set>
                                    <p:animEffect transition="in" filter="fade">
                                      <p:cBhvr>
                                        <p:cTn id="64" dur="500"/>
                                        <p:tgtEl>
                                          <p:spTgt spid="24">
                                            <p:bg/>
                                          </p:spTgt>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24">
                                            <p:txEl>
                                              <p:pRg st="0" end="0"/>
                                            </p:txEl>
                                          </p:spTgt>
                                        </p:tgtEl>
                                        <p:attrNameLst>
                                          <p:attrName>style.visibility</p:attrName>
                                        </p:attrNameLst>
                                      </p:cBhvr>
                                      <p:to>
                                        <p:strVal val="visible"/>
                                      </p:to>
                                    </p:set>
                                    <p:animEffect transition="in" filter="fade">
                                      <p:cBhvr>
                                        <p:cTn id="67" dur="500"/>
                                        <p:tgtEl>
                                          <p:spTgt spid="24">
                                            <p:txEl>
                                              <p:pRg st="0" end="0"/>
                                            </p:txEl>
                                          </p:spTgt>
                                        </p:tgtEl>
                                      </p:cBhvr>
                                    </p:animEffect>
                                  </p:childTnLst>
                                </p:cTn>
                              </p:par>
                            </p:childTnLst>
                          </p:cTn>
                        </p:par>
                        <p:par>
                          <p:cTn id="68" fill="hold">
                            <p:stCondLst>
                              <p:cond delay="6500"/>
                            </p:stCondLst>
                            <p:childTnLst>
                              <p:par>
                                <p:cTn id="69" presetID="10" presetClass="entr" presetSubtype="0" fill="hold" grpId="0" nodeType="afterEffect">
                                  <p:stCondLst>
                                    <p:cond delay="0"/>
                                  </p:stCondLst>
                                  <p:childTnLst>
                                    <p:set>
                                      <p:cBhvr>
                                        <p:cTn id="70" dur="1" fill="hold">
                                          <p:stCondLst>
                                            <p:cond delay="0"/>
                                          </p:stCondLst>
                                        </p:cTn>
                                        <p:tgtEl>
                                          <p:spTgt spid="29">
                                            <p:txEl>
                                              <p:pRg st="0" end="0"/>
                                            </p:txEl>
                                          </p:spTgt>
                                        </p:tgtEl>
                                        <p:attrNameLst>
                                          <p:attrName>style.visibility</p:attrName>
                                        </p:attrNameLst>
                                      </p:cBhvr>
                                      <p:to>
                                        <p:strVal val="visible"/>
                                      </p:to>
                                    </p:set>
                                    <p:animEffect transition="in" filter="fade">
                                      <p:cBhvr>
                                        <p:cTn id="71" dur="500"/>
                                        <p:tgtEl>
                                          <p:spTgt spid="29">
                                            <p:txEl>
                                              <p:pRg st="0" end="0"/>
                                            </p:txEl>
                                          </p:spTgt>
                                        </p:tgtEl>
                                      </p:cBhvr>
                                    </p:animEffect>
                                  </p:childTnLst>
                                </p:cTn>
                              </p:par>
                            </p:childTnLst>
                          </p:cTn>
                        </p:par>
                        <p:par>
                          <p:cTn id="72" fill="hold">
                            <p:stCondLst>
                              <p:cond delay="7000"/>
                            </p:stCondLst>
                            <p:childTnLst>
                              <p:par>
                                <p:cTn id="73" presetID="18" presetClass="entr" presetSubtype="6" fill="hold" grpId="0" nodeType="afterEffect">
                                  <p:stCondLst>
                                    <p:cond delay="0"/>
                                  </p:stCondLst>
                                  <p:childTnLst>
                                    <p:set>
                                      <p:cBhvr>
                                        <p:cTn id="74" dur="1" fill="hold">
                                          <p:stCondLst>
                                            <p:cond delay="0"/>
                                          </p:stCondLst>
                                        </p:cTn>
                                        <p:tgtEl>
                                          <p:spTgt spid="30">
                                            <p:txEl>
                                              <p:pRg st="0" end="0"/>
                                            </p:txEl>
                                          </p:spTgt>
                                        </p:tgtEl>
                                        <p:attrNameLst>
                                          <p:attrName>style.visibility</p:attrName>
                                        </p:attrNameLst>
                                      </p:cBhvr>
                                      <p:to>
                                        <p:strVal val="visible"/>
                                      </p:to>
                                    </p:set>
                                    <p:animEffect transition="in" filter="strips(downRight)">
                                      <p:cBhvr>
                                        <p:cTn id="75" dur="500"/>
                                        <p:tgtEl>
                                          <p:spTgt spid="3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2" grpId="0"/>
      <p:bldP spid="13" grpId="0" build="p">
        <p:tmplLst>
          <p:tmpl lvl="1">
            <p:tnLst>
              <p:par>
                <p:cTn presetID="10" presetClass="entr" presetSubtype="0" fill="hold" nodeType="after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500"/>
                        <p:tgtEl>
                          <p:spTgt spid="13"/>
                        </p:tgtEl>
                      </p:cBhvr>
                    </p:animEffect>
                  </p:childTnLst>
                </p:cTn>
              </p:par>
            </p:tnLst>
          </p:tmpl>
        </p:tmplLst>
      </p:bldP>
      <p:bldP spid="18" grpId="0" build="p">
        <p:tmplLst>
          <p:tmpl lvl="1">
            <p:tnLst>
              <p:par>
                <p:cTn presetID="10" presetClass="entr" presetSubtype="0" fill="hold" nodeType="after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fade">
                      <p:cBhvr>
                        <p:cTn dur="500"/>
                        <p:tgtEl>
                          <p:spTgt spid="18"/>
                        </p:tgtEl>
                      </p:cBhvr>
                    </p:animEffect>
                  </p:childTnLst>
                </p:cTn>
              </p:par>
            </p:tnLst>
          </p:tmpl>
        </p:tmplLst>
      </p:bldP>
      <p:bldP spid="16" grpId="0" build="p">
        <p:tmplLst>
          <p:tmpl lvl="1">
            <p:tnLst>
              <p:par>
                <p:cTn presetID="18" presetClass="entr" presetSubtype="6" fill="hold" nodeType="afterEffect">
                  <p:stCondLst>
                    <p:cond delay="0"/>
                  </p:stCondLst>
                  <p:childTnLst>
                    <p:set>
                      <p:cBhvr>
                        <p:cTn dur="1" fill="hold">
                          <p:stCondLst>
                            <p:cond delay="0"/>
                          </p:stCondLst>
                        </p:cTn>
                        <p:tgtEl>
                          <p:spTgt spid="16"/>
                        </p:tgtEl>
                        <p:attrNameLst>
                          <p:attrName>style.visibility</p:attrName>
                        </p:attrNameLst>
                      </p:cBhvr>
                      <p:to>
                        <p:strVal val="visible"/>
                      </p:to>
                    </p:set>
                    <p:animEffect transition="in" filter="strips(downRight)">
                      <p:cBhvr>
                        <p:cTn dur="500"/>
                        <p:tgtEl>
                          <p:spTgt spid="16"/>
                        </p:tgtEl>
                      </p:cBhvr>
                    </p:animEffect>
                  </p:childTnLst>
                </p:cTn>
              </p:par>
            </p:tnLst>
          </p:tmpl>
        </p:tmplLst>
      </p:bldP>
      <p:bldP spid="21" grpId="0" uiExpand="1" build="p" animBg="1">
        <p:tmplLst>
          <p:tmpl>
            <p:tnLst>
              <p:par>
                <p:cTn presetID="10" presetClass="entr" presetSubtype="0" fill="hold" nodeType="afterEffect">
                  <p:stCondLst>
                    <p:cond delay="0"/>
                  </p:stCondLst>
                  <p:childTnLst>
                    <p:set>
                      <p:cBhvr>
                        <p:cTn dur="1" fill="hold">
                          <p:stCondLst>
                            <p:cond delay="0"/>
                          </p:stCondLst>
                        </p:cTn>
                        <p:tgtEl>
                          <p:spTgt spid="21"/>
                        </p:tgtEl>
                        <p:attrNameLst>
                          <p:attrName>style.visibility</p:attrName>
                        </p:attrNameLst>
                      </p:cBhvr>
                      <p:to>
                        <p:strVal val="visible"/>
                      </p:to>
                    </p:set>
                    <p:animEffect transition="in" filter="fade">
                      <p:cBhvr>
                        <p:cTn dur="500"/>
                        <p:tgtEl>
                          <p:spTgt spid="21"/>
                        </p:tgtEl>
                      </p:cBhvr>
                    </p:animEffect>
                  </p:childTnLst>
                </p:cTn>
              </p:par>
            </p:tnLst>
          </p:tmpl>
          <p:tmpl lvl="1">
            <p:tnLst>
              <p:par>
                <p:cTn presetID="10" presetClass="entr" presetSubtype="0" fill="hold" nodeType="withEffect">
                  <p:stCondLst>
                    <p:cond delay="0"/>
                  </p:stCondLst>
                  <p:childTnLst>
                    <p:set>
                      <p:cBhvr>
                        <p:cTn dur="1" fill="hold">
                          <p:stCondLst>
                            <p:cond delay="0"/>
                          </p:stCondLst>
                        </p:cTn>
                        <p:tgtEl>
                          <p:spTgt spid="21"/>
                        </p:tgtEl>
                        <p:attrNameLst>
                          <p:attrName>style.visibility</p:attrName>
                        </p:attrNameLst>
                      </p:cBhvr>
                      <p:to>
                        <p:strVal val="visible"/>
                      </p:to>
                    </p:set>
                    <p:animEffect transition="in" filter="fade">
                      <p:cBhvr>
                        <p:cTn dur="500"/>
                        <p:tgtEl>
                          <p:spTgt spid="21"/>
                        </p:tgtEl>
                      </p:cBhvr>
                    </p:animEffect>
                  </p:childTnLst>
                </p:cTn>
              </p:par>
            </p:tnLst>
          </p:tmpl>
        </p:tmplLst>
      </p:bldP>
      <p:bldP spid="22" grpId="0" uiExpand="1" build="p" animBg="1">
        <p:tmplLst>
          <p:tmpl>
            <p:tnLst>
              <p:par>
                <p:cTn presetID="10" presetClass="entr" presetSubtype="0" fill="hold" nodeType="afterEffect">
                  <p:stCondLst>
                    <p:cond delay="0"/>
                  </p:stCondLst>
                  <p:childTnLst>
                    <p:set>
                      <p:cBhvr>
                        <p:cTn dur="1" fill="hold">
                          <p:stCondLst>
                            <p:cond delay="0"/>
                          </p:stCondLst>
                        </p:cTn>
                        <p:tgtEl>
                          <p:spTgt spid="22"/>
                        </p:tgtEl>
                        <p:attrNameLst>
                          <p:attrName>style.visibility</p:attrName>
                        </p:attrNameLst>
                      </p:cBhvr>
                      <p:to>
                        <p:strVal val="visible"/>
                      </p:to>
                    </p:set>
                    <p:animEffect transition="in" filter="fade">
                      <p:cBhvr>
                        <p:cTn dur="500"/>
                        <p:tgtEl>
                          <p:spTgt spid="22"/>
                        </p:tgtEl>
                      </p:cBhvr>
                    </p:animEffect>
                  </p:childTnLst>
                </p:cTn>
              </p:par>
            </p:tnLst>
          </p:tmpl>
          <p:tmpl lvl="1">
            <p:tnLst>
              <p:par>
                <p:cTn presetID="10" presetClass="entr" presetSubtype="0" fill="hold" nodeType="withEffect">
                  <p:stCondLst>
                    <p:cond delay="0"/>
                  </p:stCondLst>
                  <p:childTnLst>
                    <p:set>
                      <p:cBhvr>
                        <p:cTn dur="1" fill="hold">
                          <p:stCondLst>
                            <p:cond delay="0"/>
                          </p:stCondLst>
                        </p:cTn>
                        <p:tgtEl>
                          <p:spTgt spid="22"/>
                        </p:tgtEl>
                        <p:attrNameLst>
                          <p:attrName>style.visibility</p:attrName>
                        </p:attrNameLst>
                      </p:cBhvr>
                      <p:to>
                        <p:strVal val="visible"/>
                      </p:to>
                    </p:set>
                    <p:animEffect transition="in" filter="fade">
                      <p:cBhvr>
                        <p:cTn dur="500"/>
                        <p:tgtEl>
                          <p:spTgt spid="22"/>
                        </p:tgtEl>
                      </p:cBhvr>
                    </p:animEffect>
                  </p:childTnLst>
                </p:cTn>
              </p:par>
            </p:tnLst>
          </p:tmpl>
        </p:tmplLst>
      </p:bldP>
      <p:bldP spid="23" grpId="0" uiExpand="1" build="p" animBg="1">
        <p:tmplLst>
          <p:tmpl>
            <p:tnLst>
              <p:par>
                <p:cTn presetID="10" presetClass="entr" presetSubtype="0" fill="hold" nodeType="afterEffect">
                  <p:stCondLst>
                    <p:cond delay="0"/>
                  </p:stCondLst>
                  <p:childTnLst>
                    <p:set>
                      <p:cBhvr>
                        <p:cTn dur="1" fill="hold">
                          <p:stCondLst>
                            <p:cond delay="0"/>
                          </p:stCondLst>
                        </p:cTn>
                        <p:tgtEl>
                          <p:spTgt spid="23"/>
                        </p:tgtEl>
                        <p:attrNameLst>
                          <p:attrName>style.visibility</p:attrName>
                        </p:attrNameLst>
                      </p:cBhvr>
                      <p:to>
                        <p:strVal val="visible"/>
                      </p:to>
                    </p:set>
                    <p:animEffect transition="in" filter="fade">
                      <p:cBhvr>
                        <p:cTn dur="500"/>
                        <p:tgtEl>
                          <p:spTgt spid="23"/>
                        </p:tgtEl>
                      </p:cBhvr>
                    </p:animEffect>
                  </p:childTnLst>
                </p:cTn>
              </p:par>
            </p:tnLst>
          </p:tmpl>
          <p:tmpl lvl="1">
            <p:tnLst>
              <p:par>
                <p:cTn presetID="10" presetClass="entr" presetSubtype="0" fill="hold" nodeType="withEffect">
                  <p:stCondLst>
                    <p:cond delay="0"/>
                  </p:stCondLst>
                  <p:childTnLst>
                    <p:set>
                      <p:cBhvr>
                        <p:cTn dur="1" fill="hold">
                          <p:stCondLst>
                            <p:cond delay="0"/>
                          </p:stCondLst>
                        </p:cTn>
                        <p:tgtEl>
                          <p:spTgt spid="23"/>
                        </p:tgtEl>
                        <p:attrNameLst>
                          <p:attrName>style.visibility</p:attrName>
                        </p:attrNameLst>
                      </p:cBhvr>
                      <p:to>
                        <p:strVal val="visible"/>
                      </p:to>
                    </p:set>
                    <p:animEffect transition="in" filter="fade">
                      <p:cBhvr>
                        <p:cTn dur="500"/>
                        <p:tgtEl>
                          <p:spTgt spid="23"/>
                        </p:tgtEl>
                      </p:cBhvr>
                    </p:animEffect>
                  </p:childTnLst>
                </p:cTn>
              </p:par>
            </p:tnLst>
          </p:tmpl>
        </p:tmplLst>
      </p:bldP>
      <p:bldP spid="24" grpId="0" uiExpand="1" build="p" animBg="1">
        <p:tmplLst>
          <p:tmpl>
            <p:tnLst>
              <p:par>
                <p:cTn presetID="10" presetClass="entr" presetSubtype="0" fill="hold" nodeType="afterEffect">
                  <p:stCondLst>
                    <p:cond delay="0"/>
                  </p:stCondLst>
                  <p:childTnLst>
                    <p:set>
                      <p:cBhvr>
                        <p:cTn dur="1" fill="hold">
                          <p:stCondLst>
                            <p:cond delay="0"/>
                          </p:stCondLst>
                        </p:cTn>
                        <p:tgtEl>
                          <p:spTgt spid="24"/>
                        </p:tgtEl>
                        <p:attrNameLst>
                          <p:attrName>style.visibility</p:attrName>
                        </p:attrNameLst>
                      </p:cBhvr>
                      <p:to>
                        <p:strVal val="visible"/>
                      </p:to>
                    </p:set>
                    <p:animEffect transition="in" filter="fade">
                      <p:cBhvr>
                        <p:cTn dur="500"/>
                        <p:tgtEl>
                          <p:spTgt spid="24"/>
                        </p:tgtEl>
                      </p:cBhvr>
                    </p:animEffect>
                  </p:childTnLst>
                </p:cTn>
              </p:par>
            </p:tnLst>
          </p:tmpl>
          <p:tmpl lvl="1">
            <p:tnLst>
              <p:par>
                <p:cTn presetID="10" presetClass="entr" presetSubtype="0" fill="hold" nodeType="withEffect">
                  <p:stCondLst>
                    <p:cond delay="0"/>
                  </p:stCondLst>
                  <p:childTnLst>
                    <p:set>
                      <p:cBhvr>
                        <p:cTn dur="1" fill="hold">
                          <p:stCondLst>
                            <p:cond delay="0"/>
                          </p:stCondLst>
                        </p:cTn>
                        <p:tgtEl>
                          <p:spTgt spid="24"/>
                        </p:tgtEl>
                        <p:attrNameLst>
                          <p:attrName>style.visibility</p:attrName>
                        </p:attrNameLst>
                      </p:cBhvr>
                      <p:to>
                        <p:strVal val="visible"/>
                      </p:to>
                    </p:set>
                    <p:animEffect transition="in" filter="fade">
                      <p:cBhvr>
                        <p:cTn dur="500"/>
                        <p:tgtEl>
                          <p:spTgt spid="24"/>
                        </p:tgtEl>
                      </p:cBhvr>
                    </p:animEffect>
                  </p:childTnLst>
                </p:cTn>
              </p:par>
            </p:tnLst>
          </p:tmpl>
        </p:tmplLst>
      </p:bldP>
      <p:bldP spid="25" grpId="0" build="p">
        <p:tmplLst>
          <p:tmpl lvl="1">
            <p:tnLst>
              <p:par>
                <p:cTn presetID="10" presetClass="entr" presetSubtype="0" fill="hold" nodeType="afterEffect">
                  <p:stCondLst>
                    <p:cond delay="0"/>
                  </p:stCondLst>
                  <p:childTnLst>
                    <p:set>
                      <p:cBhvr>
                        <p:cTn dur="1" fill="hold">
                          <p:stCondLst>
                            <p:cond delay="0"/>
                          </p:stCondLst>
                        </p:cTn>
                        <p:tgtEl>
                          <p:spTgt spid="25"/>
                        </p:tgtEl>
                        <p:attrNameLst>
                          <p:attrName>style.visibility</p:attrName>
                        </p:attrNameLst>
                      </p:cBhvr>
                      <p:to>
                        <p:strVal val="visible"/>
                      </p:to>
                    </p:set>
                    <p:animEffect transition="in" filter="fade">
                      <p:cBhvr>
                        <p:cTn dur="500"/>
                        <p:tgtEl>
                          <p:spTgt spid="25"/>
                        </p:tgtEl>
                      </p:cBhvr>
                    </p:animEffect>
                  </p:childTnLst>
                </p:cTn>
              </p:par>
            </p:tnLst>
          </p:tmpl>
        </p:tmplLst>
      </p:bldP>
      <p:bldP spid="26" grpId="0" build="p">
        <p:tmplLst>
          <p:tmpl lvl="1">
            <p:tnLst>
              <p:par>
                <p:cTn presetID="18" presetClass="entr" presetSubtype="6" fill="hold" nodeType="afterEffect">
                  <p:stCondLst>
                    <p:cond delay="0"/>
                  </p:stCondLst>
                  <p:childTnLst>
                    <p:set>
                      <p:cBhvr>
                        <p:cTn dur="1" fill="hold">
                          <p:stCondLst>
                            <p:cond delay="0"/>
                          </p:stCondLst>
                        </p:cTn>
                        <p:tgtEl>
                          <p:spTgt spid="26"/>
                        </p:tgtEl>
                        <p:attrNameLst>
                          <p:attrName>style.visibility</p:attrName>
                        </p:attrNameLst>
                      </p:cBhvr>
                      <p:to>
                        <p:strVal val="visible"/>
                      </p:to>
                    </p:set>
                    <p:animEffect transition="in" filter="strips(downRight)">
                      <p:cBhvr>
                        <p:cTn dur="500"/>
                        <p:tgtEl>
                          <p:spTgt spid="26"/>
                        </p:tgtEl>
                      </p:cBhvr>
                    </p:animEffect>
                  </p:childTnLst>
                </p:cTn>
              </p:par>
            </p:tnLst>
          </p:tmpl>
        </p:tmplLst>
      </p:bldP>
      <p:bldP spid="27" grpId="0" build="p">
        <p:tmplLst>
          <p:tmpl lvl="1">
            <p:tnLst>
              <p:par>
                <p:cTn presetID="10" presetClass="entr" presetSubtype="0" fill="hold" nodeType="afterEffect">
                  <p:stCondLst>
                    <p:cond delay="0"/>
                  </p:stCondLst>
                  <p:childTnLst>
                    <p:set>
                      <p:cBhvr>
                        <p:cTn dur="1" fill="hold">
                          <p:stCondLst>
                            <p:cond delay="0"/>
                          </p:stCondLst>
                        </p:cTn>
                        <p:tgtEl>
                          <p:spTgt spid="27"/>
                        </p:tgtEl>
                        <p:attrNameLst>
                          <p:attrName>style.visibility</p:attrName>
                        </p:attrNameLst>
                      </p:cBhvr>
                      <p:to>
                        <p:strVal val="visible"/>
                      </p:to>
                    </p:set>
                    <p:animEffect transition="in" filter="fade">
                      <p:cBhvr>
                        <p:cTn dur="500"/>
                        <p:tgtEl>
                          <p:spTgt spid="27"/>
                        </p:tgtEl>
                      </p:cBhvr>
                    </p:animEffect>
                  </p:childTnLst>
                </p:cTn>
              </p:par>
            </p:tnLst>
          </p:tmpl>
        </p:tmplLst>
      </p:bldP>
      <p:bldP spid="28" grpId="0" build="p">
        <p:tmplLst>
          <p:tmpl lvl="1">
            <p:tnLst>
              <p:par>
                <p:cTn presetID="18" presetClass="entr" presetSubtype="6" fill="hold" nodeType="afterEffect">
                  <p:stCondLst>
                    <p:cond delay="0"/>
                  </p:stCondLst>
                  <p:childTnLst>
                    <p:set>
                      <p:cBhvr>
                        <p:cTn dur="1" fill="hold">
                          <p:stCondLst>
                            <p:cond delay="0"/>
                          </p:stCondLst>
                        </p:cTn>
                        <p:tgtEl>
                          <p:spTgt spid="28"/>
                        </p:tgtEl>
                        <p:attrNameLst>
                          <p:attrName>style.visibility</p:attrName>
                        </p:attrNameLst>
                      </p:cBhvr>
                      <p:to>
                        <p:strVal val="visible"/>
                      </p:to>
                    </p:set>
                    <p:animEffect transition="in" filter="strips(downRight)">
                      <p:cBhvr>
                        <p:cTn dur="500"/>
                        <p:tgtEl>
                          <p:spTgt spid="28"/>
                        </p:tgtEl>
                      </p:cBhvr>
                    </p:animEffect>
                  </p:childTnLst>
                </p:cTn>
              </p:par>
            </p:tnLst>
          </p:tmpl>
        </p:tmplLst>
      </p:bldP>
      <p:bldP spid="29" grpId="0" build="p">
        <p:tmplLst>
          <p:tmpl lvl="1">
            <p:tnLst>
              <p:par>
                <p:cTn presetID="10" presetClass="entr" presetSubtype="0" fill="hold" nodeType="afterEffect">
                  <p:stCondLst>
                    <p:cond delay="0"/>
                  </p:stCondLst>
                  <p:childTnLst>
                    <p:set>
                      <p:cBhvr>
                        <p:cTn dur="1" fill="hold">
                          <p:stCondLst>
                            <p:cond delay="0"/>
                          </p:stCondLst>
                        </p:cTn>
                        <p:tgtEl>
                          <p:spTgt spid="29"/>
                        </p:tgtEl>
                        <p:attrNameLst>
                          <p:attrName>style.visibility</p:attrName>
                        </p:attrNameLst>
                      </p:cBhvr>
                      <p:to>
                        <p:strVal val="visible"/>
                      </p:to>
                    </p:set>
                    <p:animEffect transition="in" filter="fade">
                      <p:cBhvr>
                        <p:cTn dur="500"/>
                        <p:tgtEl>
                          <p:spTgt spid="29"/>
                        </p:tgtEl>
                      </p:cBhvr>
                    </p:animEffect>
                  </p:childTnLst>
                </p:cTn>
              </p:par>
            </p:tnLst>
          </p:tmpl>
        </p:tmplLst>
      </p:bldP>
      <p:bldP spid="30" grpId="0" build="p">
        <p:tmplLst>
          <p:tmpl lvl="1">
            <p:tnLst>
              <p:par>
                <p:cTn presetID="18" presetClass="entr" presetSubtype="6" fill="hold" nodeType="afterEffect">
                  <p:stCondLst>
                    <p:cond delay="0"/>
                  </p:stCondLst>
                  <p:childTnLst>
                    <p:set>
                      <p:cBhvr>
                        <p:cTn dur="1" fill="hold">
                          <p:stCondLst>
                            <p:cond delay="0"/>
                          </p:stCondLst>
                        </p:cTn>
                        <p:tgtEl>
                          <p:spTgt spid="30"/>
                        </p:tgtEl>
                        <p:attrNameLst>
                          <p:attrName>style.visibility</p:attrName>
                        </p:attrNameLst>
                      </p:cBhvr>
                      <p:to>
                        <p:strVal val="visible"/>
                      </p:to>
                    </p:set>
                    <p:animEffect transition="in" filter="strips(downRight)">
                      <p:cBhvr>
                        <p:cTn dur="500"/>
                        <p:tgtEl>
                          <p:spTgt spid="30"/>
                        </p:tgtEl>
                      </p:cBhvr>
                    </p:animEffect>
                  </p:childTnLst>
                </p:cTn>
              </p:par>
            </p:tnLst>
          </p:tmpl>
        </p:tmplLst>
      </p:bldP>
    </p:bldLst>
  </p:timing>
  <p:extLst mod="1">
    <p:ext uri="{DCECCB84-F9BA-43D5-87BE-67443E8EF086}">
      <p15:sldGuideLst xmlns:p15="http://schemas.microsoft.com/office/powerpoint/2012/main">
        <p15:guide id="1" orient="horz" pos="432">
          <p15:clr>
            <a:srgbClr val="FBAE40"/>
          </p15:clr>
        </p15:guide>
        <p15:guide id="2" pos="960">
          <p15:clr>
            <a:srgbClr val="FBAE40"/>
          </p15:clr>
        </p15:guide>
        <p15:guide id="3" pos="4808" userDrawn="1">
          <p15:clr>
            <a:srgbClr val="FBAE40"/>
          </p15:clr>
        </p15:guide>
        <p15:guide id="4" orient="horz" pos="3792">
          <p15:clr>
            <a:srgbClr val="FBAE40"/>
          </p15:clr>
        </p15:guide>
        <p15:guide id="5" orient="horz" pos="1392">
          <p15:clr>
            <a:srgbClr val="FBAE40"/>
          </p15:clr>
        </p15:guide>
        <p15:guide id="6" pos="2880" userDrawn="1">
          <p15:clr>
            <a:srgbClr val="FBAE40"/>
          </p15:clr>
        </p15:guide>
      </p15:sldGuideLst>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25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00100" y="596901"/>
            <a:ext cx="3409657" cy="505969"/>
          </a:xfrm>
        </p:spPr>
        <p:txBody>
          <a:bodyPr lIns="0" rIns="0" anchor="ctr">
            <a:noAutofit/>
          </a:bodyPr>
          <a:lstStyle>
            <a:lvl1pPr algn="l">
              <a:defRPr sz="2100" b="0">
                <a:solidFill>
                  <a:schemeClr val="accent1"/>
                </a:solidFill>
                <a:latin typeface="U.S. 101" pitchFamily="2" charset="0"/>
                <a:ea typeface="Roboto" pitchFamily="2" charset="0"/>
                <a:cs typeface="Open Sans Light" panose="020B0306030504020204" pitchFamily="34" charset="0"/>
              </a:defRPr>
            </a:lvl1pPr>
          </a:lstStyle>
          <a:p>
            <a:r>
              <a:rPr lang="en-US" dirty="0" smtClean="0"/>
              <a:t>Write Your Title Here</a:t>
            </a:r>
            <a:endParaRPr lang="en-GB" dirty="0"/>
          </a:p>
        </p:txBody>
      </p:sp>
      <p:sp>
        <p:nvSpPr>
          <p:cNvPr id="13" name="Text Placeholder 12"/>
          <p:cNvSpPr>
            <a:spLocks noGrp="1"/>
          </p:cNvSpPr>
          <p:nvPr>
            <p:ph type="body" sz="quarter" idx="11" hasCustomPrompt="1"/>
          </p:nvPr>
        </p:nvSpPr>
        <p:spPr>
          <a:xfrm>
            <a:off x="800100" y="1861626"/>
            <a:ext cx="3409657" cy="516988"/>
          </a:xfrm>
        </p:spPr>
        <p:txBody>
          <a:bodyPr lIns="0" rIns="0">
            <a:normAutofit/>
          </a:bodyPr>
          <a:lstStyle>
            <a:lvl1pPr marL="0" indent="0">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18" name="Text Placeholder 12"/>
          <p:cNvSpPr>
            <a:spLocks noGrp="1"/>
          </p:cNvSpPr>
          <p:nvPr>
            <p:ph type="body" sz="quarter" idx="13" hasCustomPrompt="1"/>
          </p:nvPr>
        </p:nvSpPr>
        <p:spPr>
          <a:xfrm>
            <a:off x="4934244" y="1861626"/>
            <a:ext cx="3409657" cy="516988"/>
          </a:xfrm>
        </p:spPr>
        <p:txBody>
          <a:bodyPr lIns="0" rIns="0">
            <a:normAutofit/>
          </a:bodyPr>
          <a:lstStyle>
            <a:lvl1pPr marL="0" indent="0" algn="r">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 name="TextBox 2"/>
          <p:cNvSpPr txBox="1"/>
          <p:nvPr userDrawn="1"/>
        </p:nvSpPr>
        <p:spPr>
          <a:xfrm>
            <a:off x="1076178" y="6183086"/>
            <a:ext cx="1428750" cy="242374"/>
          </a:xfrm>
          <a:prstGeom prst="rect">
            <a:avLst/>
          </a:prstGeom>
          <a:noFill/>
        </p:spPr>
        <p:txBody>
          <a:bodyPr wrap="square" rtlCol="0">
            <a:spAutoFit/>
          </a:bodyPr>
          <a:lstStyle/>
          <a:p>
            <a:r>
              <a:rPr lang="en-US" sz="975" dirty="0" smtClean="0">
                <a:solidFill>
                  <a:schemeClr val="accent1"/>
                </a:solidFill>
                <a:latin typeface="U.S. 101" pitchFamily="2" charset="0"/>
              </a:rPr>
              <a:t>COMPANY NAME</a:t>
            </a:r>
          </a:p>
        </p:txBody>
      </p:sp>
      <p:sp>
        <p:nvSpPr>
          <p:cNvPr id="8" name="TextBox 7"/>
          <p:cNvSpPr txBox="1"/>
          <p:nvPr userDrawn="1"/>
        </p:nvSpPr>
        <p:spPr>
          <a:xfrm>
            <a:off x="3857478" y="6197600"/>
            <a:ext cx="1428750" cy="230832"/>
          </a:xfrm>
          <a:prstGeom prst="rect">
            <a:avLst/>
          </a:prstGeom>
          <a:noFill/>
        </p:spPr>
        <p:txBody>
          <a:bodyPr wrap="square" rtlCol="0">
            <a:spAutoFit/>
          </a:bodyPr>
          <a:lstStyle/>
          <a:p>
            <a:pPr algn="ctr"/>
            <a:r>
              <a:rPr lang="en-US" sz="900" u="none" dirty="0" smtClean="0">
                <a:solidFill>
                  <a:schemeClr val="accent1"/>
                </a:solidFill>
                <a:latin typeface="Aller Light" panose="02000503000000020004" pitchFamily="2" charset="0"/>
              </a:rPr>
              <a:t>www.nicecompany.com</a:t>
            </a:r>
            <a:endParaRPr lang="en-US" sz="825" u="none" dirty="0" smtClean="0">
              <a:solidFill>
                <a:schemeClr val="accent1"/>
              </a:solidFill>
              <a:latin typeface="Aller Light" panose="02000503000000020004" pitchFamily="2" charset="0"/>
            </a:endParaRPr>
          </a:p>
        </p:txBody>
      </p:sp>
    </p:spTree>
    <p:extLst>
      <p:ext uri="{BB962C8B-B14F-4D97-AF65-F5344CB8AC3E}">
        <p14:creationId xmlns:p14="http://schemas.microsoft.com/office/powerpoint/2010/main" val="2779648472"/>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432">
          <p15:clr>
            <a:srgbClr val="FBAE40"/>
          </p15:clr>
        </p15:guide>
        <p15:guide id="2" pos="960">
          <p15:clr>
            <a:srgbClr val="FBAE40"/>
          </p15:clr>
        </p15:guide>
        <p15:guide id="3" pos="6696">
          <p15:clr>
            <a:srgbClr val="FBAE40"/>
          </p15:clr>
        </p15:guide>
        <p15:guide id="4" orient="horz" pos="3792">
          <p15:clr>
            <a:srgbClr val="FBAE40"/>
          </p15:clr>
        </p15:guide>
        <p15:guide id="5" orient="horz" pos="1392">
          <p15:clr>
            <a:srgbClr val="FBAE40"/>
          </p15:clr>
        </p15:guide>
        <p15:guide id="6" pos="3840">
          <p15:clr>
            <a:srgbClr val="FBAE40"/>
          </p15:clr>
        </p15:guide>
      </p15:sldGuideLst>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77_Title Slide">
    <p:spTree>
      <p:nvGrpSpPr>
        <p:cNvPr id="1" name=""/>
        <p:cNvGrpSpPr/>
        <p:nvPr/>
      </p:nvGrpSpPr>
      <p:grpSpPr>
        <a:xfrm>
          <a:off x="0" y="0"/>
          <a:ext cx="0" cy="0"/>
          <a:chOff x="0" y="0"/>
          <a:chExt cx="0" cy="0"/>
        </a:xfrm>
      </p:grpSpPr>
      <p:sp>
        <p:nvSpPr>
          <p:cNvPr id="27" name="Picture Placeholder 4"/>
          <p:cNvSpPr>
            <a:spLocks noGrp="1"/>
          </p:cNvSpPr>
          <p:nvPr>
            <p:ph type="pic" sz="quarter" idx="14"/>
          </p:nvPr>
        </p:nvSpPr>
        <p:spPr>
          <a:xfrm>
            <a:off x="1139825" y="2624138"/>
            <a:ext cx="1722438" cy="1152525"/>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
        <p:nvSpPr>
          <p:cNvPr id="28" name="Picture Placeholder 4"/>
          <p:cNvSpPr>
            <a:spLocks noGrp="1"/>
          </p:cNvSpPr>
          <p:nvPr>
            <p:ph type="pic" sz="quarter" idx="15"/>
          </p:nvPr>
        </p:nvSpPr>
        <p:spPr>
          <a:xfrm>
            <a:off x="1139825" y="3764688"/>
            <a:ext cx="1722438" cy="1152525"/>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
        <p:nvSpPr>
          <p:cNvPr id="2" name="Title 1"/>
          <p:cNvSpPr>
            <a:spLocks noGrp="1"/>
          </p:cNvSpPr>
          <p:nvPr>
            <p:ph type="ctrTitle" hasCustomPrompt="1"/>
          </p:nvPr>
        </p:nvSpPr>
        <p:spPr>
          <a:xfrm>
            <a:off x="2082801" y="673101"/>
            <a:ext cx="4978400" cy="505969"/>
          </a:xfrm>
        </p:spPr>
        <p:txBody>
          <a:bodyPr lIns="0" rIns="0" anchor="ctr">
            <a:noAutofit/>
          </a:bodyPr>
          <a:lstStyle>
            <a:lvl1pPr algn="ctr">
              <a:defRPr sz="4000" b="0">
                <a:solidFill>
                  <a:schemeClr val="accent1"/>
                </a:solidFill>
                <a:latin typeface="U.S. 101" pitchFamily="2" charset="0"/>
                <a:ea typeface="Roboto" pitchFamily="2" charset="0"/>
                <a:cs typeface="Open Sans Light" panose="020B0306030504020204" pitchFamily="34" charset="0"/>
              </a:defRPr>
            </a:lvl1pPr>
          </a:lstStyle>
          <a:p>
            <a:r>
              <a:rPr lang="en-US" dirty="0" smtClean="0"/>
              <a:t>Write Your Title Here</a:t>
            </a:r>
            <a:endParaRPr lang="en-GB" dirty="0"/>
          </a:p>
        </p:txBody>
      </p:sp>
      <p:sp>
        <p:nvSpPr>
          <p:cNvPr id="13" name="Text Placeholder 12"/>
          <p:cNvSpPr>
            <a:spLocks noGrp="1"/>
          </p:cNvSpPr>
          <p:nvPr>
            <p:ph type="body" sz="quarter" idx="11" hasCustomPrompt="1"/>
          </p:nvPr>
        </p:nvSpPr>
        <p:spPr>
          <a:xfrm>
            <a:off x="1812318" y="3586543"/>
            <a:ext cx="386238" cy="370645"/>
          </a:xfrm>
          <a:solidFill>
            <a:schemeClr val="accent1"/>
          </a:solidFill>
        </p:spPr>
        <p:txBody>
          <a:bodyPr lIns="0" rIns="0" anchor="ctr">
            <a:normAutofit/>
          </a:bodyPr>
          <a:lstStyle>
            <a:lvl1pPr marL="0" indent="0" algn="ctr">
              <a:buNone/>
              <a:defRPr sz="1350" b="0" baseline="0">
                <a:solidFill>
                  <a:schemeClr val="bg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V</a:t>
            </a:r>
            <a:r>
              <a:rPr lang="id-ID" dirty="0" smtClean="0"/>
              <a:t>S</a:t>
            </a:r>
            <a:endParaRPr lang="en-GB" dirty="0"/>
          </a:p>
        </p:txBody>
      </p:sp>
      <p:sp>
        <p:nvSpPr>
          <p:cNvPr id="18" name="Text Placeholder 12"/>
          <p:cNvSpPr>
            <a:spLocks noGrp="1"/>
          </p:cNvSpPr>
          <p:nvPr>
            <p:ph type="body" sz="quarter" idx="13" hasCustomPrompt="1"/>
          </p:nvPr>
        </p:nvSpPr>
        <p:spPr>
          <a:xfrm>
            <a:off x="2082800" y="1194158"/>
            <a:ext cx="4978400" cy="342542"/>
          </a:xfrm>
        </p:spPr>
        <p:txBody>
          <a:bodyPr lIns="0" rIns="0" anchor="ctr">
            <a:normAutofit/>
          </a:bodyPr>
          <a:lstStyle>
            <a:lvl1pPr marL="0" indent="0" algn="ctr">
              <a:buNone/>
              <a:defRPr sz="900" b="0" baseline="0">
                <a:solidFill>
                  <a:schemeClr val="tx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 name="TextBox 2"/>
          <p:cNvSpPr txBox="1"/>
          <p:nvPr userDrawn="1"/>
        </p:nvSpPr>
        <p:spPr>
          <a:xfrm>
            <a:off x="1076178" y="6183086"/>
            <a:ext cx="1428750" cy="242374"/>
          </a:xfrm>
          <a:prstGeom prst="rect">
            <a:avLst/>
          </a:prstGeom>
          <a:noFill/>
        </p:spPr>
        <p:txBody>
          <a:bodyPr wrap="square" rtlCol="0">
            <a:spAutoFit/>
          </a:bodyPr>
          <a:lstStyle/>
          <a:p>
            <a:r>
              <a:rPr lang="en-US" sz="975" dirty="0" smtClean="0">
                <a:solidFill>
                  <a:schemeClr val="accent1"/>
                </a:solidFill>
                <a:latin typeface="U.S. 101" pitchFamily="2" charset="0"/>
              </a:rPr>
              <a:t>COMPANY NAME</a:t>
            </a:r>
          </a:p>
        </p:txBody>
      </p:sp>
      <p:sp>
        <p:nvSpPr>
          <p:cNvPr id="8" name="TextBox 7"/>
          <p:cNvSpPr txBox="1"/>
          <p:nvPr userDrawn="1"/>
        </p:nvSpPr>
        <p:spPr>
          <a:xfrm>
            <a:off x="3857478" y="6197600"/>
            <a:ext cx="1428750" cy="230832"/>
          </a:xfrm>
          <a:prstGeom prst="rect">
            <a:avLst/>
          </a:prstGeom>
          <a:noFill/>
        </p:spPr>
        <p:txBody>
          <a:bodyPr wrap="square" rtlCol="0">
            <a:spAutoFit/>
          </a:bodyPr>
          <a:lstStyle/>
          <a:p>
            <a:pPr algn="ctr"/>
            <a:r>
              <a:rPr lang="en-US" sz="900" u="none" dirty="0" smtClean="0">
                <a:solidFill>
                  <a:schemeClr val="accent1"/>
                </a:solidFill>
                <a:latin typeface="Aller Light" panose="02000503000000020004" pitchFamily="2" charset="0"/>
              </a:rPr>
              <a:t>www.nicecompany.com</a:t>
            </a:r>
            <a:endParaRPr lang="en-US" sz="825" u="none" dirty="0" smtClean="0">
              <a:solidFill>
                <a:schemeClr val="accent1"/>
              </a:solidFill>
              <a:latin typeface="Aller Light" panose="02000503000000020004" pitchFamily="2" charset="0"/>
            </a:endParaRPr>
          </a:p>
        </p:txBody>
      </p:sp>
      <p:grpSp>
        <p:nvGrpSpPr>
          <p:cNvPr id="11" name="Group 882"/>
          <p:cNvGrpSpPr/>
          <p:nvPr userDrawn="1"/>
        </p:nvGrpSpPr>
        <p:grpSpPr>
          <a:xfrm>
            <a:off x="3191187" y="2646697"/>
            <a:ext cx="381499" cy="381499"/>
            <a:chOff x="0" y="0"/>
            <a:chExt cx="1270000" cy="1270000"/>
          </a:xfrm>
        </p:grpSpPr>
        <p:sp>
          <p:nvSpPr>
            <p:cNvPr id="12" name="Shape 880"/>
            <p:cNvSpPr/>
            <p:nvPr/>
          </p:nvSpPr>
          <p:spPr>
            <a:xfrm>
              <a:off x="0" y="0"/>
              <a:ext cx="1270000" cy="1270000"/>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14" name="Shape 881"/>
            <p:cNvSpPr/>
            <p:nvPr/>
          </p:nvSpPr>
          <p:spPr>
            <a:xfrm rot="10800000" flipH="1">
              <a:off x="349209" y="325379"/>
              <a:ext cx="571582" cy="619242"/>
            </a:xfrm>
            <a:custGeom>
              <a:avLst/>
              <a:gdLst/>
              <a:ahLst/>
              <a:cxnLst>
                <a:cxn ang="0">
                  <a:pos x="wd2" y="hd2"/>
                </a:cxn>
                <a:cxn ang="5400000">
                  <a:pos x="wd2" y="hd2"/>
                </a:cxn>
                <a:cxn ang="10800000">
                  <a:pos x="wd2" y="hd2"/>
                </a:cxn>
                <a:cxn ang="16200000">
                  <a:pos x="wd2" y="hd2"/>
                </a:cxn>
              </a:cxnLst>
              <a:rect l="0" t="0" r="r" b="b"/>
              <a:pathLst>
                <a:path w="21600" h="21600" extrusionOk="0">
                  <a:moveTo>
                    <a:pt x="19252" y="12792"/>
                  </a:moveTo>
                  <a:cubicBezTo>
                    <a:pt x="18886" y="13126"/>
                    <a:pt x="18469" y="13292"/>
                    <a:pt x="18000" y="13292"/>
                  </a:cubicBezTo>
                  <a:lnTo>
                    <a:pt x="13051" y="13292"/>
                  </a:lnTo>
                  <a:cubicBezTo>
                    <a:pt x="13051" y="13794"/>
                    <a:pt x="13275" y="14484"/>
                    <a:pt x="13725" y="15362"/>
                  </a:cubicBezTo>
                  <a:cubicBezTo>
                    <a:pt x="14175" y="16241"/>
                    <a:pt x="14400" y="16936"/>
                    <a:pt x="14400" y="17446"/>
                  </a:cubicBezTo>
                  <a:cubicBezTo>
                    <a:pt x="14400" y="18294"/>
                    <a:pt x="14250" y="18922"/>
                    <a:pt x="13950" y="19328"/>
                  </a:cubicBezTo>
                  <a:cubicBezTo>
                    <a:pt x="13650" y="19735"/>
                    <a:pt x="13051" y="19938"/>
                    <a:pt x="12151" y="19938"/>
                  </a:cubicBezTo>
                  <a:cubicBezTo>
                    <a:pt x="11906" y="19714"/>
                    <a:pt x="11728" y="19345"/>
                    <a:pt x="11615" y="18834"/>
                  </a:cubicBezTo>
                  <a:cubicBezTo>
                    <a:pt x="11503" y="18324"/>
                    <a:pt x="11360" y="17781"/>
                    <a:pt x="11186" y="17205"/>
                  </a:cubicBezTo>
                  <a:cubicBezTo>
                    <a:pt x="11014" y="16631"/>
                    <a:pt x="10735" y="16156"/>
                    <a:pt x="10350" y="15784"/>
                  </a:cubicBezTo>
                  <a:cubicBezTo>
                    <a:pt x="10144" y="15585"/>
                    <a:pt x="9783" y="15191"/>
                    <a:pt x="9267" y="14603"/>
                  </a:cubicBezTo>
                  <a:cubicBezTo>
                    <a:pt x="9230" y="14560"/>
                    <a:pt x="9122" y="14430"/>
                    <a:pt x="8944" y="14214"/>
                  </a:cubicBezTo>
                  <a:cubicBezTo>
                    <a:pt x="8766" y="13997"/>
                    <a:pt x="8618" y="13820"/>
                    <a:pt x="8501" y="13681"/>
                  </a:cubicBezTo>
                  <a:cubicBezTo>
                    <a:pt x="8384" y="13543"/>
                    <a:pt x="8222" y="13359"/>
                    <a:pt x="8016" y="13130"/>
                  </a:cubicBezTo>
                  <a:cubicBezTo>
                    <a:pt x="7809" y="12900"/>
                    <a:pt x="7622" y="12710"/>
                    <a:pt x="7454" y="12559"/>
                  </a:cubicBezTo>
                  <a:cubicBezTo>
                    <a:pt x="7284" y="12407"/>
                    <a:pt x="7104" y="12254"/>
                    <a:pt x="6912" y="12098"/>
                  </a:cubicBezTo>
                  <a:cubicBezTo>
                    <a:pt x="6720" y="11942"/>
                    <a:pt x="6533" y="11825"/>
                    <a:pt x="6350" y="11748"/>
                  </a:cubicBezTo>
                  <a:cubicBezTo>
                    <a:pt x="6167" y="11670"/>
                    <a:pt x="6000" y="11631"/>
                    <a:pt x="5850" y="11631"/>
                  </a:cubicBezTo>
                  <a:lnTo>
                    <a:pt x="5401" y="11631"/>
                  </a:lnTo>
                  <a:lnTo>
                    <a:pt x="5401" y="3323"/>
                  </a:lnTo>
                  <a:lnTo>
                    <a:pt x="5850" y="3323"/>
                  </a:lnTo>
                  <a:cubicBezTo>
                    <a:pt x="5972" y="3323"/>
                    <a:pt x="6120" y="3310"/>
                    <a:pt x="6293" y="3284"/>
                  </a:cubicBezTo>
                  <a:cubicBezTo>
                    <a:pt x="6467" y="3258"/>
                    <a:pt x="6621" y="3230"/>
                    <a:pt x="6758" y="3200"/>
                  </a:cubicBezTo>
                  <a:cubicBezTo>
                    <a:pt x="6893" y="3169"/>
                    <a:pt x="7071" y="3122"/>
                    <a:pt x="7292" y="3057"/>
                  </a:cubicBezTo>
                  <a:cubicBezTo>
                    <a:pt x="7512" y="2992"/>
                    <a:pt x="7676" y="2942"/>
                    <a:pt x="7784" y="2908"/>
                  </a:cubicBezTo>
                  <a:cubicBezTo>
                    <a:pt x="7892" y="2873"/>
                    <a:pt x="8058" y="2819"/>
                    <a:pt x="8283" y="2745"/>
                  </a:cubicBezTo>
                  <a:cubicBezTo>
                    <a:pt x="8508" y="2672"/>
                    <a:pt x="8645" y="2626"/>
                    <a:pt x="8691" y="2609"/>
                  </a:cubicBezTo>
                  <a:cubicBezTo>
                    <a:pt x="10669" y="1977"/>
                    <a:pt x="12272" y="1662"/>
                    <a:pt x="13501" y="1662"/>
                  </a:cubicBezTo>
                  <a:lnTo>
                    <a:pt x="15300" y="1662"/>
                  </a:lnTo>
                  <a:cubicBezTo>
                    <a:pt x="16116" y="1662"/>
                    <a:pt x="16754" y="1839"/>
                    <a:pt x="17213" y="2194"/>
                  </a:cubicBezTo>
                  <a:cubicBezTo>
                    <a:pt x="17673" y="2548"/>
                    <a:pt x="17902" y="3094"/>
                    <a:pt x="17902" y="3830"/>
                  </a:cubicBezTo>
                  <a:cubicBezTo>
                    <a:pt x="17902" y="4055"/>
                    <a:pt x="17878" y="4297"/>
                    <a:pt x="17832" y="4556"/>
                  </a:cubicBezTo>
                  <a:cubicBezTo>
                    <a:pt x="18113" y="4695"/>
                    <a:pt x="18336" y="4922"/>
                    <a:pt x="18499" y="5238"/>
                  </a:cubicBezTo>
                  <a:cubicBezTo>
                    <a:pt x="18664" y="5554"/>
                    <a:pt x="18746" y="5872"/>
                    <a:pt x="18746" y="6192"/>
                  </a:cubicBezTo>
                  <a:cubicBezTo>
                    <a:pt x="18746" y="6512"/>
                    <a:pt x="18662" y="6811"/>
                    <a:pt x="18493" y="7088"/>
                  </a:cubicBezTo>
                  <a:cubicBezTo>
                    <a:pt x="18990" y="7520"/>
                    <a:pt x="19238" y="8034"/>
                    <a:pt x="19238" y="8632"/>
                  </a:cubicBezTo>
                  <a:cubicBezTo>
                    <a:pt x="19238" y="8848"/>
                    <a:pt x="19191" y="9089"/>
                    <a:pt x="19098" y="9352"/>
                  </a:cubicBezTo>
                  <a:cubicBezTo>
                    <a:pt x="19004" y="9617"/>
                    <a:pt x="18886" y="9822"/>
                    <a:pt x="18746" y="9969"/>
                  </a:cubicBezTo>
                  <a:cubicBezTo>
                    <a:pt x="19045" y="9978"/>
                    <a:pt x="19297" y="10181"/>
                    <a:pt x="19498" y="10579"/>
                  </a:cubicBezTo>
                  <a:cubicBezTo>
                    <a:pt x="19699" y="10977"/>
                    <a:pt x="19801" y="11327"/>
                    <a:pt x="19801" y="11631"/>
                  </a:cubicBezTo>
                  <a:cubicBezTo>
                    <a:pt x="19801" y="12072"/>
                    <a:pt x="19618" y="12459"/>
                    <a:pt x="19252" y="12792"/>
                  </a:cubicBezTo>
                  <a:cubicBezTo>
                    <a:pt x="19252" y="12792"/>
                    <a:pt x="19252" y="12792"/>
                    <a:pt x="19252" y="12792"/>
                  </a:cubicBezTo>
                  <a:close/>
                  <a:moveTo>
                    <a:pt x="3333" y="4738"/>
                  </a:moveTo>
                  <a:cubicBezTo>
                    <a:pt x="3155" y="4903"/>
                    <a:pt x="2944" y="4985"/>
                    <a:pt x="2700" y="4985"/>
                  </a:cubicBezTo>
                  <a:cubicBezTo>
                    <a:pt x="2457" y="4985"/>
                    <a:pt x="2245" y="4903"/>
                    <a:pt x="2067" y="4738"/>
                  </a:cubicBezTo>
                  <a:cubicBezTo>
                    <a:pt x="1890" y="4573"/>
                    <a:pt x="1800" y="4379"/>
                    <a:pt x="1800" y="4154"/>
                  </a:cubicBezTo>
                  <a:cubicBezTo>
                    <a:pt x="1800" y="3929"/>
                    <a:pt x="1890" y="3734"/>
                    <a:pt x="2067" y="3570"/>
                  </a:cubicBezTo>
                  <a:cubicBezTo>
                    <a:pt x="2245" y="3406"/>
                    <a:pt x="2457" y="3323"/>
                    <a:pt x="2700" y="3323"/>
                  </a:cubicBezTo>
                  <a:cubicBezTo>
                    <a:pt x="2944" y="3323"/>
                    <a:pt x="3155" y="3406"/>
                    <a:pt x="3333" y="3570"/>
                  </a:cubicBezTo>
                  <a:cubicBezTo>
                    <a:pt x="3511" y="3734"/>
                    <a:pt x="3600" y="3929"/>
                    <a:pt x="3600" y="4154"/>
                  </a:cubicBezTo>
                  <a:cubicBezTo>
                    <a:pt x="3600" y="4379"/>
                    <a:pt x="3511" y="4573"/>
                    <a:pt x="3333" y="4738"/>
                  </a:cubicBezTo>
                  <a:cubicBezTo>
                    <a:pt x="3333" y="4738"/>
                    <a:pt x="3333" y="4738"/>
                    <a:pt x="3333" y="4738"/>
                  </a:cubicBezTo>
                  <a:close/>
                  <a:moveTo>
                    <a:pt x="20911" y="9527"/>
                  </a:moveTo>
                  <a:cubicBezTo>
                    <a:pt x="20996" y="9242"/>
                    <a:pt x="21038" y="8943"/>
                    <a:pt x="21038" y="8632"/>
                  </a:cubicBezTo>
                  <a:cubicBezTo>
                    <a:pt x="21038" y="7965"/>
                    <a:pt x="20859" y="7342"/>
                    <a:pt x="20504" y="6763"/>
                  </a:cubicBezTo>
                  <a:cubicBezTo>
                    <a:pt x="20531" y="6581"/>
                    <a:pt x="20546" y="6395"/>
                    <a:pt x="20546" y="6205"/>
                  </a:cubicBezTo>
                  <a:cubicBezTo>
                    <a:pt x="20546" y="5330"/>
                    <a:pt x="20264" y="4560"/>
                    <a:pt x="19701" y="3894"/>
                  </a:cubicBezTo>
                  <a:lnTo>
                    <a:pt x="19701" y="3829"/>
                  </a:lnTo>
                  <a:cubicBezTo>
                    <a:pt x="19711" y="2643"/>
                    <a:pt x="19310" y="1709"/>
                    <a:pt x="18499" y="1025"/>
                  </a:cubicBezTo>
                  <a:cubicBezTo>
                    <a:pt x="17688" y="342"/>
                    <a:pt x="16627" y="0"/>
                    <a:pt x="15314" y="0"/>
                  </a:cubicBezTo>
                  <a:lnTo>
                    <a:pt x="13739" y="0"/>
                  </a:lnTo>
                  <a:cubicBezTo>
                    <a:pt x="12755" y="0"/>
                    <a:pt x="11817" y="95"/>
                    <a:pt x="10926" y="286"/>
                  </a:cubicBezTo>
                  <a:cubicBezTo>
                    <a:pt x="10035" y="476"/>
                    <a:pt x="8990" y="762"/>
                    <a:pt x="7791" y="1142"/>
                  </a:cubicBezTo>
                  <a:cubicBezTo>
                    <a:pt x="6703" y="1488"/>
                    <a:pt x="6056" y="1662"/>
                    <a:pt x="5850" y="1662"/>
                  </a:cubicBezTo>
                  <a:lnTo>
                    <a:pt x="1800" y="1662"/>
                  </a:lnTo>
                  <a:cubicBezTo>
                    <a:pt x="1303" y="1662"/>
                    <a:pt x="879" y="1823"/>
                    <a:pt x="528" y="2148"/>
                  </a:cubicBezTo>
                  <a:cubicBezTo>
                    <a:pt x="176" y="2472"/>
                    <a:pt x="0" y="2864"/>
                    <a:pt x="0" y="3323"/>
                  </a:cubicBezTo>
                  <a:lnTo>
                    <a:pt x="0" y="11630"/>
                  </a:lnTo>
                  <a:cubicBezTo>
                    <a:pt x="0" y="12089"/>
                    <a:pt x="175" y="12480"/>
                    <a:pt x="528" y="12805"/>
                  </a:cubicBezTo>
                  <a:cubicBezTo>
                    <a:pt x="879" y="13130"/>
                    <a:pt x="1303" y="13292"/>
                    <a:pt x="1800" y="13292"/>
                  </a:cubicBezTo>
                  <a:lnTo>
                    <a:pt x="5653" y="13292"/>
                  </a:lnTo>
                  <a:cubicBezTo>
                    <a:pt x="5991" y="13499"/>
                    <a:pt x="6633" y="14170"/>
                    <a:pt x="7580" y="15303"/>
                  </a:cubicBezTo>
                  <a:cubicBezTo>
                    <a:pt x="8133" y="15970"/>
                    <a:pt x="8634" y="16519"/>
                    <a:pt x="9084" y="16953"/>
                  </a:cubicBezTo>
                  <a:cubicBezTo>
                    <a:pt x="9262" y="17134"/>
                    <a:pt x="9408" y="17411"/>
                    <a:pt x="9520" y="17783"/>
                  </a:cubicBezTo>
                  <a:cubicBezTo>
                    <a:pt x="9633" y="18155"/>
                    <a:pt x="9715" y="18521"/>
                    <a:pt x="9766" y="18880"/>
                  </a:cubicBezTo>
                  <a:cubicBezTo>
                    <a:pt x="9818" y="19239"/>
                    <a:pt x="9937" y="19631"/>
                    <a:pt x="10125" y="20055"/>
                  </a:cubicBezTo>
                  <a:cubicBezTo>
                    <a:pt x="10312" y="20479"/>
                    <a:pt x="10565" y="20834"/>
                    <a:pt x="10885" y="21119"/>
                  </a:cubicBezTo>
                  <a:cubicBezTo>
                    <a:pt x="11250" y="21440"/>
                    <a:pt x="11672" y="21600"/>
                    <a:pt x="12150" y="21600"/>
                  </a:cubicBezTo>
                  <a:cubicBezTo>
                    <a:pt x="12938" y="21600"/>
                    <a:pt x="13646" y="21459"/>
                    <a:pt x="14274" y="21178"/>
                  </a:cubicBezTo>
                  <a:cubicBezTo>
                    <a:pt x="14901" y="20897"/>
                    <a:pt x="15380" y="20458"/>
                    <a:pt x="15708" y="19860"/>
                  </a:cubicBezTo>
                  <a:cubicBezTo>
                    <a:pt x="16037" y="19271"/>
                    <a:pt x="16201" y="18467"/>
                    <a:pt x="16201" y="17446"/>
                  </a:cubicBezTo>
                  <a:cubicBezTo>
                    <a:pt x="16201" y="16641"/>
                    <a:pt x="15975" y="15810"/>
                    <a:pt x="15526" y="14954"/>
                  </a:cubicBezTo>
                  <a:lnTo>
                    <a:pt x="18000" y="14954"/>
                  </a:lnTo>
                  <a:cubicBezTo>
                    <a:pt x="18976" y="14954"/>
                    <a:pt x="19819" y="14625"/>
                    <a:pt x="20532" y="13967"/>
                  </a:cubicBezTo>
                  <a:cubicBezTo>
                    <a:pt x="21244" y="13310"/>
                    <a:pt x="21600" y="12536"/>
                    <a:pt x="21600" y="11644"/>
                  </a:cubicBezTo>
                  <a:cubicBezTo>
                    <a:pt x="21600" y="10873"/>
                    <a:pt x="21371" y="10168"/>
                    <a:pt x="20911" y="9527"/>
                  </a:cubicBezTo>
                  <a:cubicBezTo>
                    <a:pt x="20911" y="9527"/>
                    <a:pt x="20911" y="9527"/>
                    <a:pt x="20911" y="9527"/>
                  </a:cubicBezTo>
                  <a:close/>
                </a:path>
              </a:pathLst>
            </a:custGeom>
            <a:solidFill>
              <a:schemeClr val="accent1"/>
            </a:solidFill>
            <a:ln w="12700" cap="flat">
              <a:noFill/>
              <a:miter lim="400000"/>
            </a:ln>
            <a:effectLst/>
          </p:spPr>
          <p:txBody>
            <a:bodyPr wrap="square" lIns="28575" tIns="28575" rIns="28575" bIns="28575" numCol="1" anchor="ctr">
              <a:noAutofit/>
            </a:bodyPr>
            <a:lstStyle/>
            <a:p>
              <a:pPr lvl="0">
                <a:defRPr sz="3200">
                  <a:solidFill>
                    <a:srgbClr val="FFFFFF"/>
                  </a:solidFill>
                  <a:latin typeface="+mn-lt"/>
                  <a:ea typeface="+mn-ea"/>
                  <a:cs typeface="+mn-cs"/>
                  <a:sym typeface="Helvetica Light"/>
                </a:defRPr>
              </a:pPr>
              <a:endParaRPr sz="2400"/>
            </a:p>
          </p:txBody>
        </p:sp>
      </p:grpSp>
      <p:sp>
        <p:nvSpPr>
          <p:cNvPr id="15" name="Shape 883"/>
          <p:cNvSpPr/>
          <p:nvPr userDrawn="1"/>
        </p:nvSpPr>
        <p:spPr>
          <a:xfrm flipV="1">
            <a:off x="5549447" y="2643192"/>
            <a:ext cx="0" cy="2279118"/>
          </a:xfrm>
          <a:prstGeom prst="line">
            <a:avLst/>
          </a:prstGeom>
          <a:ln w="12700">
            <a:solidFill>
              <a:srgbClr val="DCDEE0"/>
            </a:solidFill>
            <a:miter lim="400000"/>
          </a:ln>
        </p:spPr>
        <p:txBody>
          <a:bodyPr lIns="38100" tIns="38100" rIns="38100" bIns="38100" anchor="ctr"/>
          <a:lstStyle/>
          <a:p>
            <a:pPr lvl="0">
              <a:defRPr sz="3200">
                <a:solidFill>
                  <a:srgbClr val="000000"/>
                </a:solidFill>
                <a:latin typeface="+mn-lt"/>
                <a:ea typeface="+mn-ea"/>
                <a:cs typeface="+mn-cs"/>
                <a:sym typeface="Helvetica Light"/>
              </a:defRPr>
            </a:pPr>
            <a:endParaRPr sz="2400"/>
          </a:p>
        </p:txBody>
      </p:sp>
      <p:grpSp>
        <p:nvGrpSpPr>
          <p:cNvPr id="16" name="Group 887"/>
          <p:cNvGrpSpPr/>
          <p:nvPr userDrawn="1"/>
        </p:nvGrpSpPr>
        <p:grpSpPr>
          <a:xfrm>
            <a:off x="3191187" y="3780204"/>
            <a:ext cx="381499" cy="381499"/>
            <a:chOff x="0" y="0"/>
            <a:chExt cx="1270000" cy="1270000"/>
          </a:xfrm>
        </p:grpSpPr>
        <p:sp>
          <p:nvSpPr>
            <p:cNvPr id="17" name="Shape 885"/>
            <p:cNvSpPr/>
            <p:nvPr/>
          </p:nvSpPr>
          <p:spPr>
            <a:xfrm>
              <a:off x="0" y="0"/>
              <a:ext cx="1270000" cy="1270000"/>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19" name="Shape 886"/>
            <p:cNvSpPr/>
            <p:nvPr/>
          </p:nvSpPr>
          <p:spPr>
            <a:xfrm rot="10800000" flipH="1">
              <a:off x="349209" y="325379"/>
              <a:ext cx="571582" cy="619242"/>
            </a:xfrm>
            <a:custGeom>
              <a:avLst/>
              <a:gdLst/>
              <a:ahLst/>
              <a:cxnLst>
                <a:cxn ang="0">
                  <a:pos x="wd2" y="hd2"/>
                </a:cxn>
                <a:cxn ang="5400000">
                  <a:pos x="wd2" y="hd2"/>
                </a:cxn>
                <a:cxn ang="10800000">
                  <a:pos x="wd2" y="hd2"/>
                </a:cxn>
                <a:cxn ang="16200000">
                  <a:pos x="wd2" y="hd2"/>
                </a:cxn>
              </a:cxnLst>
              <a:rect l="0" t="0" r="r" b="b"/>
              <a:pathLst>
                <a:path w="21600" h="21600" extrusionOk="0">
                  <a:moveTo>
                    <a:pt x="19252" y="12792"/>
                  </a:moveTo>
                  <a:cubicBezTo>
                    <a:pt x="18886" y="13126"/>
                    <a:pt x="18469" y="13292"/>
                    <a:pt x="18000" y="13292"/>
                  </a:cubicBezTo>
                  <a:lnTo>
                    <a:pt x="13051" y="13292"/>
                  </a:lnTo>
                  <a:cubicBezTo>
                    <a:pt x="13051" y="13794"/>
                    <a:pt x="13275" y="14484"/>
                    <a:pt x="13725" y="15362"/>
                  </a:cubicBezTo>
                  <a:cubicBezTo>
                    <a:pt x="14175" y="16241"/>
                    <a:pt x="14400" y="16936"/>
                    <a:pt x="14400" y="17446"/>
                  </a:cubicBezTo>
                  <a:cubicBezTo>
                    <a:pt x="14400" y="18294"/>
                    <a:pt x="14250" y="18922"/>
                    <a:pt x="13950" y="19328"/>
                  </a:cubicBezTo>
                  <a:cubicBezTo>
                    <a:pt x="13650" y="19735"/>
                    <a:pt x="13051" y="19938"/>
                    <a:pt x="12151" y="19938"/>
                  </a:cubicBezTo>
                  <a:cubicBezTo>
                    <a:pt x="11906" y="19714"/>
                    <a:pt x="11728" y="19345"/>
                    <a:pt x="11615" y="18834"/>
                  </a:cubicBezTo>
                  <a:cubicBezTo>
                    <a:pt x="11503" y="18324"/>
                    <a:pt x="11360" y="17781"/>
                    <a:pt x="11186" y="17205"/>
                  </a:cubicBezTo>
                  <a:cubicBezTo>
                    <a:pt x="11014" y="16631"/>
                    <a:pt x="10735" y="16156"/>
                    <a:pt x="10350" y="15784"/>
                  </a:cubicBezTo>
                  <a:cubicBezTo>
                    <a:pt x="10144" y="15585"/>
                    <a:pt x="9783" y="15191"/>
                    <a:pt x="9267" y="14603"/>
                  </a:cubicBezTo>
                  <a:cubicBezTo>
                    <a:pt x="9230" y="14560"/>
                    <a:pt x="9122" y="14430"/>
                    <a:pt x="8944" y="14214"/>
                  </a:cubicBezTo>
                  <a:cubicBezTo>
                    <a:pt x="8766" y="13997"/>
                    <a:pt x="8618" y="13820"/>
                    <a:pt x="8501" y="13681"/>
                  </a:cubicBezTo>
                  <a:cubicBezTo>
                    <a:pt x="8384" y="13543"/>
                    <a:pt x="8222" y="13359"/>
                    <a:pt x="8016" y="13130"/>
                  </a:cubicBezTo>
                  <a:cubicBezTo>
                    <a:pt x="7809" y="12900"/>
                    <a:pt x="7622" y="12710"/>
                    <a:pt x="7454" y="12559"/>
                  </a:cubicBezTo>
                  <a:cubicBezTo>
                    <a:pt x="7284" y="12407"/>
                    <a:pt x="7104" y="12254"/>
                    <a:pt x="6912" y="12098"/>
                  </a:cubicBezTo>
                  <a:cubicBezTo>
                    <a:pt x="6720" y="11942"/>
                    <a:pt x="6533" y="11825"/>
                    <a:pt x="6350" y="11748"/>
                  </a:cubicBezTo>
                  <a:cubicBezTo>
                    <a:pt x="6167" y="11670"/>
                    <a:pt x="6000" y="11631"/>
                    <a:pt x="5850" y="11631"/>
                  </a:cubicBezTo>
                  <a:lnTo>
                    <a:pt x="5401" y="11631"/>
                  </a:lnTo>
                  <a:lnTo>
                    <a:pt x="5401" y="3323"/>
                  </a:lnTo>
                  <a:lnTo>
                    <a:pt x="5850" y="3323"/>
                  </a:lnTo>
                  <a:cubicBezTo>
                    <a:pt x="5972" y="3323"/>
                    <a:pt x="6120" y="3310"/>
                    <a:pt x="6293" y="3284"/>
                  </a:cubicBezTo>
                  <a:cubicBezTo>
                    <a:pt x="6467" y="3258"/>
                    <a:pt x="6621" y="3230"/>
                    <a:pt x="6758" y="3200"/>
                  </a:cubicBezTo>
                  <a:cubicBezTo>
                    <a:pt x="6893" y="3169"/>
                    <a:pt x="7071" y="3122"/>
                    <a:pt x="7292" y="3057"/>
                  </a:cubicBezTo>
                  <a:cubicBezTo>
                    <a:pt x="7512" y="2992"/>
                    <a:pt x="7676" y="2942"/>
                    <a:pt x="7784" y="2908"/>
                  </a:cubicBezTo>
                  <a:cubicBezTo>
                    <a:pt x="7892" y="2873"/>
                    <a:pt x="8058" y="2819"/>
                    <a:pt x="8283" y="2745"/>
                  </a:cubicBezTo>
                  <a:cubicBezTo>
                    <a:pt x="8508" y="2672"/>
                    <a:pt x="8645" y="2626"/>
                    <a:pt x="8691" y="2609"/>
                  </a:cubicBezTo>
                  <a:cubicBezTo>
                    <a:pt x="10669" y="1977"/>
                    <a:pt x="12272" y="1662"/>
                    <a:pt x="13501" y="1662"/>
                  </a:cubicBezTo>
                  <a:lnTo>
                    <a:pt x="15300" y="1662"/>
                  </a:lnTo>
                  <a:cubicBezTo>
                    <a:pt x="16116" y="1662"/>
                    <a:pt x="16754" y="1839"/>
                    <a:pt x="17213" y="2194"/>
                  </a:cubicBezTo>
                  <a:cubicBezTo>
                    <a:pt x="17673" y="2548"/>
                    <a:pt x="17902" y="3094"/>
                    <a:pt x="17902" y="3830"/>
                  </a:cubicBezTo>
                  <a:cubicBezTo>
                    <a:pt x="17902" y="4055"/>
                    <a:pt x="17878" y="4297"/>
                    <a:pt x="17832" y="4556"/>
                  </a:cubicBezTo>
                  <a:cubicBezTo>
                    <a:pt x="18113" y="4695"/>
                    <a:pt x="18336" y="4922"/>
                    <a:pt x="18499" y="5238"/>
                  </a:cubicBezTo>
                  <a:cubicBezTo>
                    <a:pt x="18664" y="5554"/>
                    <a:pt x="18746" y="5872"/>
                    <a:pt x="18746" y="6192"/>
                  </a:cubicBezTo>
                  <a:cubicBezTo>
                    <a:pt x="18746" y="6512"/>
                    <a:pt x="18662" y="6811"/>
                    <a:pt x="18493" y="7088"/>
                  </a:cubicBezTo>
                  <a:cubicBezTo>
                    <a:pt x="18990" y="7520"/>
                    <a:pt x="19238" y="8034"/>
                    <a:pt x="19238" y="8632"/>
                  </a:cubicBezTo>
                  <a:cubicBezTo>
                    <a:pt x="19238" y="8848"/>
                    <a:pt x="19191" y="9089"/>
                    <a:pt x="19098" y="9352"/>
                  </a:cubicBezTo>
                  <a:cubicBezTo>
                    <a:pt x="19004" y="9617"/>
                    <a:pt x="18886" y="9822"/>
                    <a:pt x="18746" y="9969"/>
                  </a:cubicBezTo>
                  <a:cubicBezTo>
                    <a:pt x="19045" y="9978"/>
                    <a:pt x="19297" y="10181"/>
                    <a:pt x="19498" y="10579"/>
                  </a:cubicBezTo>
                  <a:cubicBezTo>
                    <a:pt x="19699" y="10977"/>
                    <a:pt x="19801" y="11327"/>
                    <a:pt x="19801" y="11631"/>
                  </a:cubicBezTo>
                  <a:cubicBezTo>
                    <a:pt x="19801" y="12072"/>
                    <a:pt x="19618" y="12459"/>
                    <a:pt x="19252" y="12792"/>
                  </a:cubicBezTo>
                  <a:cubicBezTo>
                    <a:pt x="19252" y="12792"/>
                    <a:pt x="19252" y="12792"/>
                    <a:pt x="19252" y="12792"/>
                  </a:cubicBezTo>
                  <a:close/>
                  <a:moveTo>
                    <a:pt x="3333" y="4738"/>
                  </a:moveTo>
                  <a:cubicBezTo>
                    <a:pt x="3155" y="4903"/>
                    <a:pt x="2944" y="4985"/>
                    <a:pt x="2700" y="4985"/>
                  </a:cubicBezTo>
                  <a:cubicBezTo>
                    <a:pt x="2457" y="4985"/>
                    <a:pt x="2245" y="4903"/>
                    <a:pt x="2067" y="4738"/>
                  </a:cubicBezTo>
                  <a:cubicBezTo>
                    <a:pt x="1890" y="4573"/>
                    <a:pt x="1800" y="4379"/>
                    <a:pt x="1800" y="4154"/>
                  </a:cubicBezTo>
                  <a:cubicBezTo>
                    <a:pt x="1800" y="3929"/>
                    <a:pt x="1890" y="3734"/>
                    <a:pt x="2067" y="3570"/>
                  </a:cubicBezTo>
                  <a:cubicBezTo>
                    <a:pt x="2245" y="3406"/>
                    <a:pt x="2457" y="3323"/>
                    <a:pt x="2700" y="3323"/>
                  </a:cubicBezTo>
                  <a:cubicBezTo>
                    <a:pt x="2944" y="3323"/>
                    <a:pt x="3155" y="3406"/>
                    <a:pt x="3333" y="3570"/>
                  </a:cubicBezTo>
                  <a:cubicBezTo>
                    <a:pt x="3511" y="3734"/>
                    <a:pt x="3600" y="3929"/>
                    <a:pt x="3600" y="4154"/>
                  </a:cubicBezTo>
                  <a:cubicBezTo>
                    <a:pt x="3600" y="4379"/>
                    <a:pt x="3511" y="4573"/>
                    <a:pt x="3333" y="4738"/>
                  </a:cubicBezTo>
                  <a:cubicBezTo>
                    <a:pt x="3333" y="4738"/>
                    <a:pt x="3333" y="4738"/>
                    <a:pt x="3333" y="4738"/>
                  </a:cubicBezTo>
                  <a:close/>
                  <a:moveTo>
                    <a:pt x="20911" y="9527"/>
                  </a:moveTo>
                  <a:cubicBezTo>
                    <a:pt x="20996" y="9242"/>
                    <a:pt x="21038" y="8943"/>
                    <a:pt x="21038" y="8632"/>
                  </a:cubicBezTo>
                  <a:cubicBezTo>
                    <a:pt x="21038" y="7965"/>
                    <a:pt x="20859" y="7342"/>
                    <a:pt x="20504" y="6763"/>
                  </a:cubicBezTo>
                  <a:cubicBezTo>
                    <a:pt x="20531" y="6581"/>
                    <a:pt x="20546" y="6395"/>
                    <a:pt x="20546" y="6205"/>
                  </a:cubicBezTo>
                  <a:cubicBezTo>
                    <a:pt x="20546" y="5330"/>
                    <a:pt x="20264" y="4560"/>
                    <a:pt x="19701" y="3894"/>
                  </a:cubicBezTo>
                  <a:lnTo>
                    <a:pt x="19701" y="3829"/>
                  </a:lnTo>
                  <a:cubicBezTo>
                    <a:pt x="19711" y="2643"/>
                    <a:pt x="19310" y="1709"/>
                    <a:pt x="18499" y="1025"/>
                  </a:cubicBezTo>
                  <a:cubicBezTo>
                    <a:pt x="17688" y="342"/>
                    <a:pt x="16627" y="0"/>
                    <a:pt x="15314" y="0"/>
                  </a:cubicBezTo>
                  <a:lnTo>
                    <a:pt x="13739" y="0"/>
                  </a:lnTo>
                  <a:cubicBezTo>
                    <a:pt x="12755" y="0"/>
                    <a:pt x="11817" y="95"/>
                    <a:pt x="10926" y="286"/>
                  </a:cubicBezTo>
                  <a:cubicBezTo>
                    <a:pt x="10035" y="476"/>
                    <a:pt x="8990" y="762"/>
                    <a:pt x="7791" y="1142"/>
                  </a:cubicBezTo>
                  <a:cubicBezTo>
                    <a:pt x="6703" y="1488"/>
                    <a:pt x="6056" y="1662"/>
                    <a:pt x="5850" y="1662"/>
                  </a:cubicBezTo>
                  <a:lnTo>
                    <a:pt x="1800" y="1662"/>
                  </a:lnTo>
                  <a:cubicBezTo>
                    <a:pt x="1303" y="1662"/>
                    <a:pt x="879" y="1823"/>
                    <a:pt x="528" y="2148"/>
                  </a:cubicBezTo>
                  <a:cubicBezTo>
                    <a:pt x="176" y="2472"/>
                    <a:pt x="0" y="2864"/>
                    <a:pt x="0" y="3323"/>
                  </a:cubicBezTo>
                  <a:lnTo>
                    <a:pt x="0" y="11630"/>
                  </a:lnTo>
                  <a:cubicBezTo>
                    <a:pt x="0" y="12089"/>
                    <a:pt x="175" y="12480"/>
                    <a:pt x="528" y="12805"/>
                  </a:cubicBezTo>
                  <a:cubicBezTo>
                    <a:pt x="879" y="13130"/>
                    <a:pt x="1303" y="13292"/>
                    <a:pt x="1800" y="13292"/>
                  </a:cubicBezTo>
                  <a:lnTo>
                    <a:pt x="5653" y="13292"/>
                  </a:lnTo>
                  <a:cubicBezTo>
                    <a:pt x="5991" y="13499"/>
                    <a:pt x="6633" y="14170"/>
                    <a:pt x="7580" y="15303"/>
                  </a:cubicBezTo>
                  <a:cubicBezTo>
                    <a:pt x="8133" y="15970"/>
                    <a:pt x="8634" y="16519"/>
                    <a:pt x="9084" y="16953"/>
                  </a:cubicBezTo>
                  <a:cubicBezTo>
                    <a:pt x="9262" y="17134"/>
                    <a:pt x="9408" y="17411"/>
                    <a:pt x="9520" y="17783"/>
                  </a:cubicBezTo>
                  <a:cubicBezTo>
                    <a:pt x="9633" y="18155"/>
                    <a:pt x="9715" y="18521"/>
                    <a:pt x="9766" y="18880"/>
                  </a:cubicBezTo>
                  <a:cubicBezTo>
                    <a:pt x="9818" y="19239"/>
                    <a:pt x="9937" y="19631"/>
                    <a:pt x="10125" y="20055"/>
                  </a:cubicBezTo>
                  <a:cubicBezTo>
                    <a:pt x="10312" y="20479"/>
                    <a:pt x="10565" y="20834"/>
                    <a:pt x="10885" y="21119"/>
                  </a:cubicBezTo>
                  <a:cubicBezTo>
                    <a:pt x="11250" y="21440"/>
                    <a:pt x="11672" y="21600"/>
                    <a:pt x="12150" y="21600"/>
                  </a:cubicBezTo>
                  <a:cubicBezTo>
                    <a:pt x="12938" y="21600"/>
                    <a:pt x="13646" y="21459"/>
                    <a:pt x="14274" y="21178"/>
                  </a:cubicBezTo>
                  <a:cubicBezTo>
                    <a:pt x="14901" y="20897"/>
                    <a:pt x="15380" y="20458"/>
                    <a:pt x="15708" y="19860"/>
                  </a:cubicBezTo>
                  <a:cubicBezTo>
                    <a:pt x="16037" y="19271"/>
                    <a:pt x="16201" y="18467"/>
                    <a:pt x="16201" y="17446"/>
                  </a:cubicBezTo>
                  <a:cubicBezTo>
                    <a:pt x="16201" y="16641"/>
                    <a:pt x="15975" y="15810"/>
                    <a:pt x="15526" y="14954"/>
                  </a:cubicBezTo>
                  <a:lnTo>
                    <a:pt x="18000" y="14954"/>
                  </a:lnTo>
                  <a:cubicBezTo>
                    <a:pt x="18976" y="14954"/>
                    <a:pt x="19819" y="14625"/>
                    <a:pt x="20532" y="13967"/>
                  </a:cubicBezTo>
                  <a:cubicBezTo>
                    <a:pt x="21244" y="13310"/>
                    <a:pt x="21600" y="12536"/>
                    <a:pt x="21600" y="11644"/>
                  </a:cubicBezTo>
                  <a:cubicBezTo>
                    <a:pt x="21600" y="10873"/>
                    <a:pt x="21371" y="10168"/>
                    <a:pt x="20911" y="9527"/>
                  </a:cubicBezTo>
                  <a:cubicBezTo>
                    <a:pt x="20911" y="9527"/>
                    <a:pt x="20911" y="9527"/>
                    <a:pt x="20911" y="9527"/>
                  </a:cubicBezTo>
                  <a:close/>
                </a:path>
              </a:pathLst>
            </a:custGeom>
            <a:solidFill>
              <a:schemeClr val="accent1"/>
            </a:solidFill>
            <a:ln w="12700" cap="flat">
              <a:noFill/>
              <a:miter lim="400000"/>
            </a:ln>
            <a:effectLst/>
          </p:spPr>
          <p:txBody>
            <a:bodyPr wrap="square" lIns="28575" tIns="28575" rIns="28575" bIns="28575" numCol="1" anchor="ctr">
              <a:noAutofit/>
            </a:bodyPr>
            <a:lstStyle/>
            <a:p>
              <a:pPr lvl="0">
                <a:defRPr sz="3200">
                  <a:solidFill>
                    <a:srgbClr val="FFFFFF"/>
                  </a:solidFill>
                  <a:latin typeface="+mn-lt"/>
                  <a:ea typeface="+mn-ea"/>
                  <a:cs typeface="+mn-cs"/>
                  <a:sym typeface="Helvetica Light"/>
                </a:defRPr>
              </a:pPr>
              <a:endParaRPr sz="2400"/>
            </a:p>
          </p:txBody>
        </p:sp>
      </p:grpSp>
      <p:grpSp>
        <p:nvGrpSpPr>
          <p:cNvPr id="20" name="Group 891"/>
          <p:cNvGrpSpPr/>
          <p:nvPr userDrawn="1"/>
        </p:nvGrpSpPr>
        <p:grpSpPr>
          <a:xfrm rot="10800000" flipH="1">
            <a:off x="5870475" y="2646697"/>
            <a:ext cx="381499" cy="381499"/>
            <a:chOff x="0" y="0"/>
            <a:chExt cx="1270000" cy="1270000"/>
          </a:xfrm>
        </p:grpSpPr>
        <p:sp>
          <p:nvSpPr>
            <p:cNvPr id="21" name="Shape 889"/>
            <p:cNvSpPr/>
            <p:nvPr/>
          </p:nvSpPr>
          <p:spPr>
            <a:xfrm>
              <a:off x="0" y="0"/>
              <a:ext cx="1270000" cy="1270000"/>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22" name="Shape 890"/>
            <p:cNvSpPr/>
            <p:nvPr/>
          </p:nvSpPr>
          <p:spPr>
            <a:xfrm rot="10800000" flipH="1">
              <a:off x="349209" y="325379"/>
              <a:ext cx="571582" cy="619242"/>
            </a:xfrm>
            <a:custGeom>
              <a:avLst/>
              <a:gdLst/>
              <a:ahLst/>
              <a:cxnLst>
                <a:cxn ang="0">
                  <a:pos x="wd2" y="hd2"/>
                </a:cxn>
                <a:cxn ang="5400000">
                  <a:pos x="wd2" y="hd2"/>
                </a:cxn>
                <a:cxn ang="10800000">
                  <a:pos x="wd2" y="hd2"/>
                </a:cxn>
                <a:cxn ang="16200000">
                  <a:pos x="wd2" y="hd2"/>
                </a:cxn>
              </a:cxnLst>
              <a:rect l="0" t="0" r="r" b="b"/>
              <a:pathLst>
                <a:path w="21600" h="21600" extrusionOk="0">
                  <a:moveTo>
                    <a:pt x="19252" y="12792"/>
                  </a:moveTo>
                  <a:cubicBezTo>
                    <a:pt x="18886" y="13126"/>
                    <a:pt x="18469" y="13292"/>
                    <a:pt x="18000" y="13292"/>
                  </a:cubicBezTo>
                  <a:lnTo>
                    <a:pt x="13051" y="13292"/>
                  </a:lnTo>
                  <a:cubicBezTo>
                    <a:pt x="13051" y="13794"/>
                    <a:pt x="13275" y="14484"/>
                    <a:pt x="13725" y="15362"/>
                  </a:cubicBezTo>
                  <a:cubicBezTo>
                    <a:pt x="14175" y="16241"/>
                    <a:pt x="14400" y="16936"/>
                    <a:pt x="14400" y="17446"/>
                  </a:cubicBezTo>
                  <a:cubicBezTo>
                    <a:pt x="14400" y="18294"/>
                    <a:pt x="14250" y="18922"/>
                    <a:pt x="13950" y="19328"/>
                  </a:cubicBezTo>
                  <a:cubicBezTo>
                    <a:pt x="13650" y="19735"/>
                    <a:pt x="13051" y="19938"/>
                    <a:pt x="12151" y="19938"/>
                  </a:cubicBezTo>
                  <a:cubicBezTo>
                    <a:pt x="11906" y="19714"/>
                    <a:pt x="11728" y="19345"/>
                    <a:pt x="11615" y="18834"/>
                  </a:cubicBezTo>
                  <a:cubicBezTo>
                    <a:pt x="11503" y="18324"/>
                    <a:pt x="11360" y="17781"/>
                    <a:pt x="11186" y="17205"/>
                  </a:cubicBezTo>
                  <a:cubicBezTo>
                    <a:pt x="11014" y="16631"/>
                    <a:pt x="10735" y="16156"/>
                    <a:pt x="10350" y="15784"/>
                  </a:cubicBezTo>
                  <a:cubicBezTo>
                    <a:pt x="10144" y="15585"/>
                    <a:pt x="9783" y="15191"/>
                    <a:pt x="9267" y="14603"/>
                  </a:cubicBezTo>
                  <a:cubicBezTo>
                    <a:pt x="9230" y="14560"/>
                    <a:pt x="9122" y="14430"/>
                    <a:pt x="8944" y="14214"/>
                  </a:cubicBezTo>
                  <a:cubicBezTo>
                    <a:pt x="8766" y="13997"/>
                    <a:pt x="8618" y="13820"/>
                    <a:pt x="8501" y="13681"/>
                  </a:cubicBezTo>
                  <a:cubicBezTo>
                    <a:pt x="8384" y="13543"/>
                    <a:pt x="8222" y="13359"/>
                    <a:pt x="8016" y="13130"/>
                  </a:cubicBezTo>
                  <a:cubicBezTo>
                    <a:pt x="7809" y="12900"/>
                    <a:pt x="7622" y="12710"/>
                    <a:pt x="7454" y="12559"/>
                  </a:cubicBezTo>
                  <a:cubicBezTo>
                    <a:pt x="7284" y="12407"/>
                    <a:pt x="7104" y="12254"/>
                    <a:pt x="6912" y="12098"/>
                  </a:cubicBezTo>
                  <a:cubicBezTo>
                    <a:pt x="6720" y="11942"/>
                    <a:pt x="6533" y="11825"/>
                    <a:pt x="6350" y="11748"/>
                  </a:cubicBezTo>
                  <a:cubicBezTo>
                    <a:pt x="6167" y="11670"/>
                    <a:pt x="6000" y="11631"/>
                    <a:pt x="5850" y="11631"/>
                  </a:cubicBezTo>
                  <a:lnTo>
                    <a:pt x="5401" y="11631"/>
                  </a:lnTo>
                  <a:lnTo>
                    <a:pt x="5401" y="3323"/>
                  </a:lnTo>
                  <a:lnTo>
                    <a:pt x="5850" y="3323"/>
                  </a:lnTo>
                  <a:cubicBezTo>
                    <a:pt x="5972" y="3323"/>
                    <a:pt x="6120" y="3310"/>
                    <a:pt x="6293" y="3284"/>
                  </a:cubicBezTo>
                  <a:cubicBezTo>
                    <a:pt x="6467" y="3258"/>
                    <a:pt x="6621" y="3230"/>
                    <a:pt x="6758" y="3200"/>
                  </a:cubicBezTo>
                  <a:cubicBezTo>
                    <a:pt x="6893" y="3169"/>
                    <a:pt x="7071" y="3122"/>
                    <a:pt x="7292" y="3057"/>
                  </a:cubicBezTo>
                  <a:cubicBezTo>
                    <a:pt x="7512" y="2992"/>
                    <a:pt x="7676" y="2942"/>
                    <a:pt x="7784" y="2908"/>
                  </a:cubicBezTo>
                  <a:cubicBezTo>
                    <a:pt x="7892" y="2873"/>
                    <a:pt x="8058" y="2819"/>
                    <a:pt x="8283" y="2745"/>
                  </a:cubicBezTo>
                  <a:cubicBezTo>
                    <a:pt x="8508" y="2672"/>
                    <a:pt x="8645" y="2626"/>
                    <a:pt x="8691" y="2609"/>
                  </a:cubicBezTo>
                  <a:cubicBezTo>
                    <a:pt x="10669" y="1977"/>
                    <a:pt x="12272" y="1662"/>
                    <a:pt x="13501" y="1662"/>
                  </a:cubicBezTo>
                  <a:lnTo>
                    <a:pt x="15300" y="1662"/>
                  </a:lnTo>
                  <a:cubicBezTo>
                    <a:pt x="16116" y="1662"/>
                    <a:pt x="16754" y="1839"/>
                    <a:pt x="17213" y="2194"/>
                  </a:cubicBezTo>
                  <a:cubicBezTo>
                    <a:pt x="17673" y="2548"/>
                    <a:pt x="17902" y="3094"/>
                    <a:pt x="17902" y="3830"/>
                  </a:cubicBezTo>
                  <a:cubicBezTo>
                    <a:pt x="17902" y="4055"/>
                    <a:pt x="17878" y="4297"/>
                    <a:pt x="17832" y="4556"/>
                  </a:cubicBezTo>
                  <a:cubicBezTo>
                    <a:pt x="18113" y="4695"/>
                    <a:pt x="18336" y="4922"/>
                    <a:pt x="18499" y="5238"/>
                  </a:cubicBezTo>
                  <a:cubicBezTo>
                    <a:pt x="18664" y="5554"/>
                    <a:pt x="18746" y="5872"/>
                    <a:pt x="18746" y="6192"/>
                  </a:cubicBezTo>
                  <a:cubicBezTo>
                    <a:pt x="18746" y="6512"/>
                    <a:pt x="18662" y="6811"/>
                    <a:pt x="18493" y="7088"/>
                  </a:cubicBezTo>
                  <a:cubicBezTo>
                    <a:pt x="18990" y="7520"/>
                    <a:pt x="19238" y="8034"/>
                    <a:pt x="19238" y="8632"/>
                  </a:cubicBezTo>
                  <a:cubicBezTo>
                    <a:pt x="19238" y="8848"/>
                    <a:pt x="19191" y="9089"/>
                    <a:pt x="19098" y="9352"/>
                  </a:cubicBezTo>
                  <a:cubicBezTo>
                    <a:pt x="19004" y="9617"/>
                    <a:pt x="18886" y="9822"/>
                    <a:pt x="18746" y="9969"/>
                  </a:cubicBezTo>
                  <a:cubicBezTo>
                    <a:pt x="19045" y="9978"/>
                    <a:pt x="19297" y="10181"/>
                    <a:pt x="19498" y="10579"/>
                  </a:cubicBezTo>
                  <a:cubicBezTo>
                    <a:pt x="19699" y="10977"/>
                    <a:pt x="19801" y="11327"/>
                    <a:pt x="19801" y="11631"/>
                  </a:cubicBezTo>
                  <a:cubicBezTo>
                    <a:pt x="19801" y="12072"/>
                    <a:pt x="19618" y="12459"/>
                    <a:pt x="19252" y="12792"/>
                  </a:cubicBezTo>
                  <a:cubicBezTo>
                    <a:pt x="19252" y="12792"/>
                    <a:pt x="19252" y="12792"/>
                    <a:pt x="19252" y="12792"/>
                  </a:cubicBezTo>
                  <a:close/>
                  <a:moveTo>
                    <a:pt x="3333" y="4738"/>
                  </a:moveTo>
                  <a:cubicBezTo>
                    <a:pt x="3155" y="4903"/>
                    <a:pt x="2944" y="4985"/>
                    <a:pt x="2700" y="4985"/>
                  </a:cubicBezTo>
                  <a:cubicBezTo>
                    <a:pt x="2457" y="4985"/>
                    <a:pt x="2245" y="4903"/>
                    <a:pt x="2067" y="4738"/>
                  </a:cubicBezTo>
                  <a:cubicBezTo>
                    <a:pt x="1890" y="4573"/>
                    <a:pt x="1800" y="4379"/>
                    <a:pt x="1800" y="4154"/>
                  </a:cubicBezTo>
                  <a:cubicBezTo>
                    <a:pt x="1800" y="3929"/>
                    <a:pt x="1890" y="3734"/>
                    <a:pt x="2067" y="3570"/>
                  </a:cubicBezTo>
                  <a:cubicBezTo>
                    <a:pt x="2245" y="3406"/>
                    <a:pt x="2457" y="3323"/>
                    <a:pt x="2700" y="3323"/>
                  </a:cubicBezTo>
                  <a:cubicBezTo>
                    <a:pt x="2944" y="3323"/>
                    <a:pt x="3155" y="3406"/>
                    <a:pt x="3333" y="3570"/>
                  </a:cubicBezTo>
                  <a:cubicBezTo>
                    <a:pt x="3511" y="3734"/>
                    <a:pt x="3600" y="3929"/>
                    <a:pt x="3600" y="4154"/>
                  </a:cubicBezTo>
                  <a:cubicBezTo>
                    <a:pt x="3600" y="4379"/>
                    <a:pt x="3511" y="4573"/>
                    <a:pt x="3333" y="4738"/>
                  </a:cubicBezTo>
                  <a:cubicBezTo>
                    <a:pt x="3333" y="4738"/>
                    <a:pt x="3333" y="4738"/>
                    <a:pt x="3333" y="4738"/>
                  </a:cubicBezTo>
                  <a:close/>
                  <a:moveTo>
                    <a:pt x="20911" y="9527"/>
                  </a:moveTo>
                  <a:cubicBezTo>
                    <a:pt x="20996" y="9242"/>
                    <a:pt x="21038" y="8943"/>
                    <a:pt x="21038" y="8632"/>
                  </a:cubicBezTo>
                  <a:cubicBezTo>
                    <a:pt x="21038" y="7965"/>
                    <a:pt x="20859" y="7342"/>
                    <a:pt x="20504" y="6763"/>
                  </a:cubicBezTo>
                  <a:cubicBezTo>
                    <a:pt x="20531" y="6581"/>
                    <a:pt x="20546" y="6395"/>
                    <a:pt x="20546" y="6205"/>
                  </a:cubicBezTo>
                  <a:cubicBezTo>
                    <a:pt x="20546" y="5330"/>
                    <a:pt x="20264" y="4560"/>
                    <a:pt x="19701" y="3894"/>
                  </a:cubicBezTo>
                  <a:lnTo>
                    <a:pt x="19701" y="3829"/>
                  </a:lnTo>
                  <a:cubicBezTo>
                    <a:pt x="19711" y="2643"/>
                    <a:pt x="19310" y="1709"/>
                    <a:pt x="18499" y="1025"/>
                  </a:cubicBezTo>
                  <a:cubicBezTo>
                    <a:pt x="17688" y="342"/>
                    <a:pt x="16627" y="0"/>
                    <a:pt x="15314" y="0"/>
                  </a:cubicBezTo>
                  <a:lnTo>
                    <a:pt x="13739" y="0"/>
                  </a:lnTo>
                  <a:cubicBezTo>
                    <a:pt x="12755" y="0"/>
                    <a:pt x="11817" y="95"/>
                    <a:pt x="10926" y="286"/>
                  </a:cubicBezTo>
                  <a:cubicBezTo>
                    <a:pt x="10035" y="476"/>
                    <a:pt x="8990" y="762"/>
                    <a:pt x="7791" y="1142"/>
                  </a:cubicBezTo>
                  <a:cubicBezTo>
                    <a:pt x="6703" y="1488"/>
                    <a:pt x="6056" y="1662"/>
                    <a:pt x="5850" y="1662"/>
                  </a:cubicBezTo>
                  <a:lnTo>
                    <a:pt x="1800" y="1662"/>
                  </a:lnTo>
                  <a:cubicBezTo>
                    <a:pt x="1303" y="1662"/>
                    <a:pt x="879" y="1823"/>
                    <a:pt x="528" y="2148"/>
                  </a:cubicBezTo>
                  <a:cubicBezTo>
                    <a:pt x="176" y="2472"/>
                    <a:pt x="0" y="2864"/>
                    <a:pt x="0" y="3323"/>
                  </a:cubicBezTo>
                  <a:lnTo>
                    <a:pt x="0" y="11630"/>
                  </a:lnTo>
                  <a:cubicBezTo>
                    <a:pt x="0" y="12089"/>
                    <a:pt x="175" y="12480"/>
                    <a:pt x="528" y="12805"/>
                  </a:cubicBezTo>
                  <a:cubicBezTo>
                    <a:pt x="879" y="13130"/>
                    <a:pt x="1303" y="13292"/>
                    <a:pt x="1800" y="13292"/>
                  </a:cubicBezTo>
                  <a:lnTo>
                    <a:pt x="5653" y="13292"/>
                  </a:lnTo>
                  <a:cubicBezTo>
                    <a:pt x="5991" y="13499"/>
                    <a:pt x="6633" y="14170"/>
                    <a:pt x="7580" y="15303"/>
                  </a:cubicBezTo>
                  <a:cubicBezTo>
                    <a:pt x="8133" y="15970"/>
                    <a:pt x="8634" y="16519"/>
                    <a:pt x="9084" y="16953"/>
                  </a:cubicBezTo>
                  <a:cubicBezTo>
                    <a:pt x="9262" y="17134"/>
                    <a:pt x="9408" y="17411"/>
                    <a:pt x="9520" y="17783"/>
                  </a:cubicBezTo>
                  <a:cubicBezTo>
                    <a:pt x="9633" y="18155"/>
                    <a:pt x="9715" y="18521"/>
                    <a:pt x="9766" y="18880"/>
                  </a:cubicBezTo>
                  <a:cubicBezTo>
                    <a:pt x="9818" y="19239"/>
                    <a:pt x="9937" y="19631"/>
                    <a:pt x="10125" y="20055"/>
                  </a:cubicBezTo>
                  <a:cubicBezTo>
                    <a:pt x="10312" y="20479"/>
                    <a:pt x="10565" y="20834"/>
                    <a:pt x="10885" y="21119"/>
                  </a:cubicBezTo>
                  <a:cubicBezTo>
                    <a:pt x="11250" y="21440"/>
                    <a:pt x="11672" y="21600"/>
                    <a:pt x="12150" y="21600"/>
                  </a:cubicBezTo>
                  <a:cubicBezTo>
                    <a:pt x="12938" y="21600"/>
                    <a:pt x="13646" y="21459"/>
                    <a:pt x="14274" y="21178"/>
                  </a:cubicBezTo>
                  <a:cubicBezTo>
                    <a:pt x="14901" y="20897"/>
                    <a:pt x="15380" y="20458"/>
                    <a:pt x="15708" y="19860"/>
                  </a:cubicBezTo>
                  <a:cubicBezTo>
                    <a:pt x="16037" y="19271"/>
                    <a:pt x="16201" y="18467"/>
                    <a:pt x="16201" y="17446"/>
                  </a:cubicBezTo>
                  <a:cubicBezTo>
                    <a:pt x="16201" y="16641"/>
                    <a:pt x="15975" y="15810"/>
                    <a:pt x="15526" y="14954"/>
                  </a:cubicBezTo>
                  <a:lnTo>
                    <a:pt x="18000" y="14954"/>
                  </a:lnTo>
                  <a:cubicBezTo>
                    <a:pt x="18976" y="14954"/>
                    <a:pt x="19819" y="14625"/>
                    <a:pt x="20532" y="13967"/>
                  </a:cubicBezTo>
                  <a:cubicBezTo>
                    <a:pt x="21244" y="13310"/>
                    <a:pt x="21600" y="12536"/>
                    <a:pt x="21600" y="11644"/>
                  </a:cubicBezTo>
                  <a:cubicBezTo>
                    <a:pt x="21600" y="10873"/>
                    <a:pt x="21371" y="10168"/>
                    <a:pt x="20911" y="9527"/>
                  </a:cubicBezTo>
                  <a:cubicBezTo>
                    <a:pt x="20911" y="9527"/>
                    <a:pt x="20911" y="9527"/>
                    <a:pt x="20911" y="9527"/>
                  </a:cubicBezTo>
                  <a:close/>
                </a:path>
              </a:pathLst>
            </a:custGeom>
            <a:solidFill>
              <a:schemeClr val="accent1"/>
            </a:solidFill>
            <a:ln w="12700" cap="flat">
              <a:noFill/>
              <a:miter lim="400000"/>
            </a:ln>
            <a:effectLst/>
          </p:spPr>
          <p:txBody>
            <a:bodyPr wrap="square" lIns="28575" tIns="28575" rIns="28575" bIns="28575" numCol="1" anchor="ctr">
              <a:noAutofit/>
            </a:bodyPr>
            <a:lstStyle/>
            <a:p>
              <a:pPr lvl="0">
                <a:defRPr sz="3200">
                  <a:solidFill>
                    <a:srgbClr val="FFFFFF"/>
                  </a:solidFill>
                  <a:latin typeface="+mn-lt"/>
                  <a:ea typeface="+mn-ea"/>
                  <a:cs typeface="+mn-cs"/>
                  <a:sym typeface="Helvetica Light"/>
                </a:defRPr>
              </a:pPr>
              <a:endParaRPr sz="2400"/>
            </a:p>
          </p:txBody>
        </p:sp>
      </p:grpSp>
      <p:grpSp>
        <p:nvGrpSpPr>
          <p:cNvPr id="23" name="Group 895"/>
          <p:cNvGrpSpPr/>
          <p:nvPr userDrawn="1"/>
        </p:nvGrpSpPr>
        <p:grpSpPr>
          <a:xfrm rot="10800000" flipH="1">
            <a:off x="5870475" y="3780204"/>
            <a:ext cx="381499" cy="381499"/>
            <a:chOff x="0" y="0"/>
            <a:chExt cx="1270000" cy="1270000"/>
          </a:xfrm>
        </p:grpSpPr>
        <p:sp>
          <p:nvSpPr>
            <p:cNvPr id="24" name="Shape 893"/>
            <p:cNvSpPr/>
            <p:nvPr/>
          </p:nvSpPr>
          <p:spPr>
            <a:xfrm>
              <a:off x="0" y="0"/>
              <a:ext cx="1270000" cy="1270000"/>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25" name="Shape 894"/>
            <p:cNvSpPr/>
            <p:nvPr/>
          </p:nvSpPr>
          <p:spPr>
            <a:xfrm rot="10800000" flipH="1">
              <a:off x="349209" y="325379"/>
              <a:ext cx="571582" cy="619242"/>
            </a:xfrm>
            <a:custGeom>
              <a:avLst/>
              <a:gdLst/>
              <a:ahLst/>
              <a:cxnLst>
                <a:cxn ang="0">
                  <a:pos x="wd2" y="hd2"/>
                </a:cxn>
                <a:cxn ang="5400000">
                  <a:pos x="wd2" y="hd2"/>
                </a:cxn>
                <a:cxn ang="10800000">
                  <a:pos x="wd2" y="hd2"/>
                </a:cxn>
                <a:cxn ang="16200000">
                  <a:pos x="wd2" y="hd2"/>
                </a:cxn>
              </a:cxnLst>
              <a:rect l="0" t="0" r="r" b="b"/>
              <a:pathLst>
                <a:path w="21600" h="21600" extrusionOk="0">
                  <a:moveTo>
                    <a:pt x="19252" y="12792"/>
                  </a:moveTo>
                  <a:cubicBezTo>
                    <a:pt x="18886" y="13126"/>
                    <a:pt x="18469" y="13292"/>
                    <a:pt x="18000" y="13292"/>
                  </a:cubicBezTo>
                  <a:lnTo>
                    <a:pt x="13051" y="13292"/>
                  </a:lnTo>
                  <a:cubicBezTo>
                    <a:pt x="13051" y="13794"/>
                    <a:pt x="13275" y="14484"/>
                    <a:pt x="13725" y="15362"/>
                  </a:cubicBezTo>
                  <a:cubicBezTo>
                    <a:pt x="14175" y="16241"/>
                    <a:pt x="14400" y="16936"/>
                    <a:pt x="14400" y="17446"/>
                  </a:cubicBezTo>
                  <a:cubicBezTo>
                    <a:pt x="14400" y="18294"/>
                    <a:pt x="14250" y="18922"/>
                    <a:pt x="13950" y="19328"/>
                  </a:cubicBezTo>
                  <a:cubicBezTo>
                    <a:pt x="13650" y="19735"/>
                    <a:pt x="13051" y="19938"/>
                    <a:pt x="12151" y="19938"/>
                  </a:cubicBezTo>
                  <a:cubicBezTo>
                    <a:pt x="11906" y="19714"/>
                    <a:pt x="11728" y="19345"/>
                    <a:pt x="11615" y="18834"/>
                  </a:cubicBezTo>
                  <a:cubicBezTo>
                    <a:pt x="11503" y="18324"/>
                    <a:pt x="11360" y="17781"/>
                    <a:pt x="11186" y="17205"/>
                  </a:cubicBezTo>
                  <a:cubicBezTo>
                    <a:pt x="11014" y="16631"/>
                    <a:pt x="10735" y="16156"/>
                    <a:pt x="10350" y="15784"/>
                  </a:cubicBezTo>
                  <a:cubicBezTo>
                    <a:pt x="10144" y="15585"/>
                    <a:pt x="9783" y="15191"/>
                    <a:pt x="9267" y="14603"/>
                  </a:cubicBezTo>
                  <a:cubicBezTo>
                    <a:pt x="9230" y="14560"/>
                    <a:pt x="9122" y="14430"/>
                    <a:pt x="8944" y="14214"/>
                  </a:cubicBezTo>
                  <a:cubicBezTo>
                    <a:pt x="8766" y="13997"/>
                    <a:pt x="8618" y="13820"/>
                    <a:pt x="8501" y="13681"/>
                  </a:cubicBezTo>
                  <a:cubicBezTo>
                    <a:pt x="8384" y="13543"/>
                    <a:pt x="8222" y="13359"/>
                    <a:pt x="8016" y="13130"/>
                  </a:cubicBezTo>
                  <a:cubicBezTo>
                    <a:pt x="7809" y="12900"/>
                    <a:pt x="7622" y="12710"/>
                    <a:pt x="7454" y="12559"/>
                  </a:cubicBezTo>
                  <a:cubicBezTo>
                    <a:pt x="7284" y="12407"/>
                    <a:pt x="7104" y="12254"/>
                    <a:pt x="6912" y="12098"/>
                  </a:cubicBezTo>
                  <a:cubicBezTo>
                    <a:pt x="6720" y="11942"/>
                    <a:pt x="6533" y="11825"/>
                    <a:pt x="6350" y="11748"/>
                  </a:cubicBezTo>
                  <a:cubicBezTo>
                    <a:pt x="6167" y="11670"/>
                    <a:pt x="6000" y="11631"/>
                    <a:pt x="5850" y="11631"/>
                  </a:cubicBezTo>
                  <a:lnTo>
                    <a:pt x="5401" y="11631"/>
                  </a:lnTo>
                  <a:lnTo>
                    <a:pt x="5401" y="3323"/>
                  </a:lnTo>
                  <a:lnTo>
                    <a:pt x="5850" y="3323"/>
                  </a:lnTo>
                  <a:cubicBezTo>
                    <a:pt x="5972" y="3323"/>
                    <a:pt x="6120" y="3310"/>
                    <a:pt x="6293" y="3284"/>
                  </a:cubicBezTo>
                  <a:cubicBezTo>
                    <a:pt x="6467" y="3258"/>
                    <a:pt x="6621" y="3230"/>
                    <a:pt x="6758" y="3200"/>
                  </a:cubicBezTo>
                  <a:cubicBezTo>
                    <a:pt x="6893" y="3169"/>
                    <a:pt x="7071" y="3122"/>
                    <a:pt x="7292" y="3057"/>
                  </a:cubicBezTo>
                  <a:cubicBezTo>
                    <a:pt x="7512" y="2992"/>
                    <a:pt x="7676" y="2942"/>
                    <a:pt x="7784" y="2908"/>
                  </a:cubicBezTo>
                  <a:cubicBezTo>
                    <a:pt x="7892" y="2873"/>
                    <a:pt x="8058" y="2819"/>
                    <a:pt x="8283" y="2745"/>
                  </a:cubicBezTo>
                  <a:cubicBezTo>
                    <a:pt x="8508" y="2672"/>
                    <a:pt x="8645" y="2626"/>
                    <a:pt x="8691" y="2609"/>
                  </a:cubicBezTo>
                  <a:cubicBezTo>
                    <a:pt x="10669" y="1977"/>
                    <a:pt x="12272" y="1662"/>
                    <a:pt x="13501" y="1662"/>
                  </a:cubicBezTo>
                  <a:lnTo>
                    <a:pt x="15300" y="1662"/>
                  </a:lnTo>
                  <a:cubicBezTo>
                    <a:pt x="16116" y="1662"/>
                    <a:pt x="16754" y="1839"/>
                    <a:pt x="17213" y="2194"/>
                  </a:cubicBezTo>
                  <a:cubicBezTo>
                    <a:pt x="17673" y="2548"/>
                    <a:pt x="17902" y="3094"/>
                    <a:pt x="17902" y="3830"/>
                  </a:cubicBezTo>
                  <a:cubicBezTo>
                    <a:pt x="17902" y="4055"/>
                    <a:pt x="17878" y="4297"/>
                    <a:pt x="17832" y="4556"/>
                  </a:cubicBezTo>
                  <a:cubicBezTo>
                    <a:pt x="18113" y="4695"/>
                    <a:pt x="18336" y="4922"/>
                    <a:pt x="18499" y="5238"/>
                  </a:cubicBezTo>
                  <a:cubicBezTo>
                    <a:pt x="18664" y="5554"/>
                    <a:pt x="18746" y="5872"/>
                    <a:pt x="18746" y="6192"/>
                  </a:cubicBezTo>
                  <a:cubicBezTo>
                    <a:pt x="18746" y="6512"/>
                    <a:pt x="18662" y="6811"/>
                    <a:pt x="18493" y="7088"/>
                  </a:cubicBezTo>
                  <a:cubicBezTo>
                    <a:pt x="18990" y="7520"/>
                    <a:pt x="19238" y="8034"/>
                    <a:pt x="19238" y="8632"/>
                  </a:cubicBezTo>
                  <a:cubicBezTo>
                    <a:pt x="19238" y="8848"/>
                    <a:pt x="19191" y="9089"/>
                    <a:pt x="19098" y="9352"/>
                  </a:cubicBezTo>
                  <a:cubicBezTo>
                    <a:pt x="19004" y="9617"/>
                    <a:pt x="18886" y="9822"/>
                    <a:pt x="18746" y="9969"/>
                  </a:cubicBezTo>
                  <a:cubicBezTo>
                    <a:pt x="19045" y="9978"/>
                    <a:pt x="19297" y="10181"/>
                    <a:pt x="19498" y="10579"/>
                  </a:cubicBezTo>
                  <a:cubicBezTo>
                    <a:pt x="19699" y="10977"/>
                    <a:pt x="19801" y="11327"/>
                    <a:pt x="19801" y="11631"/>
                  </a:cubicBezTo>
                  <a:cubicBezTo>
                    <a:pt x="19801" y="12072"/>
                    <a:pt x="19618" y="12459"/>
                    <a:pt x="19252" y="12792"/>
                  </a:cubicBezTo>
                  <a:cubicBezTo>
                    <a:pt x="19252" y="12792"/>
                    <a:pt x="19252" y="12792"/>
                    <a:pt x="19252" y="12792"/>
                  </a:cubicBezTo>
                  <a:close/>
                  <a:moveTo>
                    <a:pt x="3333" y="4738"/>
                  </a:moveTo>
                  <a:cubicBezTo>
                    <a:pt x="3155" y="4903"/>
                    <a:pt x="2944" y="4985"/>
                    <a:pt x="2700" y="4985"/>
                  </a:cubicBezTo>
                  <a:cubicBezTo>
                    <a:pt x="2457" y="4985"/>
                    <a:pt x="2245" y="4903"/>
                    <a:pt x="2067" y="4738"/>
                  </a:cubicBezTo>
                  <a:cubicBezTo>
                    <a:pt x="1890" y="4573"/>
                    <a:pt x="1800" y="4379"/>
                    <a:pt x="1800" y="4154"/>
                  </a:cubicBezTo>
                  <a:cubicBezTo>
                    <a:pt x="1800" y="3929"/>
                    <a:pt x="1890" y="3734"/>
                    <a:pt x="2067" y="3570"/>
                  </a:cubicBezTo>
                  <a:cubicBezTo>
                    <a:pt x="2245" y="3406"/>
                    <a:pt x="2457" y="3323"/>
                    <a:pt x="2700" y="3323"/>
                  </a:cubicBezTo>
                  <a:cubicBezTo>
                    <a:pt x="2944" y="3323"/>
                    <a:pt x="3155" y="3406"/>
                    <a:pt x="3333" y="3570"/>
                  </a:cubicBezTo>
                  <a:cubicBezTo>
                    <a:pt x="3511" y="3734"/>
                    <a:pt x="3600" y="3929"/>
                    <a:pt x="3600" y="4154"/>
                  </a:cubicBezTo>
                  <a:cubicBezTo>
                    <a:pt x="3600" y="4379"/>
                    <a:pt x="3511" y="4573"/>
                    <a:pt x="3333" y="4738"/>
                  </a:cubicBezTo>
                  <a:cubicBezTo>
                    <a:pt x="3333" y="4738"/>
                    <a:pt x="3333" y="4738"/>
                    <a:pt x="3333" y="4738"/>
                  </a:cubicBezTo>
                  <a:close/>
                  <a:moveTo>
                    <a:pt x="20911" y="9527"/>
                  </a:moveTo>
                  <a:cubicBezTo>
                    <a:pt x="20996" y="9242"/>
                    <a:pt x="21038" y="8943"/>
                    <a:pt x="21038" y="8632"/>
                  </a:cubicBezTo>
                  <a:cubicBezTo>
                    <a:pt x="21038" y="7965"/>
                    <a:pt x="20859" y="7342"/>
                    <a:pt x="20504" y="6763"/>
                  </a:cubicBezTo>
                  <a:cubicBezTo>
                    <a:pt x="20531" y="6581"/>
                    <a:pt x="20546" y="6395"/>
                    <a:pt x="20546" y="6205"/>
                  </a:cubicBezTo>
                  <a:cubicBezTo>
                    <a:pt x="20546" y="5330"/>
                    <a:pt x="20264" y="4560"/>
                    <a:pt x="19701" y="3894"/>
                  </a:cubicBezTo>
                  <a:lnTo>
                    <a:pt x="19701" y="3829"/>
                  </a:lnTo>
                  <a:cubicBezTo>
                    <a:pt x="19711" y="2643"/>
                    <a:pt x="19310" y="1709"/>
                    <a:pt x="18499" y="1025"/>
                  </a:cubicBezTo>
                  <a:cubicBezTo>
                    <a:pt x="17688" y="342"/>
                    <a:pt x="16627" y="0"/>
                    <a:pt x="15314" y="0"/>
                  </a:cubicBezTo>
                  <a:lnTo>
                    <a:pt x="13739" y="0"/>
                  </a:lnTo>
                  <a:cubicBezTo>
                    <a:pt x="12755" y="0"/>
                    <a:pt x="11817" y="95"/>
                    <a:pt x="10926" y="286"/>
                  </a:cubicBezTo>
                  <a:cubicBezTo>
                    <a:pt x="10035" y="476"/>
                    <a:pt x="8990" y="762"/>
                    <a:pt x="7791" y="1142"/>
                  </a:cubicBezTo>
                  <a:cubicBezTo>
                    <a:pt x="6703" y="1488"/>
                    <a:pt x="6056" y="1662"/>
                    <a:pt x="5850" y="1662"/>
                  </a:cubicBezTo>
                  <a:lnTo>
                    <a:pt x="1800" y="1662"/>
                  </a:lnTo>
                  <a:cubicBezTo>
                    <a:pt x="1303" y="1662"/>
                    <a:pt x="879" y="1823"/>
                    <a:pt x="528" y="2148"/>
                  </a:cubicBezTo>
                  <a:cubicBezTo>
                    <a:pt x="176" y="2472"/>
                    <a:pt x="0" y="2864"/>
                    <a:pt x="0" y="3323"/>
                  </a:cubicBezTo>
                  <a:lnTo>
                    <a:pt x="0" y="11630"/>
                  </a:lnTo>
                  <a:cubicBezTo>
                    <a:pt x="0" y="12089"/>
                    <a:pt x="175" y="12480"/>
                    <a:pt x="528" y="12805"/>
                  </a:cubicBezTo>
                  <a:cubicBezTo>
                    <a:pt x="879" y="13130"/>
                    <a:pt x="1303" y="13292"/>
                    <a:pt x="1800" y="13292"/>
                  </a:cubicBezTo>
                  <a:lnTo>
                    <a:pt x="5653" y="13292"/>
                  </a:lnTo>
                  <a:cubicBezTo>
                    <a:pt x="5991" y="13499"/>
                    <a:pt x="6633" y="14170"/>
                    <a:pt x="7580" y="15303"/>
                  </a:cubicBezTo>
                  <a:cubicBezTo>
                    <a:pt x="8133" y="15970"/>
                    <a:pt x="8634" y="16519"/>
                    <a:pt x="9084" y="16953"/>
                  </a:cubicBezTo>
                  <a:cubicBezTo>
                    <a:pt x="9262" y="17134"/>
                    <a:pt x="9408" y="17411"/>
                    <a:pt x="9520" y="17783"/>
                  </a:cubicBezTo>
                  <a:cubicBezTo>
                    <a:pt x="9633" y="18155"/>
                    <a:pt x="9715" y="18521"/>
                    <a:pt x="9766" y="18880"/>
                  </a:cubicBezTo>
                  <a:cubicBezTo>
                    <a:pt x="9818" y="19239"/>
                    <a:pt x="9937" y="19631"/>
                    <a:pt x="10125" y="20055"/>
                  </a:cubicBezTo>
                  <a:cubicBezTo>
                    <a:pt x="10312" y="20479"/>
                    <a:pt x="10565" y="20834"/>
                    <a:pt x="10885" y="21119"/>
                  </a:cubicBezTo>
                  <a:cubicBezTo>
                    <a:pt x="11250" y="21440"/>
                    <a:pt x="11672" y="21600"/>
                    <a:pt x="12150" y="21600"/>
                  </a:cubicBezTo>
                  <a:cubicBezTo>
                    <a:pt x="12938" y="21600"/>
                    <a:pt x="13646" y="21459"/>
                    <a:pt x="14274" y="21178"/>
                  </a:cubicBezTo>
                  <a:cubicBezTo>
                    <a:pt x="14901" y="20897"/>
                    <a:pt x="15380" y="20458"/>
                    <a:pt x="15708" y="19860"/>
                  </a:cubicBezTo>
                  <a:cubicBezTo>
                    <a:pt x="16037" y="19271"/>
                    <a:pt x="16201" y="18467"/>
                    <a:pt x="16201" y="17446"/>
                  </a:cubicBezTo>
                  <a:cubicBezTo>
                    <a:pt x="16201" y="16641"/>
                    <a:pt x="15975" y="15810"/>
                    <a:pt x="15526" y="14954"/>
                  </a:cubicBezTo>
                  <a:lnTo>
                    <a:pt x="18000" y="14954"/>
                  </a:lnTo>
                  <a:cubicBezTo>
                    <a:pt x="18976" y="14954"/>
                    <a:pt x="19819" y="14625"/>
                    <a:pt x="20532" y="13967"/>
                  </a:cubicBezTo>
                  <a:cubicBezTo>
                    <a:pt x="21244" y="13310"/>
                    <a:pt x="21600" y="12536"/>
                    <a:pt x="21600" y="11644"/>
                  </a:cubicBezTo>
                  <a:cubicBezTo>
                    <a:pt x="21600" y="10873"/>
                    <a:pt x="21371" y="10168"/>
                    <a:pt x="20911" y="9527"/>
                  </a:cubicBezTo>
                  <a:cubicBezTo>
                    <a:pt x="20911" y="9527"/>
                    <a:pt x="20911" y="9527"/>
                    <a:pt x="20911" y="9527"/>
                  </a:cubicBezTo>
                  <a:close/>
                </a:path>
              </a:pathLst>
            </a:custGeom>
            <a:solidFill>
              <a:schemeClr val="accent1"/>
            </a:solidFill>
            <a:ln w="12700" cap="flat">
              <a:noFill/>
              <a:miter lim="400000"/>
            </a:ln>
            <a:effectLst/>
          </p:spPr>
          <p:txBody>
            <a:bodyPr wrap="square" lIns="28575" tIns="28575" rIns="28575" bIns="28575" numCol="1" anchor="ctr">
              <a:noAutofit/>
            </a:bodyPr>
            <a:lstStyle/>
            <a:p>
              <a:pPr lvl="0">
                <a:defRPr sz="3200">
                  <a:solidFill>
                    <a:srgbClr val="FFFFFF"/>
                  </a:solidFill>
                  <a:latin typeface="+mn-lt"/>
                  <a:ea typeface="+mn-ea"/>
                  <a:cs typeface="+mn-cs"/>
                  <a:sym typeface="Helvetica Light"/>
                </a:defRPr>
              </a:pPr>
              <a:endParaRPr sz="2400"/>
            </a:p>
          </p:txBody>
        </p:sp>
      </p:grpSp>
      <p:sp>
        <p:nvSpPr>
          <p:cNvPr id="31" name="Text Placeholder 12"/>
          <p:cNvSpPr>
            <a:spLocks noGrp="1"/>
          </p:cNvSpPr>
          <p:nvPr>
            <p:ph type="body" sz="quarter" idx="16" hasCustomPrompt="1"/>
          </p:nvPr>
        </p:nvSpPr>
        <p:spPr>
          <a:xfrm>
            <a:off x="3683292" y="2591979"/>
            <a:ext cx="1704980" cy="1007676"/>
          </a:xfrm>
        </p:spPr>
        <p:txBody>
          <a:bodyPr lIns="0" rIns="0">
            <a:normAutofit/>
          </a:bodyPr>
          <a:lstStyle>
            <a:lvl1pPr marL="0" indent="0" algn="l">
              <a:buNone/>
              <a:defRPr sz="900" b="0" baseline="0">
                <a:solidFill>
                  <a:schemeClr val="tx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2" name="Text Placeholder 12"/>
          <p:cNvSpPr>
            <a:spLocks noGrp="1"/>
          </p:cNvSpPr>
          <p:nvPr>
            <p:ph type="body" sz="quarter" idx="17" hasCustomPrompt="1"/>
          </p:nvPr>
        </p:nvSpPr>
        <p:spPr>
          <a:xfrm>
            <a:off x="3683292" y="3719472"/>
            <a:ext cx="1704980" cy="1343070"/>
          </a:xfrm>
        </p:spPr>
        <p:txBody>
          <a:bodyPr lIns="0" rIns="0">
            <a:normAutofit/>
          </a:bodyPr>
          <a:lstStyle>
            <a:lvl1pPr marL="0" indent="0" algn="l">
              <a:buNone/>
              <a:defRPr sz="900" b="0" baseline="0">
                <a:solidFill>
                  <a:schemeClr val="tx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3" name="Text Placeholder 12"/>
          <p:cNvSpPr>
            <a:spLocks noGrp="1"/>
          </p:cNvSpPr>
          <p:nvPr>
            <p:ph type="body" sz="quarter" idx="18" hasCustomPrompt="1"/>
          </p:nvPr>
        </p:nvSpPr>
        <p:spPr>
          <a:xfrm>
            <a:off x="6370476" y="2577688"/>
            <a:ext cx="1704980" cy="1007676"/>
          </a:xfrm>
        </p:spPr>
        <p:txBody>
          <a:bodyPr lIns="0" rIns="0">
            <a:normAutofit/>
          </a:bodyPr>
          <a:lstStyle>
            <a:lvl1pPr marL="0" indent="0" algn="l">
              <a:buNone/>
              <a:defRPr sz="900" b="0" baseline="0">
                <a:solidFill>
                  <a:schemeClr val="tx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4" name="Text Placeholder 12"/>
          <p:cNvSpPr>
            <a:spLocks noGrp="1"/>
          </p:cNvSpPr>
          <p:nvPr>
            <p:ph type="body" sz="quarter" idx="19" hasCustomPrompt="1"/>
          </p:nvPr>
        </p:nvSpPr>
        <p:spPr>
          <a:xfrm>
            <a:off x="6370476" y="3705181"/>
            <a:ext cx="1704980" cy="1343070"/>
          </a:xfrm>
        </p:spPr>
        <p:txBody>
          <a:bodyPr lIns="0" rIns="0">
            <a:normAutofit/>
          </a:bodyPr>
          <a:lstStyle>
            <a:lvl1pPr marL="0" indent="0" algn="l">
              <a:buNone/>
              <a:defRPr sz="900" b="0" baseline="0">
                <a:solidFill>
                  <a:schemeClr val="tx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Tree>
    <p:extLst>
      <p:ext uri="{BB962C8B-B14F-4D97-AF65-F5344CB8AC3E}">
        <p14:creationId xmlns:p14="http://schemas.microsoft.com/office/powerpoint/2010/main" val="2036535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8">
                                            <p:txEl>
                                              <p:pRg st="0" end="0"/>
                                            </p:txEl>
                                          </p:spTgt>
                                        </p:tgtEl>
                                        <p:attrNameLst>
                                          <p:attrName>style.visibility</p:attrName>
                                        </p:attrNameLst>
                                      </p:cBhvr>
                                      <p:to>
                                        <p:strVal val="visible"/>
                                      </p:to>
                                    </p:set>
                                    <p:animEffect transition="in" filter="fade">
                                      <p:cBhvr>
                                        <p:cTn id="11" dur="500"/>
                                        <p:tgtEl>
                                          <p:spTgt spid="18">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27"/>
                                        </p:tgtEl>
                                        <p:attrNameLst>
                                          <p:attrName>style.visibility</p:attrName>
                                        </p:attrNameLst>
                                      </p:cBhvr>
                                      <p:to>
                                        <p:strVal val="visible"/>
                                      </p:to>
                                    </p:set>
                                    <p:animEffect transition="in" filter="fade">
                                      <p:cBhvr>
                                        <p:cTn id="15" dur="500"/>
                                        <p:tgtEl>
                                          <p:spTgt spid="27"/>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13">
                                            <p:bg/>
                                          </p:spTgt>
                                        </p:tgtEl>
                                        <p:attrNameLst>
                                          <p:attrName>style.visibility</p:attrName>
                                        </p:attrNameLst>
                                      </p:cBhvr>
                                      <p:to>
                                        <p:strVal val="visible"/>
                                      </p:to>
                                    </p:set>
                                    <p:animEffect transition="in" filter="fade">
                                      <p:cBhvr>
                                        <p:cTn id="19" dur="500"/>
                                        <p:tgtEl>
                                          <p:spTgt spid="13">
                                            <p:bg/>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13">
                                            <p:txEl>
                                              <p:pRg st="0" end="0"/>
                                            </p:txEl>
                                          </p:spTgt>
                                        </p:tgtEl>
                                        <p:attrNameLst>
                                          <p:attrName>style.visibility</p:attrName>
                                        </p:attrNameLst>
                                      </p:cBhvr>
                                      <p:to>
                                        <p:strVal val="visible"/>
                                      </p:to>
                                    </p:set>
                                    <p:animEffect transition="in" filter="fade">
                                      <p:cBhvr>
                                        <p:cTn id="23" dur="500"/>
                                        <p:tgtEl>
                                          <p:spTgt spid="13">
                                            <p:txEl>
                                              <p:pRg st="0" end="0"/>
                                            </p:txEl>
                                          </p:spTgt>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fade">
                                      <p:cBhvr>
                                        <p:cTn id="27" dur="500"/>
                                        <p:tgtEl>
                                          <p:spTgt spid="28"/>
                                        </p:tgtEl>
                                      </p:cBhvr>
                                    </p:animEffect>
                                  </p:childTnLst>
                                </p:cTn>
                              </p:par>
                            </p:childTnLst>
                          </p:cTn>
                        </p:par>
                        <p:par>
                          <p:cTn id="28" fill="hold">
                            <p:stCondLst>
                              <p:cond delay="3000"/>
                            </p:stCondLst>
                            <p:childTnLst>
                              <p:par>
                                <p:cTn id="29" presetID="9" presetClass="entr" presetSubtype="0" fill="hold"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dissolve">
                                      <p:cBhvr>
                                        <p:cTn id="31" dur="500"/>
                                        <p:tgtEl>
                                          <p:spTgt spid="11"/>
                                        </p:tgtEl>
                                      </p:cBhvr>
                                    </p:animEffect>
                                  </p:childTnLst>
                                </p:cTn>
                              </p:par>
                            </p:childTnLst>
                          </p:cTn>
                        </p:par>
                        <p:par>
                          <p:cTn id="32" fill="hold">
                            <p:stCondLst>
                              <p:cond delay="3500"/>
                            </p:stCondLst>
                            <p:childTnLst>
                              <p:par>
                                <p:cTn id="33" presetID="10" presetClass="entr" presetSubtype="0" fill="hold" grpId="0" nodeType="afterEffect">
                                  <p:stCondLst>
                                    <p:cond delay="0"/>
                                  </p:stCondLst>
                                  <p:childTnLst>
                                    <p:set>
                                      <p:cBhvr>
                                        <p:cTn id="34" dur="1" fill="hold">
                                          <p:stCondLst>
                                            <p:cond delay="0"/>
                                          </p:stCondLst>
                                        </p:cTn>
                                        <p:tgtEl>
                                          <p:spTgt spid="31">
                                            <p:txEl>
                                              <p:pRg st="0" end="0"/>
                                            </p:txEl>
                                          </p:spTgt>
                                        </p:tgtEl>
                                        <p:attrNameLst>
                                          <p:attrName>style.visibility</p:attrName>
                                        </p:attrNameLst>
                                      </p:cBhvr>
                                      <p:to>
                                        <p:strVal val="visible"/>
                                      </p:to>
                                    </p:set>
                                    <p:animEffect transition="in" filter="fade">
                                      <p:cBhvr>
                                        <p:cTn id="35" dur="500"/>
                                        <p:tgtEl>
                                          <p:spTgt spid="31">
                                            <p:txEl>
                                              <p:pRg st="0" end="0"/>
                                            </p:txEl>
                                          </p:spTgt>
                                        </p:tgtEl>
                                      </p:cBhvr>
                                    </p:animEffect>
                                  </p:childTnLst>
                                </p:cTn>
                              </p:par>
                            </p:childTnLst>
                          </p:cTn>
                        </p:par>
                        <p:par>
                          <p:cTn id="36" fill="hold">
                            <p:stCondLst>
                              <p:cond delay="4000"/>
                            </p:stCondLst>
                            <p:childTnLst>
                              <p:par>
                                <p:cTn id="37" presetID="10" presetClass="entr" presetSubtype="0" fill="hold" grpId="0" nodeType="after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fade">
                                      <p:cBhvr>
                                        <p:cTn id="39" dur="500"/>
                                        <p:tgtEl>
                                          <p:spTgt spid="15"/>
                                        </p:tgtEl>
                                      </p:cBhvr>
                                    </p:animEffect>
                                  </p:childTnLst>
                                </p:cTn>
                              </p:par>
                            </p:childTnLst>
                          </p:cTn>
                        </p:par>
                        <p:par>
                          <p:cTn id="40" fill="hold">
                            <p:stCondLst>
                              <p:cond delay="4500"/>
                            </p:stCondLst>
                            <p:childTnLst>
                              <p:par>
                                <p:cTn id="41" presetID="9" presetClass="entr" presetSubtype="0" fill="hold" nodeType="afterEffect">
                                  <p:stCondLst>
                                    <p:cond delay="0"/>
                                  </p:stCondLst>
                                  <p:childTnLst>
                                    <p:set>
                                      <p:cBhvr>
                                        <p:cTn id="42" dur="1" fill="hold">
                                          <p:stCondLst>
                                            <p:cond delay="0"/>
                                          </p:stCondLst>
                                        </p:cTn>
                                        <p:tgtEl>
                                          <p:spTgt spid="20"/>
                                        </p:tgtEl>
                                        <p:attrNameLst>
                                          <p:attrName>style.visibility</p:attrName>
                                        </p:attrNameLst>
                                      </p:cBhvr>
                                      <p:to>
                                        <p:strVal val="visible"/>
                                      </p:to>
                                    </p:set>
                                    <p:animEffect transition="in" filter="dissolve">
                                      <p:cBhvr>
                                        <p:cTn id="43" dur="500"/>
                                        <p:tgtEl>
                                          <p:spTgt spid="20"/>
                                        </p:tgtEl>
                                      </p:cBhvr>
                                    </p:animEffect>
                                  </p:childTnLst>
                                </p:cTn>
                              </p:par>
                            </p:childTnLst>
                          </p:cTn>
                        </p:par>
                        <p:par>
                          <p:cTn id="44" fill="hold">
                            <p:stCondLst>
                              <p:cond delay="5000"/>
                            </p:stCondLst>
                            <p:childTnLst>
                              <p:par>
                                <p:cTn id="45" presetID="10" presetClass="entr" presetSubtype="0" fill="hold" grpId="0" nodeType="afterEffect">
                                  <p:stCondLst>
                                    <p:cond delay="0"/>
                                  </p:stCondLst>
                                  <p:childTnLst>
                                    <p:set>
                                      <p:cBhvr>
                                        <p:cTn id="46" dur="1" fill="hold">
                                          <p:stCondLst>
                                            <p:cond delay="0"/>
                                          </p:stCondLst>
                                        </p:cTn>
                                        <p:tgtEl>
                                          <p:spTgt spid="33">
                                            <p:txEl>
                                              <p:pRg st="0" end="0"/>
                                            </p:txEl>
                                          </p:spTgt>
                                        </p:tgtEl>
                                        <p:attrNameLst>
                                          <p:attrName>style.visibility</p:attrName>
                                        </p:attrNameLst>
                                      </p:cBhvr>
                                      <p:to>
                                        <p:strVal val="visible"/>
                                      </p:to>
                                    </p:set>
                                    <p:animEffect transition="in" filter="fade">
                                      <p:cBhvr>
                                        <p:cTn id="47" dur="500"/>
                                        <p:tgtEl>
                                          <p:spTgt spid="33">
                                            <p:txEl>
                                              <p:pRg st="0" end="0"/>
                                            </p:txEl>
                                          </p:spTgt>
                                        </p:tgtEl>
                                      </p:cBhvr>
                                    </p:animEffect>
                                  </p:childTnLst>
                                </p:cTn>
                              </p:par>
                            </p:childTnLst>
                          </p:cTn>
                        </p:par>
                        <p:par>
                          <p:cTn id="48" fill="hold">
                            <p:stCondLst>
                              <p:cond delay="5500"/>
                            </p:stCondLst>
                            <p:childTnLst>
                              <p:par>
                                <p:cTn id="49" presetID="9" presetClass="entr" presetSubtype="0" fill="hold" nodeType="afterEffect">
                                  <p:stCondLst>
                                    <p:cond delay="0"/>
                                  </p:stCondLst>
                                  <p:childTnLst>
                                    <p:set>
                                      <p:cBhvr>
                                        <p:cTn id="50" dur="1" fill="hold">
                                          <p:stCondLst>
                                            <p:cond delay="0"/>
                                          </p:stCondLst>
                                        </p:cTn>
                                        <p:tgtEl>
                                          <p:spTgt spid="16"/>
                                        </p:tgtEl>
                                        <p:attrNameLst>
                                          <p:attrName>style.visibility</p:attrName>
                                        </p:attrNameLst>
                                      </p:cBhvr>
                                      <p:to>
                                        <p:strVal val="visible"/>
                                      </p:to>
                                    </p:set>
                                    <p:animEffect transition="in" filter="dissolve">
                                      <p:cBhvr>
                                        <p:cTn id="51" dur="500"/>
                                        <p:tgtEl>
                                          <p:spTgt spid="16"/>
                                        </p:tgtEl>
                                      </p:cBhvr>
                                    </p:animEffect>
                                  </p:childTnLst>
                                </p:cTn>
                              </p:par>
                            </p:childTnLst>
                          </p:cTn>
                        </p:par>
                        <p:par>
                          <p:cTn id="52" fill="hold">
                            <p:stCondLst>
                              <p:cond delay="6000"/>
                            </p:stCondLst>
                            <p:childTnLst>
                              <p:par>
                                <p:cTn id="53" presetID="10" presetClass="entr" presetSubtype="0" fill="hold" grpId="0" nodeType="afterEffect">
                                  <p:stCondLst>
                                    <p:cond delay="0"/>
                                  </p:stCondLst>
                                  <p:childTnLst>
                                    <p:set>
                                      <p:cBhvr>
                                        <p:cTn id="54" dur="1" fill="hold">
                                          <p:stCondLst>
                                            <p:cond delay="0"/>
                                          </p:stCondLst>
                                        </p:cTn>
                                        <p:tgtEl>
                                          <p:spTgt spid="32">
                                            <p:txEl>
                                              <p:pRg st="0" end="0"/>
                                            </p:txEl>
                                          </p:spTgt>
                                        </p:tgtEl>
                                        <p:attrNameLst>
                                          <p:attrName>style.visibility</p:attrName>
                                        </p:attrNameLst>
                                      </p:cBhvr>
                                      <p:to>
                                        <p:strVal val="visible"/>
                                      </p:to>
                                    </p:set>
                                    <p:animEffect transition="in" filter="fade">
                                      <p:cBhvr>
                                        <p:cTn id="55" dur="500"/>
                                        <p:tgtEl>
                                          <p:spTgt spid="32">
                                            <p:txEl>
                                              <p:pRg st="0" end="0"/>
                                            </p:txEl>
                                          </p:spTgt>
                                        </p:tgtEl>
                                      </p:cBhvr>
                                    </p:animEffect>
                                  </p:childTnLst>
                                </p:cTn>
                              </p:par>
                            </p:childTnLst>
                          </p:cTn>
                        </p:par>
                        <p:par>
                          <p:cTn id="56" fill="hold">
                            <p:stCondLst>
                              <p:cond delay="6500"/>
                            </p:stCondLst>
                            <p:childTnLst>
                              <p:par>
                                <p:cTn id="57" presetID="9" presetClass="entr" presetSubtype="0" fill="hold" nodeType="afterEffect">
                                  <p:stCondLst>
                                    <p:cond delay="0"/>
                                  </p:stCondLst>
                                  <p:childTnLst>
                                    <p:set>
                                      <p:cBhvr>
                                        <p:cTn id="58" dur="1" fill="hold">
                                          <p:stCondLst>
                                            <p:cond delay="0"/>
                                          </p:stCondLst>
                                        </p:cTn>
                                        <p:tgtEl>
                                          <p:spTgt spid="23"/>
                                        </p:tgtEl>
                                        <p:attrNameLst>
                                          <p:attrName>style.visibility</p:attrName>
                                        </p:attrNameLst>
                                      </p:cBhvr>
                                      <p:to>
                                        <p:strVal val="visible"/>
                                      </p:to>
                                    </p:set>
                                    <p:animEffect transition="in" filter="dissolve">
                                      <p:cBhvr>
                                        <p:cTn id="59" dur="500"/>
                                        <p:tgtEl>
                                          <p:spTgt spid="23"/>
                                        </p:tgtEl>
                                      </p:cBhvr>
                                    </p:animEffect>
                                  </p:childTnLst>
                                </p:cTn>
                              </p:par>
                            </p:childTnLst>
                          </p:cTn>
                        </p:par>
                        <p:par>
                          <p:cTn id="60" fill="hold">
                            <p:stCondLst>
                              <p:cond delay="7000"/>
                            </p:stCondLst>
                            <p:childTnLst>
                              <p:par>
                                <p:cTn id="61" presetID="10" presetClass="entr" presetSubtype="0" fill="hold" grpId="0" nodeType="afterEffect">
                                  <p:stCondLst>
                                    <p:cond delay="0"/>
                                  </p:stCondLst>
                                  <p:childTnLst>
                                    <p:set>
                                      <p:cBhvr>
                                        <p:cTn id="62" dur="1" fill="hold">
                                          <p:stCondLst>
                                            <p:cond delay="0"/>
                                          </p:stCondLst>
                                        </p:cTn>
                                        <p:tgtEl>
                                          <p:spTgt spid="34">
                                            <p:txEl>
                                              <p:pRg st="0" end="0"/>
                                            </p:txEl>
                                          </p:spTgt>
                                        </p:tgtEl>
                                        <p:attrNameLst>
                                          <p:attrName>style.visibility</p:attrName>
                                        </p:attrNameLst>
                                      </p:cBhvr>
                                      <p:to>
                                        <p:strVal val="visible"/>
                                      </p:to>
                                    </p:set>
                                    <p:animEffect transition="in" filter="fade">
                                      <p:cBhvr>
                                        <p:cTn id="63" dur="500"/>
                                        <p:tgtEl>
                                          <p:spTgt spid="3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animBg="1"/>
      <p:bldP spid="2" grpId="0"/>
      <p:bldP spid="13" grpId="0" build="p" animBg="1">
        <p:tmplLst>
          <p:tmpl>
            <p:tnLst>
              <p:par>
                <p:cTn presetID="10" presetClass="entr" presetSubtype="0" fill="hold" nodeType="after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500"/>
                        <p:tgtEl>
                          <p:spTgt spid="13"/>
                        </p:tgtEl>
                      </p:cBhvr>
                    </p:animEffect>
                  </p:childTnLst>
                </p:cTn>
              </p:par>
            </p:tnLst>
          </p:tmpl>
          <p:tmpl lvl="1">
            <p:tnLst>
              <p:par>
                <p:cTn presetID="10" presetClass="entr" presetSubtype="0" fill="hold" nodeType="after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500"/>
                        <p:tgtEl>
                          <p:spTgt spid="13"/>
                        </p:tgtEl>
                      </p:cBhvr>
                    </p:animEffect>
                  </p:childTnLst>
                </p:cTn>
              </p:par>
            </p:tnLst>
          </p:tmpl>
        </p:tmplLst>
      </p:bldP>
      <p:bldP spid="18" grpId="0" build="p">
        <p:tmplLst>
          <p:tmpl lvl="1">
            <p:tnLst>
              <p:par>
                <p:cTn presetID="10" presetClass="entr" presetSubtype="0" fill="hold" nodeType="after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fade">
                      <p:cBhvr>
                        <p:cTn dur="500"/>
                        <p:tgtEl>
                          <p:spTgt spid="18"/>
                        </p:tgtEl>
                      </p:cBhvr>
                    </p:animEffect>
                  </p:childTnLst>
                </p:cTn>
              </p:par>
            </p:tnLst>
          </p:tmpl>
        </p:tmplLst>
      </p:bldP>
      <p:bldP spid="15" grpId="0" animBg="1"/>
      <p:bldP spid="31" grpId="0" build="p">
        <p:tmplLst>
          <p:tmpl lvl="1">
            <p:tnLst>
              <p:par>
                <p:cTn presetID="10" presetClass="entr" presetSubtype="0" fill="hold" nodeType="afterEffect">
                  <p:stCondLst>
                    <p:cond delay="0"/>
                  </p:st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10" presetClass="entr" presetSubtype="0" fill="hold" nodeType="afterEffect">
                  <p:stCondLst>
                    <p:cond delay="0"/>
                  </p:stCondLst>
                  <p:childTnLst>
                    <p:set>
                      <p:cBhvr>
                        <p:cTn dur="1" fill="hold">
                          <p:stCondLst>
                            <p:cond delay="0"/>
                          </p:stCondLst>
                        </p:cTn>
                        <p:tgtEl>
                          <p:spTgt spid="32"/>
                        </p:tgtEl>
                        <p:attrNameLst>
                          <p:attrName>style.visibility</p:attrName>
                        </p:attrNameLst>
                      </p:cBhvr>
                      <p:to>
                        <p:strVal val="visible"/>
                      </p:to>
                    </p:set>
                    <p:animEffect transition="in" filter="fade">
                      <p:cBhvr>
                        <p:cTn dur="500"/>
                        <p:tgtEl>
                          <p:spTgt spid="32"/>
                        </p:tgtEl>
                      </p:cBhvr>
                    </p:animEffect>
                  </p:childTnLst>
                </p:cTn>
              </p:par>
            </p:tnLst>
          </p:tmpl>
        </p:tmplLst>
      </p:bldP>
      <p:bldP spid="33" grpId="0" build="p">
        <p:tmplLst>
          <p:tmpl lvl="1">
            <p:tnLst>
              <p:par>
                <p:cTn presetID="10" presetClass="entr" presetSubtype="0" fill="hold" nodeType="afterEffect">
                  <p:stCondLst>
                    <p:cond delay="0"/>
                  </p:st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build="p">
        <p:tmplLst>
          <p:tmpl lvl="1">
            <p:tnLst>
              <p:par>
                <p:cTn presetID="10" presetClass="entr" presetSubtype="0" fill="hold" nodeType="afterEffect">
                  <p:stCondLst>
                    <p:cond delay="0"/>
                  </p:stCondLst>
                  <p:childTnLst>
                    <p:set>
                      <p:cBhvr>
                        <p:cTn dur="1" fill="hold">
                          <p:stCondLst>
                            <p:cond delay="0"/>
                          </p:stCondLst>
                        </p:cTn>
                        <p:tgtEl>
                          <p:spTgt spid="34"/>
                        </p:tgtEl>
                        <p:attrNameLst>
                          <p:attrName>style.visibility</p:attrName>
                        </p:attrNameLst>
                      </p:cBhvr>
                      <p:to>
                        <p:strVal val="visible"/>
                      </p:to>
                    </p:set>
                    <p:animEffect transition="in" filter="fade">
                      <p:cBhvr>
                        <p:cTn dur="500"/>
                        <p:tgtEl>
                          <p:spTgt spid="34"/>
                        </p:tgtEl>
                      </p:cBhvr>
                    </p:animEffect>
                  </p:childTnLst>
                </p:cTn>
              </p:par>
            </p:tnLst>
          </p:tmpl>
        </p:tmplLst>
      </p:bldP>
    </p:bldLst>
  </p:timing>
  <p:extLst mod="1">
    <p:ext uri="{DCECCB84-F9BA-43D5-87BE-67443E8EF086}">
      <p15:sldGuideLst xmlns:p15="http://schemas.microsoft.com/office/powerpoint/2012/main">
        <p15:guide id="1" orient="horz" pos="432">
          <p15:clr>
            <a:srgbClr val="FBAE40"/>
          </p15:clr>
        </p15:guide>
        <p15:guide id="2" pos="960">
          <p15:clr>
            <a:srgbClr val="FBAE40"/>
          </p15:clr>
        </p15:guide>
        <p15:guide id="3" pos="4808" userDrawn="1">
          <p15:clr>
            <a:srgbClr val="FBAE40"/>
          </p15:clr>
        </p15:guide>
        <p15:guide id="4" orient="horz" pos="3792">
          <p15:clr>
            <a:srgbClr val="FBAE40"/>
          </p15:clr>
        </p15:guide>
        <p15:guide id="5" orient="horz" pos="1389" userDrawn="1">
          <p15:clr>
            <a:srgbClr val="FBAE40"/>
          </p15:clr>
        </p15:guide>
        <p15:guide id="6" pos="2880" userDrawn="1">
          <p15:clr>
            <a:srgbClr val="FBAE40"/>
          </p15:clr>
        </p15:guide>
      </p15:sldGuideLst>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28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00100" y="596901"/>
            <a:ext cx="3409657" cy="505969"/>
          </a:xfrm>
        </p:spPr>
        <p:txBody>
          <a:bodyPr lIns="0" rIns="0" anchor="ctr">
            <a:noAutofit/>
          </a:bodyPr>
          <a:lstStyle>
            <a:lvl1pPr algn="l">
              <a:defRPr sz="2100" b="0">
                <a:solidFill>
                  <a:schemeClr val="accent1"/>
                </a:solidFill>
                <a:latin typeface="U.S. 101" pitchFamily="2" charset="0"/>
                <a:ea typeface="Roboto" pitchFamily="2" charset="0"/>
                <a:cs typeface="Open Sans Light" panose="020B0306030504020204" pitchFamily="34" charset="0"/>
              </a:defRPr>
            </a:lvl1pPr>
          </a:lstStyle>
          <a:p>
            <a:r>
              <a:rPr lang="en-US" dirty="0" smtClean="0"/>
              <a:t>Write Your Title Here</a:t>
            </a:r>
            <a:endParaRPr lang="en-GB" dirty="0"/>
          </a:p>
        </p:txBody>
      </p:sp>
      <p:sp>
        <p:nvSpPr>
          <p:cNvPr id="13" name="Text Placeholder 12"/>
          <p:cNvSpPr>
            <a:spLocks noGrp="1"/>
          </p:cNvSpPr>
          <p:nvPr>
            <p:ph type="body" sz="quarter" idx="11" hasCustomPrompt="1"/>
          </p:nvPr>
        </p:nvSpPr>
        <p:spPr>
          <a:xfrm>
            <a:off x="800100" y="1861626"/>
            <a:ext cx="3409657" cy="516988"/>
          </a:xfrm>
        </p:spPr>
        <p:txBody>
          <a:bodyPr lIns="0" rIns="0">
            <a:normAutofit/>
          </a:bodyPr>
          <a:lstStyle>
            <a:lvl1pPr marL="0" indent="0">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18" name="Text Placeholder 12"/>
          <p:cNvSpPr>
            <a:spLocks noGrp="1"/>
          </p:cNvSpPr>
          <p:nvPr>
            <p:ph type="body" sz="quarter" idx="13" hasCustomPrompt="1"/>
          </p:nvPr>
        </p:nvSpPr>
        <p:spPr>
          <a:xfrm>
            <a:off x="4934244" y="1861626"/>
            <a:ext cx="3409657" cy="516988"/>
          </a:xfrm>
        </p:spPr>
        <p:txBody>
          <a:bodyPr lIns="0" rIns="0">
            <a:normAutofit/>
          </a:bodyPr>
          <a:lstStyle>
            <a:lvl1pPr marL="0" indent="0" algn="r">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 name="TextBox 2"/>
          <p:cNvSpPr txBox="1"/>
          <p:nvPr userDrawn="1"/>
        </p:nvSpPr>
        <p:spPr>
          <a:xfrm>
            <a:off x="1076178" y="6183086"/>
            <a:ext cx="1428750" cy="242374"/>
          </a:xfrm>
          <a:prstGeom prst="rect">
            <a:avLst/>
          </a:prstGeom>
          <a:noFill/>
        </p:spPr>
        <p:txBody>
          <a:bodyPr wrap="square" rtlCol="0">
            <a:spAutoFit/>
          </a:bodyPr>
          <a:lstStyle/>
          <a:p>
            <a:r>
              <a:rPr lang="en-US" sz="975" dirty="0" smtClean="0">
                <a:solidFill>
                  <a:schemeClr val="accent1"/>
                </a:solidFill>
                <a:latin typeface="U.S. 101" pitchFamily="2" charset="0"/>
              </a:rPr>
              <a:t>COMPANY NAME</a:t>
            </a:r>
          </a:p>
        </p:txBody>
      </p:sp>
      <p:sp>
        <p:nvSpPr>
          <p:cNvPr id="8" name="TextBox 7"/>
          <p:cNvSpPr txBox="1"/>
          <p:nvPr userDrawn="1"/>
        </p:nvSpPr>
        <p:spPr>
          <a:xfrm>
            <a:off x="3857478" y="6197600"/>
            <a:ext cx="1428750" cy="230832"/>
          </a:xfrm>
          <a:prstGeom prst="rect">
            <a:avLst/>
          </a:prstGeom>
          <a:noFill/>
        </p:spPr>
        <p:txBody>
          <a:bodyPr wrap="square" rtlCol="0">
            <a:spAutoFit/>
          </a:bodyPr>
          <a:lstStyle/>
          <a:p>
            <a:pPr algn="ctr"/>
            <a:r>
              <a:rPr lang="en-US" sz="900" u="none" dirty="0" smtClean="0">
                <a:solidFill>
                  <a:schemeClr val="accent1"/>
                </a:solidFill>
                <a:latin typeface="Aller Light" panose="02000503000000020004" pitchFamily="2" charset="0"/>
              </a:rPr>
              <a:t>www.nicecompany.com</a:t>
            </a:r>
            <a:endParaRPr lang="en-US" sz="825" u="none" dirty="0" smtClean="0">
              <a:solidFill>
                <a:schemeClr val="accent1"/>
              </a:solidFill>
              <a:latin typeface="Aller Light" panose="02000503000000020004" pitchFamily="2" charset="0"/>
            </a:endParaRPr>
          </a:p>
        </p:txBody>
      </p:sp>
    </p:spTree>
    <p:extLst>
      <p:ext uri="{BB962C8B-B14F-4D97-AF65-F5344CB8AC3E}">
        <p14:creationId xmlns:p14="http://schemas.microsoft.com/office/powerpoint/2010/main" val="1583729854"/>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432">
          <p15:clr>
            <a:srgbClr val="FBAE40"/>
          </p15:clr>
        </p15:guide>
        <p15:guide id="2" pos="960">
          <p15:clr>
            <a:srgbClr val="FBAE40"/>
          </p15:clr>
        </p15:guide>
        <p15:guide id="3" pos="6696">
          <p15:clr>
            <a:srgbClr val="FBAE40"/>
          </p15:clr>
        </p15:guide>
        <p15:guide id="4" orient="horz" pos="3792">
          <p15:clr>
            <a:srgbClr val="FBAE40"/>
          </p15:clr>
        </p15:guide>
        <p15:guide id="5" orient="horz" pos="1392">
          <p15:clr>
            <a:srgbClr val="FBAE40"/>
          </p15:clr>
        </p15:guide>
        <p15:guide id="6" pos="3840">
          <p15:clr>
            <a:srgbClr val="FBAE40"/>
          </p15:clr>
        </p15:guide>
      </p15:sldGuideLst>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78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930400" y="673101"/>
            <a:ext cx="5283200" cy="505969"/>
          </a:xfrm>
        </p:spPr>
        <p:txBody>
          <a:bodyPr lIns="0" rIns="0" anchor="ctr">
            <a:noAutofit/>
          </a:bodyPr>
          <a:lstStyle>
            <a:lvl1pPr algn="ctr">
              <a:defRPr sz="4000" b="0">
                <a:solidFill>
                  <a:schemeClr val="accent1"/>
                </a:solidFill>
                <a:latin typeface="U.S. 101" pitchFamily="2" charset="0"/>
                <a:ea typeface="Roboto" pitchFamily="2" charset="0"/>
                <a:cs typeface="Open Sans Light" panose="020B0306030504020204" pitchFamily="34" charset="0"/>
              </a:defRPr>
            </a:lvl1pPr>
          </a:lstStyle>
          <a:p>
            <a:r>
              <a:rPr lang="en-US" dirty="0" smtClean="0"/>
              <a:t>Write Your Title Here</a:t>
            </a:r>
            <a:endParaRPr lang="en-GB" dirty="0"/>
          </a:p>
        </p:txBody>
      </p:sp>
      <p:sp>
        <p:nvSpPr>
          <p:cNvPr id="13" name="Text Placeholder 12"/>
          <p:cNvSpPr>
            <a:spLocks noGrp="1"/>
          </p:cNvSpPr>
          <p:nvPr>
            <p:ph type="body" sz="quarter" idx="11" hasCustomPrompt="1"/>
          </p:nvPr>
        </p:nvSpPr>
        <p:spPr>
          <a:xfrm>
            <a:off x="1914883" y="2769614"/>
            <a:ext cx="1545867" cy="278388"/>
          </a:xfrm>
        </p:spPr>
        <p:txBody>
          <a:bodyPr lIns="0" rIns="0">
            <a:normAutofit/>
          </a:bodyPr>
          <a:lstStyle>
            <a:lvl1pPr marL="0" indent="0">
              <a:buNone/>
              <a:defRPr sz="11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18" name="Text Placeholder 12"/>
          <p:cNvSpPr>
            <a:spLocks noGrp="1"/>
          </p:cNvSpPr>
          <p:nvPr>
            <p:ph type="body" sz="quarter" idx="13" hasCustomPrompt="1"/>
          </p:nvPr>
        </p:nvSpPr>
        <p:spPr>
          <a:xfrm>
            <a:off x="1930399" y="1194024"/>
            <a:ext cx="5283202" cy="355376"/>
          </a:xfrm>
        </p:spPr>
        <p:txBody>
          <a:bodyPr lIns="0" rIns="0" anchor="ctr">
            <a:normAutofit/>
          </a:bodyPr>
          <a:lstStyle>
            <a:lvl1pPr marL="0" indent="0" algn="ctr">
              <a:buNone/>
              <a:defRPr sz="900" b="0" baseline="0">
                <a:solidFill>
                  <a:schemeClr val="tx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 name="TextBox 2"/>
          <p:cNvSpPr txBox="1"/>
          <p:nvPr userDrawn="1"/>
        </p:nvSpPr>
        <p:spPr>
          <a:xfrm>
            <a:off x="1076178" y="6183086"/>
            <a:ext cx="1428750" cy="242374"/>
          </a:xfrm>
          <a:prstGeom prst="rect">
            <a:avLst/>
          </a:prstGeom>
          <a:noFill/>
        </p:spPr>
        <p:txBody>
          <a:bodyPr wrap="square" rtlCol="0">
            <a:spAutoFit/>
          </a:bodyPr>
          <a:lstStyle/>
          <a:p>
            <a:r>
              <a:rPr lang="en-US" sz="975" dirty="0" smtClean="0">
                <a:solidFill>
                  <a:schemeClr val="accent1"/>
                </a:solidFill>
                <a:latin typeface="U.S. 101" pitchFamily="2" charset="0"/>
              </a:rPr>
              <a:t>COMPANY NAME</a:t>
            </a:r>
          </a:p>
        </p:txBody>
      </p:sp>
      <p:sp>
        <p:nvSpPr>
          <p:cNvPr id="8" name="TextBox 7"/>
          <p:cNvSpPr txBox="1"/>
          <p:nvPr userDrawn="1"/>
        </p:nvSpPr>
        <p:spPr>
          <a:xfrm>
            <a:off x="3857478" y="6197600"/>
            <a:ext cx="1428750" cy="230832"/>
          </a:xfrm>
          <a:prstGeom prst="rect">
            <a:avLst/>
          </a:prstGeom>
          <a:noFill/>
        </p:spPr>
        <p:txBody>
          <a:bodyPr wrap="square" rtlCol="0">
            <a:spAutoFit/>
          </a:bodyPr>
          <a:lstStyle/>
          <a:p>
            <a:pPr algn="ctr"/>
            <a:r>
              <a:rPr lang="en-US" sz="900" u="none" dirty="0" smtClean="0">
                <a:solidFill>
                  <a:schemeClr val="accent1"/>
                </a:solidFill>
                <a:latin typeface="Aller Light" panose="02000503000000020004" pitchFamily="2" charset="0"/>
              </a:rPr>
              <a:t>www.nicecompany.com</a:t>
            </a:r>
            <a:endParaRPr lang="en-US" sz="825" u="none" dirty="0" smtClean="0">
              <a:solidFill>
                <a:schemeClr val="accent1"/>
              </a:solidFill>
              <a:latin typeface="Aller Light" panose="02000503000000020004" pitchFamily="2" charset="0"/>
            </a:endParaRPr>
          </a:p>
        </p:txBody>
      </p:sp>
      <p:sp>
        <p:nvSpPr>
          <p:cNvPr id="10" name="Shape 906"/>
          <p:cNvSpPr/>
          <p:nvPr/>
        </p:nvSpPr>
        <p:spPr>
          <a:xfrm>
            <a:off x="1914883" y="2640917"/>
            <a:ext cx="183314" cy="59424"/>
          </a:xfrm>
          <a:prstGeom prst="rect">
            <a:avLst/>
          </a:prstGeom>
          <a:solidFill>
            <a:schemeClr val="accent1"/>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14" name="Shape 906"/>
          <p:cNvSpPr/>
          <p:nvPr/>
        </p:nvSpPr>
        <p:spPr>
          <a:xfrm>
            <a:off x="5334358" y="2640917"/>
            <a:ext cx="183314" cy="59424"/>
          </a:xfrm>
          <a:prstGeom prst="rect">
            <a:avLst/>
          </a:prstGeom>
          <a:solidFill>
            <a:schemeClr val="accent1"/>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17" name="Shape 906"/>
          <p:cNvSpPr/>
          <p:nvPr/>
        </p:nvSpPr>
        <p:spPr>
          <a:xfrm>
            <a:off x="1914883" y="4065899"/>
            <a:ext cx="183314" cy="59424"/>
          </a:xfrm>
          <a:prstGeom prst="rect">
            <a:avLst/>
          </a:prstGeom>
          <a:solidFill>
            <a:schemeClr val="accent1"/>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21" name="Shape 906"/>
          <p:cNvSpPr/>
          <p:nvPr/>
        </p:nvSpPr>
        <p:spPr>
          <a:xfrm>
            <a:off x="5334358" y="4065899"/>
            <a:ext cx="183314" cy="59424"/>
          </a:xfrm>
          <a:prstGeom prst="rect">
            <a:avLst/>
          </a:prstGeom>
          <a:solidFill>
            <a:schemeClr val="accent1"/>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22" name="Text Placeholder 12"/>
          <p:cNvSpPr>
            <a:spLocks noGrp="1"/>
          </p:cNvSpPr>
          <p:nvPr userDrawn="1">
            <p:ph type="body" sz="quarter" idx="14" hasCustomPrompt="1"/>
          </p:nvPr>
        </p:nvSpPr>
        <p:spPr>
          <a:xfrm>
            <a:off x="1914883" y="2935664"/>
            <a:ext cx="1545867" cy="206256"/>
          </a:xfrm>
        </p:spPr>
        <p:txBody>
          <a:bodyPr lIns="0" rIns="0" anchor="ctr">
            <a:normAutofit/>
          </a:bodyPr>
          <a:lstStyle>
            <a:lvl1pPr marL="0" indent="0" algn="l">
              <a:buNone/>
              <a:defRPr sz="800" b="0" baseline="0">
                <a:solidFill>
                  <a:schemeClr val="tx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23" name="Text Placeholder 12"/>
          <p:cNvSpPr>
            <a:spLocks noGrp="1"/>
          </p:cNvSpPr>
          <p:nvPr userDrawn="1">
            <p:ph type="body" sz="quarter" idx="15" hasCustomPrompt="1"/>
          </p:nvPr>
        </p:nvSpPr>
        <p:spPr>
          <a:xfrm>
            <a:off x="1914883" y="3181675"/>
            <a:ext cx="2180867" cy="556887"/>
          </a:xfrm>
        </p:spPr>
        <p:txBody>
          <a:bodyPr lIns="0" rIns="0">
            <a:normAutofit/>
          </a:bodyPr>
          <a:lstStyle>
            <a:lvl1pPr marL="0" indent="0">
              <a:buNone/>
              <a:defRPr sz="1050" b="0" baseline="0">
                <a:solidFill>
                  <a:schemeClr val="bg1">
                    <a:lumMod val="50000"/>
                  </a:schemeClr>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24" name="Text Placeholder 12"/>
          <p:cNvSpPr>
            <a:spLocks noGrp="1"/>
          </p:cNvSpPr>
          <p:nvPr userDrawn="1">
            <p:ph type="body" sz="quarter" idx="16" hasCustomPrompt="1"/>
          </p:nvPr>
        </p:nvSpPr>
        <p:spPr>
          <a:xfrm>
            <a:off x="1914883" y="4211425"/>
            <a:ext cx="1545867" cy="278388"/>
          </a:xfrm>
        </p:spPr>
        <p:txBody>
          <a:bodyPr lIns="0" rIns="0">
            <a:normAutofit/>
          </a:bodyPr>
          <a:lstStyle>
            <a:lvl1pPr marL="0" indent="0">
              <a:buNone/>
              <a:defRPr sz="11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25" name="Text Placeholder 12"/>
          <p:cNvSpPr>
            <a:spLocks noGrp="1"/>
          </p:cNvSpPr>
          <p:nvPr userDrawn="1">
            <p:ph type="body" sz="quarter" idx="17" hasCustomPrompt="1"/>
          </p:nvPr>
        </p:nvSpPr>
        <p:spPr>
          <a:xfrm>
            <a:off x="1914883" y="4377475"/>
            <a:ext cx="1545867" cy="206256"/>
          </a:xfrm>
        </p:spPr>
        <p:txBody>
          <a:bodyPr lIns="0" rIns="0" anchor="ctr">
            <a:normAutofit/>
          </a:bodyPr>
          <a:lstStyle>
            <a:lvl1pPr marL="0" indent="0" algn="l">
              <a:buNone/>
              <a:defRPr sz="800" b="0" baseline="0">
                <a:solidFill>
                  <a:schemeClr val="tx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26" name="Text Placeholder 12"/>
          <p:cNvSpPr>
            <a:spLocks noGrp="1"/>
          </p:cNvSpPr>
          <p:nvPr userDrawn="1">
            <p:ph type="body" sz="quarter" idx="18" hasCustomPrompt="1"/>
          </p:nvPr>
        </p:nvSpPr>
        <p:spPr>
          <a:xfrm>
            <a:off x="1914883" y="4623486"/>
            <a:ext cx="2180867" cy="556887"/>
          </a:xfrm>
        </p:spPr>
        <p:txBody>
          <a:bodyPr lIns="0" rIns="0">
            <a:normAutofit/>
          </a:bodyPr>
          <a:lstStyle>
            <a:lvl1pPr marL="0" indent="0">
              <a:buNone/>
              <a:defRPr sz="1050" b="0" baseline="0">
                <a:solidFill>
                  <a:schemeClr val="bg1">
                    <a:lumMod val="50000"/>
                  </a:schemeClr>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27" name="Text Placeholder 12"/>
          <p:cNvSpPr>
            <a:spLocks noGrp="1"/>
          </p:cNvSpPr>
          <p:nvPr userDrawn="1">
            <p:ph type="body" sz="quarter" idx="19" hasCustomPrompt="1"/>
          </p:nvPr>
        </p:nvSpPr>
        <p:spPr>
          <a:xfrm>
            <a:off x="5334358" y="2768662"/>
            <a:ext cx="1545867" cy="278388"/>
          </a:xfrm>
        </p:spPr>
        <p:txBody>
          <a:bodyPr lIns="0" rIns="0">
            <a:normAutofit/>
          </a:bodyPr>
          <a:lstStyle>
            <a:lvl1pPr marL="0" indent="0">
              <a:buNone/>
              <a:defRPr sz="11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28" name="Text Placeholder 12"/>
          <p:cNvSpPr>
            <a:spLocks noGrp="1"/>
          </p:cNvSpPr>
          <p:nvPr userDrawn="1">
            <p:ph type="body" sz="quarter" idx="20" hasCustomPrompt="1"/>
          </p:nvPr>
        </p:nvSpPr>
        <p:spPr>
          <a:xfrm>
            <a:off x="5334358" y="2934712"/>
            <a:ext cx="1545867" cy="206256"/>
          </a:xfrm>
        </p:spPr>
        <p:txBody>
          <a:bodyPr lIns="0" rIns="0" anchor="ctr">
            <a:normAutofit/>
          </a:bodyPr>
          <a:lstStyle>
            <a:lvl1pPr marL="0" indent="0" algn="l">
              <a:buNone/>
              <a:defRPr sz="800" b="0" baseline="0">
                <a:solidFill>
                  <a:schemeClr val="tx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29" name="Text Placeholder 12"/>
          <p:cNvSpPr>
            <a:spLocks noGrp="1"/>
          </p:cNvSpPr>
          <p:nvPr userDrawn="1">
            <p:ph type="body" sz="quarter" idx="21" hasCustomPrompt="1"/>
          </p:nvPr>
        </p:nvSpPr>
        <p:spPr>
          <a:xfrm>
            <a:off x="5334358" y="3180723"/>
            <a:ext cx="2180867" cy="556887"/>
          </a:xfrm>
        </p:spPr>
        <p:txBody>
          <a:bodyPr lIns="0" rIns="0">
            <a:normAutofit/>
          </a:bodyPr>
          <a:lstStyle>
            <a:lvl1pPr marL="0" indent="0">
              <a:buNone/>
              <a:defRPr sz="1050" b="0" baseline="0">
                <a:solidFill>
                  <a:schemeClr val="bg1">
                    <a:lumMod val="50000"/>
                  </a:schemeClr>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0" name="Text Placeholder 12"/>
          <p:cNvSpPr>
            <a:spLocks noGrp="1"/>
          </p:cNvSpPr>
          <p:nvPr userDrawn="1">
            <p:ph type="body" sz="quarter" idx="22" hasCustomPrompt="1"/>
          </p:nvPr>
        </p:nvSpPr>
        <p:spPr>
          <a:xfrm>
            <a:off x="5334358" y="4210473"/>
            <a:ext cx="1545867" cy="278388"/>
          </a:xfrm>
        </p:spPr>
        <p:txBody>
          <a:bodyPr lIns="0" rIns="0">
            <a:normAutofit/>
          </a:bodyPr>
          <a:lstStyle>
            <a:lvl1pPr marL="0" indent="0">
              <a:buNone/>
              <a:defRPr sz="11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1" name="Text Placeholder 12"/>
          <p:cNvSpPr>
            <a:spLocks noGrp="1"/>
          </p:cNvSpPr>
          <p:nvPr userDrawn="1">
            <p:ph type="body" sz="quarter" idx="23" hasCustomPrompt="1"/>
          </p:nvPr>
        </p:nvSpPr>
        <p:spPr>
          <a:xfrm>
            <a:off x="5334358" y="4376523"/>
            <a:ext cx="1545867" cy="206256"/>
          </a:xfrm>
        </p:spPr>
        <p:txBody>
          <a:bodyPr lIns="0" rIns="0" anchor="ctr">
            <a:normAutofit/>
          </a:bodyPr>
          <a:lstStyle>
            <a:lvl1pPr marL="0" indent="0" algn="l">
              <a:buNone/>
              <a:defRPr sz="800" b="0" baseline="0">
                <a:solidFill>
                  <a:schemeClr val="tx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2" name="Text Placeholder 12"/>
          <p:cNvSpPr>
            <a:spLocks noGrp="1"/>
          </p:cNvSpPr>
          <p:nvPr userDrawn="1">
            <p:ph type="body" sz="quarter" idx="24" hasCustomPrompt="1"/>
          </p:nvPr>
        </p:nvSpPr>
        <p:spPr>
          <a:xfrm>
            <a:off x="5334358" y="4622534"/>
            <a:ext cx="2180867" cy="556887"/>
          </a:xfrm>
        </p:spPr>
        <p:txBody>
          <a:bodyPr lIns="0" rIns="0">
            <a:normAutofit/>
          </a:bodyPr>
          <a:lstStyle>
            <a:lvl1pPr marL="0" indent="0">
              <a:buNone/>
              <a:defRPr sz="1050" b="0" baseline="0">
                <a:solidFill>
                  <a:schemeClr val="bg1">
                    <a:lumMod val="50000"/>
                  </a:schemeClr>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6" name="Picture Placeholder 4"/>
          <p:cNvSpPr>
            <a:spLocks noGrp="1"/>
          </p:cNvSpPr>
          <p:nvPr>
            <p:ph type="pic" sz="quarter" idx="25"/>
          </p:nvPr>
        </p:nvSpPr>
        <p:spPr>
          <a:xfrm>
            <a:off x="1152525" y="2578100"/>
            <a:ext cx="539750" cy="469900"/>
          </a:xfrm>
          <a:solidFill>
            <a:schemeClr val="bg1">
              <a:lumMod val="95000"/>
            </a:schemeClr>
          </a:solidFill>
        </p:spPr>
        <p:txBody>
          <a:bodyPr>
            <a:normAutofit/>
          </a:bodyPr>
          <a:lstStyle>
            <a:lvl1pPr>
              <a:defRPr sz="500">
                <a:latin typeface="Aller Light" panose="02000503000000020004" pitchFamily="2" charset="0"/>
              </a:defRPr>
            </a:lvl1pPr>
          </a:lstStyle>
          <a:p>
            <a:endParaRPr lang="id-ID" dirty="0"/>
          </a:p>
        </p:txBody>
      </p:sp>
      <p:sp>
        <p:nvSpPr>
          <p:cNvPr id="37" name="Picture Placeholder 4"/>
          <p:cNvSpPr>
            <a:spLocks noGrp="1"/>
          </p:cNvSpPr>
          <p:nvPr>
            <p:ph type="pic" sz="quarter" idx="26"/>
          </p:nvPr>
        </p:nvSpPr>
        <p:spPr>
          <a:xfrm>
            <a:off x="1152525" y="4004927"/>
            <a:ext cx="539750" cy="469900"/>
          </a:xfrm>
          <a:solidFill>
            <a:schemeClr val="bg1">
              <a:lumMod val="95000"/>
            </a:schemeClr>
          </a:solidFill>
        </p:spPr>
        <p:txBody>
          <a:bodyPr>
            <a:normAutofit/>
          </a:bodyPr>
          <a:lstStyle>
            <a:lvl1pPr>
              <a:defRPr sz="500">
                <a:latin typeface="Aller Light" panose="02000503000000020004" pitchFamily="2" charset="0"/>
              </a:defRPr>
            </a:lvl1pPr>
          </a:lstStyle>
          <a:p>
            <a:endParaRPr lang="id-ID" dirty="0"/>
          </a:p>
        </p:txBody>
      </p:sp>
      <p:sp>
        <p:nvSpPr>
          <p:cNvPr id="38" name="Picture Placeholder 4"/>
          <p:cNvSpPr>
            <a:spLocks noGrp="1"/>
          </p:cNvSpPr>
          <p:nvPr>
            <p:ph type="pic" sz="quarter" idx="27"/>
          </p:nvPr>
        </p:nvSpPr>
        <p:spPr>
          <a:xfrm>
            <a:off x="4570412" y="2581803"/>
            <a:ext cx="539750" cy="469900"/>
          </a:xfrm>
          <a:solidFill>
            <a:schemeClr val="bg1">
              <a:lumMod val="95000"/>
            </a:schemeClr>
          </a:solidFill>
        </p:spPr>
        <p:txBody>
          <a:bodyPr>
            <a:normAutofit/>
          </a:bodyPr>
          <a:lstStyle>
            <a:lvl1pPr>
              <a:defRPr sz="500">
                <a:latin typeface="Aller Light" panose="02000503000000020004" pitchFamily="2" charset="0"/>
              </a:defRPr>
            </a:lvl1pPr>
          </a:lstStyle>
          <a:p>
            <a:endParaRPr lang="id-ID" dirty="0"/>
          </a:p>
        </p:txBody>
      </p:sp>
      <p:sp>
        <p:nvSpPr>
          <p:cNvPr id="39" name="Picture Placeholder 4"/>
          <p:cNvSpPr>
            <a:spLocks noGrp="1"/>
          </p:cNvSpPr>
          <p:nvPr>
            <p:ph type="pic" sz="quarter" idx="28"/>
          </p:nvPr>
        </p:nvSpPr>
        <p:spPr>
          <a:xfrm>
            <a:off x="4570412" y="4008630"/>
            <a:ext cx="539750" cy="469900"/>
          </a:xfrm>
          <a:solidFill>
            <a:schemeClr val="bg1">
              <a:lumMod val="95000"/>
            </a:schemeClr>
          </a:solidFill>
        </p:spPr>
        <p:txBody>
          <a:bodyPr>
            <a:normAutofit/>
          </a:bodyPr>
          <a:lstStyle>
            <a:lvl1pPr>
              <a:defRPr sz="500">
                <a:latin typeface="Aller Light" panose="02000503000000020004" pitchFamily="2" charset="0"/>
              </a:defRPr>
            </a:lvl1pPr>
          </a:lstStyle>
          <a:p>
            <a:endParaRPr lang="id-ID" dirty="0"/>
          </a:p>
        </p:txBody>
      </p:sp>
    </p:spTree>
    <p:extLst>
      <p:ext uri="{BB962C8B-B14F-4D97-AF65-F5344CB8AC3E}">
        <p14:creationId xmlns:p14="http://schemas.microsoft.com/office/powerpoint/2010/main" val="4029048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8">
                                            <p:txEl>
                                              <p:pRg st="0" end="0"/>
                                            </p:txEl>
                                          </p:spTgt>
                                        </p:tgtEl>
                                        <p:attrNameLst>
                                          <p:attrName>style.visibility</p:attrName>
                                        </p:attrNameLst>
                                      </p:cBhvr>
                                      <p:to>
                                        <p:strVal val="visible"/>
                                      </p:to>
                                    </p:set>
                                    <p:animEffect transition="in" filter="fade">
                                      <p:cBhvr>
                                        <p:cTn id="11" dur="500"/>
                                        <p:tgtEl>
                                          <p:spTgt spid="18">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6"/>
                                        </p:tgtEl>
                                        <p:attrNameLst>
                                          <p:attrName>style.visibility</p:attrName>
                                        </p:attrNameLst>
                                      </p:cBhvr>
                                      <p:to>
                                        <p:strVal val="visible"/>
                                      </p:to>
                                    </p:set>
                                    <p:animEffect transition="in" filter="fade">
                                      <p:cBhvr>
                                        <p:cTn id="15" dur="500"/>
                                        <p:tgtEl>
                                          <p:spTgt spid="36"/>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fade">
                                      <p:cBhvr>
                                        <p:cTn id="18" dur="500"/>
                                        <p:tgtEl>
                                          <p:spTgt spid="10"/>
                                        </p:tgtEl>
                                      </p:cBhvr>
                                    </p:animEffect>
                                  </p:childTnLst>
                                </p:cTn>
                              </p:par>
                            </p:childTnLst>
                          </p:cTn>
                        </p:par>
                        <p:par>
                          <p:cTn id="19" fill="hold">
                            <p:stCondLst>
                              <p:cond delay="1500"/>
                            </p:stCondLst>
                            <p:childTnLst>
                              <p:par>
                                <p:cTn id="20" presetID="22" presetClass="entr" presetSubtype="8" fill="hold" grpId="0" nodeType="afterEffect">
                                  <p:stCondLst>
                                    <p:cond delay="0"/>
                                  </p:stCondLst>
                                  <p:childTnLst>
                                    <p:set>
                                      <p:cBhvr>
                                        <p:cTn id="21" dur="1" fill="hold">
                                          <p:stCondLst>
                                            <p:cond delay="0"/>
                                          </p:stCondLst>
                                        </p:cTn>
                                        <p:tgtEl>
                                          <p:spTgt spid="13">
                                            <p:txEl>
                                              <p:pRg st="0" end="0"/>
                                            </p:txEl>
                                          </p:spTgt>
                                        </p:tgtEl>
                                        <p:attrNameLst>
                                          <p:attrName>style.visibility</p:attrName>
                                        </p:attrNameLst>
                                      </p:cBhvr>
                                      <p:to>
                                        <p:strVal val="visible"/>
                                      </p:to>
                                    </p:set>
                                    <p:animEffect transition="in" filter="wipe(left)">
                                      <p:cBhvr>
                                        <p:cTn id="22" dur="500"/>
                                        <p:tgtEl>
                                          <p:spTgt spid="13">
                                            <p:txEl>
                                              <p:pRg st="0" end="0"/>
                                            </p:txEl>
                                          </p:spTgt>
                                        </p:tgtEl>
                                      </p:cBhvr>
                                    </p:animEffect>
                                  </p:childTnLst>
                                </p:cTn>
                              </p:par>
                            </p:childTnLst>
                          </p:cTn>
                        </p:par>
                        <p:par>
                          <p:cTn id="23" fill="hold">
                            <p:stCondLst>
                              <p:cond delay="2000"/>
                            </p:stCondLst>
                            <p:childTnLst>
                              <p:par>
                                <p:cTn id="24" presetID="10" presetClass="entr" presetSubtype="0" fill="hold" grpId="0" nodeType="afterEffect">
                                  <p:stCondLst>
                                    <p:cond delay="0"/>
                                  </p:stCondLst>
                                  <p:childTnLst>
                                    <p:set>
                                      <p:cBhvr>
                                        <p:cTn id="25" dur="1" fill="hold">
                                          <p:stCondLst>
                                            <p:cond delay="0"/>
                                          </p:stCondLst>
                                        </p:cTn>
                                        <p:tgtEl>
                                          <p:spTgt spid="22">
                                            <p:txEl>
                                              <p:pRg st="0" end="0"/>
                                            </p:txEl>
                                          </p:spTgt>
                                        </p:tgtEl>
                                        <p:attrNameLst>
                                          <p:attrName>style.visibility</p:attrName>
                                        </p:attrNameLst>
                                      </p:cBhvr>
                                      <p:to>
                                        <p:strVal val="visible"/>
                                      </p:to>
                                    </p:set>
                                    <p:animEffect transition="in" filter="fade">
                                      <p:cBhvr>
                                        <p:cTn id="26" dur="500"/>
                                        <p:tgtEl>
                                          <p:spTgt spid="22">
                                            <p:txEl>
                                              <p:pRg st="0" end="0"/>
                                            </p:txEl>
                                          </p:spTgt>
                                        </p:tgtEl>
                                      </p:cBhvr>
                                    </p:animEffect>
                                  </p:childTnLst>
                                </p:cTn>
                              </p:par>
                            </p:childTnLst>
                          </p:cTn>
                        </p:par>
                        <p:par>
                          <p:cTn id="27" fill="hold">
                            <p:stCondLst>
                              <p:cond delay="2500"/>
                            </p:stCondLst>
                            <p:childTnLst>
                              <p:par>
                                <p:cTn id="28" presetID="18" presetClass="entr" presetSubtype="6" fill="hold" grpId="0" nodeType="afterEffect">
                                  <p:stCondLst>
                                    <p:cond delay="0"/>
                                  </p:stCondLst>
                                  <p:childTnLst>
                                    <p:set>
                                      <p:cBhvr>
                                        <p:cTn id="29" dur="1" fill="hold">
                                          <p:stCondLst>
                                            <p:cond delay="0"/>
                                          </p:stCondLst>
                                        </p:cTn>
                                        <p:tgtEl>
                                          <p:spTgt spid="23">
                                            <p:txEl>
                                              <p:pRg st="0" end="0"/>
                                            </p:txEl>
                                          </p:spTgt>
                                        </p:tgtEl>
                                        <p:attrNameLst>
                                          <p:attrName>style.visibility</p:attrName>
                                        </p:attrNameLst>
                                      </p:cBhvr>
                                      <p:to>
                                        <p:strVal val="visible"/>
                                      </p:to>
                                    </p:set>
                                    <p:animEffect transition="in" filter="strips(downRight)">
                                      <p:cBhvr>
                                        <p:cTn id="30" dur="500"/>
                                        <p:tgtEl>
                                          <p:spTgt spid="23">
                                            <p:txEl>
                                              <p:pRg st="0" end="0"/>
                                            </p:txEl>
                                          </p:spTgt>
                                        </p:tgtEl>
                                      </p:cBhvr>
                                    </p:animEffect>
                                  </p:childTnLst>
                                </p:cTn>
                              </p:par>
                            </p:childTnLst>
                          </p:cTn>
                        </p:par>
                        <p:par>
                          <p:cTn id="31" fill="hold">
                            <p:stCondLst>
                              <p:cond delay="3000"/>
                            </p:stCondLst>
                            <p:childTnLst>
                              <p:par>
                                <p:cTn id="32" presetID="10" presetClass="entr" presetSubtype="0" fill="hold" grpId="0" nodeType="afterEffect">
                                  <p:stCondLst>
                                    <p:cond delay="0"/>
                                  </p:stCondLst>
                                  <p:childTnLst>
                                    <p:set>
                                      <p:cBhvr>
                                        <p:cTn id="33" dur="1" fill="hold">
                                          <p:stCondLst>
                                            <p:cond delay="0"/>
                                          </p:stCondLst>
                                        </p:cTn>
                                        <p:tgtEl>
                                          <p:spTgt spid="37"/>
                                        </p:tgtEl>
                                        <p:attrNameLst>
                                          <p:attrName>style.visibility</p:attrName>
                                        </p:attrNameLst>
                                      </p:cBhvr>
                                      <p:to>
                                        <p:strVal val="visible"/>
                                      </p:to>
                                    </p:set>
                                    <p:animEffect transition="in" filter="fade">
                                      <p:cBhvr>
                                        <p:cTn id="34" dur="500"/>
                                        <p:tgtEl>
                                          <p:spTgt spid="37"/>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fade">
                                      <p:cBhvr>
                                        <p:cTn id="37" dur="500"/>
                                        <p:tgtEl>
                                          <p:spTgt spid="17"/>
                                        </p:tgtEl>
                                      </p:cBhvr>
                                    </p:animEffect>
                                  </p:childTnLst>
                                </p:cTn>
                              </p:par>
                            </p:childTnLst>
                          </p:cTn>
                        </p:par>
                        <p:par>
                          <p:cTn id="38" fill="hold">
                            <p:stCondLst>
                              <p:cond delay="3500"/>
                            </p:stCondLst>
                            <p:childTnLst>
                              <p:par>
                                <p:cTn id="39" presetID="22" presetClass="entr" presetSubtype="8" fill="hold" grpId="0" nodeType="afterEffect">
                                  <p:stCondLst>
                                    <p:cond delay="0"/>
                                  </p:stCondLst>
                                  <p:childTnLst>
                                    <p:set>
                                      <p:cBhvr>
                                        <p:cTn id="40" dur="1" fill="hold">
                                          <p:stCondLst>
                                            <p:cond delay="0"/>
                                          </p:stCondLst>
                                        </p:cTn>
                                        <p:tgtEl>
                                          <p:spTgt spid="24">
                                            <p:txEl>
                                              <p:pRg st="0" end="0"/>
                                            </p:txEl>
                                          </p:spTgt>
                                        </p:tgtEl>
                                        <p:attrNameLst>
                                          <p:attrName>style.visibility</p:attrName>
                                        </p:attrNameLst>
                                      </p:cBhvr>
                                      <p:to>
                                        <p:strVal val="visible"/>
                                      </p:to>
                                    </p:set>
                                    <p:animEffect transition="in" filter="wipe(left)">
                                      <p:cBhvr>
                                        <p:cTn id="41" dur="500"/>
                                        <p:tgtEl>
                                          <p:spTgt spid="24">
                                            <p:txEl>
                                              <p:pRg st="0" end="0"/>
                                            </p:txEl>
                                          </p:spTgt>
                                        </p:tgtEl>
                                      </p:cBhvr>
                                    </p:animEffect>
                                  </p:childTnLst>
                                </p:cTn>
                              </p:par>
                            </p:childTnLst>
                          </p:cTn>
                        </p:par>
                        <p:par>
                          <p:cTn id="42" fill="hold">
                            <p:stCondLst>
                              <p:cond delay="4000"/>
                            </p:stCondLst>
                            <p:childTnLst>
                              <p:par>
                                <p:cTn id="43" presetID="10" presetClass="entr" presetSubtype="0" fill="hold" grpId="0" nodeType="afterEffect">
                                  <p:stCondLst>
                                    <p:cond delay="0"/>
                                  </p:stCondLst>
                                  <p:childTnLst>
                                    <p:set>
                                      <p:cBhvr>
                                        <p:cTn id="44" dur="1" fill="hold">
                                          <p:stCondLst>
                                            <p:cond delay="0"/>
                                          </p:stCondLst>
                                        </p:cTn>
                                        <p:tgtEl>
                                          <p:spTgt spid="25">
                                            <p:txEl>
                                              <p:pRg st="0" end="0"/>
                                            </p:txEl>
                                          </p:spTgt>
                                        </p:tgtEl>
                                        <p:attrNameLst>
                                          <p:attrName>style.visibility</p:attrName>
                                        </p:attrNameLst>
                                      </p:cBhvr>
                                      <p:to>
                                        <p:strVal val="visible"/>
                                      </p:to>
                                    </p:set>
                                    <p:animEffect transition="in" filter="fade">
                                      <p:cBhvr>
                                        <p:cTn id="45" dur="500"/>
                                        <p:tgtEl>
                                          <p:spTgt spid="25">
                                            <p:txEl>
                                              <p:pRg st="0" end="0"/>
                                            </p:txEl>
                                          </p:spTgt>
                                        </p:tgtEl>
                                      </p:cBhvr>
                                    </p:animEffect>
                                  </p:childTnLst>
                                </p:cTn>
                              </p:par>
                            </p:childTnLst>
                          </p:cTn>
                        </p:par>
                        <p:par>
                          <p:cTn id="46" fill="hold">
                            <p:stCondLst>
                              <p:cond delay="4500"/>
                            </p:stCondLst>
                            <p:childTnLst>
                              <p:par>
                                <p:cTn id="47" presetID="18" presetClass="entr" presetSubtype="6" fill="hold" grpId="0" nodeType="afterEffect">
                                  <p:stCondLst>
                                    <p:cond delay="0"/>
                                  </p:stCondLst>
                                  <p:childTnLst>
                                    <p:set>
                                      <p:cBhvr>
                                        <p:cTn id="48" dur="1" fill="hold">
                                          <p:stCondLst>
                                            <p:cond delay="0"/>
                                          </p:stCondLst>
                                        </p:cTn>
                                        <p:tgtEl>
                                          <p:spTgt spid="26">
                                            <p:txEl>
                                              <p:pRg st="0" end="0"/>
                                            </p:txEl>
                                          </p:spTgt>
                                        </p:tgtEl>
                                        <p:attrNameLst>
                                          <p:attrName>style.visibility</p:attrName>
                                        </p:attrNameLst>
                                      </p:cBhvr>
                                      <p:to>
                                        <p:strVal val="visible"/>
                                      </p:to>
                                    </p:set>
                                    <p:animEffect transition="in" filter="strips(downRight)">
                                      <p:cBhvr>
                                        <p:cTn id="49" dur="500"/>
                                        <p:tgtEl>
                                          <p:spTgt spid="26">
                                            <p:txEl>
                                              <p:pRg st="0" end="0"/>
                                            </p:txEl>
                                          </p:spTgt>
                                        </p:tgtEl>
                                      </p:cBhvr>
                                    </p:animEffect>
                                  </p:childTnLst>
                                </p:cTn>
                              </p:par>
                            </p:childTnLst>
                          </p:cTn>
                        </p:par>
                        <p:par>
                          <p:cTn id="50" fill="hold">
                            <p:stCondLst>
                              <p:cond delay="5000"/>
                            </p:stCondLst>
                            <p:childTnLst>
                              <p:par>
                                <p:cTn id="51" presetID="10" presetClass="entr" presetSubtype="0" fill="hold" grpId="0" nodeType="afterEffect">
                                  <p:stCondLst>
                                    <p:cond delay="0"/>
                                  </p:stCondLst>
                                  <p:childTnLst>
                                    <p:set>
                                      <p:cBhvr>
                                        <p:cTn id="52" dur="1" fill="hold">
                                          <p:stCondLst>
                                            <p:cond delay="0"/>
                                          </p:stCondLst>
                                        </p:cTn>
                                        <p:tgtEl>
                                          <p:spTgt spid="38"/>
                                        </p:tgtEl>
                                        <p:attrNameLst>
                                          <p:attrName>style.visibility</p:attrName>
                                        </p:attrNameLst>
                                      </p:cBhvr>
                                      <p:to>
                                        <p:strVal val="visible"/>
                                      </p:to>
                                    </p:set>
                                    <p:animEffect transition="in" filter="fade">
                                      <p:cBhvr>
                                        <p:cTn id="53" dur="500"/>
                                        <p:tgtEl>
                                          <p:spTgt spid="38"/>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14"/>
                                        </p:tgtEl>
                                        <p:attrNameLst>
                                          <p:attrName>style.visibility</p:attrName>
                                        </p:attrNameLst>
                                      </p:cBhvr>
                                      <p:to>
                                        <p:strVal val="visible"/>
                                      </p:to>
                                    </p:set>
                                    <p:animEffect transition="in" filter="fade">
                                      <p:cBhvr>
                                        <p:cTn id="56" dur="500"/>
                                        <p:tgtEl>
                                          <p:spTgt spid="14"/>
                                        </p:tgtEl>
                                      </p:cBhvr>
                                    </p:animEffect>
                                  </p:childTnLst>
                                </p:cTn>
                              </p:par>
                            </p:childTnLst>
                          </p:cTn>
                        </p:par>
                        <p:par>
                          <p:cTn id="57" fill="hold">
                            <p:stCondLst>
                              <p:cond delay="5500"/>
                            </p:stCondLst>
                            <p:childTnLst>
                              <p:par>
                                <p:cTn id="58" presetID="22" presetClass="entr" presetSubtype="8" fill="hold" grpId="0" nodeType="afterEffect">
                                  <p:stCondLst>
                                    <p:cond delay="0"/>
                                  </p:stCondLst>
                                  <p:childTnLst>
                                    <p:set>
                                      <p:cBhvr>
                                        <p:cTn id="59" dur="1" fill="hold">
                                          <p:stCondLst>
                                            <p:cond delay="0"/>
                                          </p:stCondLst>
                                        </p:cTn>
                                        <p:tgtEl>
                                          <p:spTgt spid="27">
                                            <p:txEl>
                                              <p:pRg st="0" end="0"/>
                                            </p:txEl>
                                          </p:spTgt>
                                        </p:tgtEl>
                                        <p:attrNameLst>
                                          <p:attrName>style.visibility</p:attrName>
                                        </p:attrNameLst>
                                      </p:cBhvr>
                                      <p:to>
                                        <p:strVal val="visible"/>
                                      </p:to>
                                    </p:set>
                                    <p:animEffect transition="in" filter="wipe(left)">
                                      <p:cBhvr>
                                        <p:cTn id="60" dur="500"/>
                                        <p:tgtEl>
                                          <p:spTgt spid="27">
                                            <p:txEl>
                                              <p:pRg st="0" end="0"/>
                                            </p:txEl>
                                          </p:spTgt>
                                        </p:tgtEl>
                                      </p:cBhvr>
                                    </p:animEffect>
                                  </p:childTnLst>
                                </p:cTn>
                              </p:par>
                            </p:childTnLst>
                          </p:cTn>
                        </p:par>
                        <p:par>
                          <p:cTn id="61" fill="hold">
                            <p:stCondLst>
                              <p:cond delay="6000"/>
                            </p:stCondLst>
                            <p:childTnLst>
                              <p:par>
                                <p:cTn id="62" presetID="10" presetClass="entr" presetSubtype="0" fill="hold" grpId="0" nodeType="afterEffect">
                                  <p:stCondLst>
                                    <p:cond delay="0"/>
                                  </p:stCondLst>
                                  <p:childTnLst>
                                    <p:set>
                                      <p:cBhvr>
                                        <p:cTn id="63" dur="1" fill="hold">
                                          <p:stCondLst>
                                            <p:cond delay="0"/>
                                          </p:stCondLst>
                                        </p:cTn>
                                        <p:tgtEl>
                                          <p:spTgt spid="28">
                                            <p:txEl>
                                              <p:pRg st="0" end="0"/>
                                            </p:txEl>
                                          </p:spTgt>
                                        </p:tgtEl>
                                        <p:attrNameLst>
                                          <p:attrName>style.visibility</p:attrName>
                                        </p:attrNameLst>
                                      </p:cBhvr>
                                      <p:to>
                                        <p:strVal val="visible"/>
                                      </p:to>
                                    </p:set>
                                    <p:animEffect transition="in" filter="fade">
                                      <p:cBhvr>
                                        <p:cTn id="64" dur="500"/>
                                        <p:tgtEl>
                                          <p:spTgt spid="28">
                                            <p:txEl>
                                              <p:pRg st="0" end="0"/>
                                            </p:txEl>
                                          </p:spTgt>
                                        </p:tgtEl>
                                      </p:cBhvr>
                                    </p:animEffect>
                                  </p:childTnLst>
                                </p:cTn>
                              </p:par>
                            </p:childTnLst>
                          </p:cTn>
                        </p:par>
                        <p:par>
                          <p:cTn id="65" fill="hold">
                            <p:stCondLst>
                              <p:cond delay="6500"/>
                            </p:stCondLst>
                            <p:childTnLst>
                              <p:par>
                                <p:cTn id="66" presetID="18" presetClass="entr" presetSubtype="6" fill="hold" grpId="0" nodeType="afterEffect">
                                  <p:stCondLst>
                                    <p:cond delay="0"/>
                                  </p:stCondLst>
                                  <p:childTnLst>
                                    <p:set>
                                      <p:cBhvr>
                                        <p:cTn id="67" dur="1" fill="hold">
                                          <p:stCondLst>
                                            <p:cond delay="0"/>
                                          </p:stCondLst>
                                        </p:cTn>
                                        <p:tgtEl>
                                          <p:spTgt spid="29">
                                            <p:txEl>
                                              <p:pRg st="0" end="0"/>
                                            </p:txEl>
                                          </p:spTgt>
                                        </p:tgtEl>
                                        <p:attrNameLst>
                                          <p:attrName>style.visibility</p:attrName>
                                        </p:attrNameLst>
                                      </p:cBhvr>
                                      <p:to>
                                        <p:strVal val="visible"/>
                                      </p:to>
                                    </p:set>
                                    <p:animEffect transition="in" filter="strips(downRight)">
                                      <p:cBhvr>
                                        <p:cTn id="68" dur="500"/>
                                        <p:tgtEl>
                                          <p:spTgt spid="29">
                                            <p:txEl>
                                              <p:pRg st="0" end="0"/>
                                            </p:txEl>
                                          </p:spTgt>
                                        </p:tgtEl>
                                      </p:cBhvr>
                                    </p:animEffect>
                                  </p:childTnLst>
                                </p:cTn>
                              </p:par>
                            </p:childTnLst>
                          </p:cTn>
                        </p:par>
                        <p:par>
                          <p:cTn id="69" fill="hold">
                            <p:stCondLst>
                              <p:cond delay="7000"/>
                            </p:stCondLst>
                            <p:childTnLst>
                              <p:par>
                                <p:cTn id="70" presetID="10" presetClass="entr" presetSubtype="0" fill="hold" grpId="0" nodeType="afterEffect">
                                  <p:stCondLst>
                                    <p:cond delay="0"/>
                                  </p:stCondLst>
                                  <p:childTnLst>
                                    <p:set>
                                      <p:cBhvr>
                                        <p:cTn id="71" dur="1" fill="hold">
                                          <p:stCondLst>
                                            <p:cond delay="0"/>
                                          </p:stCondLst>
                                        </p:cTn>
                                        <p:tgtEl>
                                          <p:spTgt spid="39"/>
                                        </p:tgtEl>
                                        <p:attrNameLst>
                                          <p:attrName>style.visibility</p:attrName>
                                        </p:attrNameLst>
                                      </p:cBhvr>
                                      <p:to>
                                        <p:strVal val="visible"/>
                                      </p:to>
                                    </p:set>
                                    <p:animEffect transition="in" filter="fade">
                                      <p:cBhvr>
                                        <p:cTn id="72" dur="500"/>
                                        <p:tgtEl>
                                          <p:spTgt spid="39"/>
                                        </p:tgtEl>
                                      </p:cBhvr>
                                    </p:animEffect>
                                  </p:childTnLst>
                                </p:cTn>
                              </p:par>
                              <p:par>
                                <p:cTn id="73" presetID="10" presetClass="entr" presetSubtype="0" fill="hold" grpId="0" nodeType="withEffect">
                                  <p:stCondLst>
                                    <p:cond delay="0"/>
                                  </p:stCondLst>
                                  <p:childTnLst>
                                    <p:set>
                                      <p:cBhvr>
                                        <p:cTn id="74" dur="1" fill="hold">
                                          <p:stCondLst>
                                            <p:cond delay="0"/>
                                          </p:stCondLst>
                                        </p:cTn>
                                        <p:tgtEl>
                                          <p:spTgt spid="21"/>
                                        </p:tgtEl>
                                        <p:attrNameLst>
                                          <p:attrName>style.visibility</p:attrName>
                                        </p:attrNameLst>
                                      </p:cBhvr>
                                      <p:to>
                                        <p:strVal val="visible"/>
                                      </p:to>
                                    </p:set>
                                    <p:animEffect transition="in" filter="fade">
                                      <p:cBhvr>
                                        <p:cTn id="75" dur="500"/>
                                        <p:tgtEl>
                                          <p:spTgt spid="21"/>
                                        </p:tgtEl>
                                      </p:cBhvr>
                                    </p:animEffect>
                                  </p:childTnLst>
                                </p:cTn>
                              </p:par>
                            </p:childTnLst>
                          </p:cTn>
                        </p:par>
                        <p:par>
                          <p:cTn id="76" fill="hold">
                            <p:stCondLst>
                              <p:cond delay="7500"/>
                            </p:stCondLst>
                            <p:childTnLst>
                              <p:par>
                                <p:cTn id="77" presetID="22" presetClass="entr" presetSubtype="8" fill="hold" grpId="0" nodeType="afterEffect">
                                  <p:stCondLst>
                                    <p:cond delay="0"/>
                                  </p:stCondLst>
                                  <p:childTnLst>
                                    <p:set>
                                      <p:cBhvr>
                                        <p:cTn id="78" dur="1" fill="hold">
                                          <p:stCondLst>
                                            <p:cond delay="0"/>
                                          </p:stCondLst>
                                        </p:cTn>
                                        <p:tgtEl>
                                          <p:spTgt spid="30">
                                            <p:txEl>
                                              <p:pRg st="0" end="0"/>
                                            </p:txEl>
                                          </p:spTgt>
                                        </p:tgtEl>
                                        <p:attrNameLst>
                                          <p:attrName>style.visibility</p:attrName>
                                        </p:attrNameLst>
                                      </p:cBhvr>
                                      <p:to>
                                        <p:strVal val="visible"/>
                                      </p:to>
                                    </p:set>
                                    <p:animEffect transition="in" filter="wipe(left)">
                                      <p:cBhvr>
                                        <p:cTn id="79" dur="500"/>
                                        <p:tgtEl>
                                          <p:spTgt spid="30">
                                            <p:txEl>
                                              <p:pRg st="0" end="0"/>
                                            </p:txEl>
                                          </p:spTgt>
                                        </p:tgtEl>
                                      </p:cBhvr>
                                    </p:animEffect>
                                  </p:childTnLst>
                                </p:cTn>
                              </p:par>
                            </p:childTnLst>
                          </p:cTn>
                        </p:par>
                        <p:par>
                          <p:cTn id="80" fill="hold">
                            <p:stCondLst>
                              <p:cond delay="8000"/>
                            </p:stCondLst>
                            <p:childTnLst>
                              <p:par>
                                <p:cTn id="81" presetID="10" presetClass="entr" presetSubtype="0" fill="hold" grpId="0" nodeType="afterEffect">
                                  <p:stCondLst>
                                    <p:cond delay="0"/>
                                  </p:stCondLst>
                                  <p:childTnLst>
                                    <p:set>
                                      <p:cBhvr>
                                        <p:cTn id="82" dur="1" fill="hold">
                                          <p:stCondLst>
                                            <p:cond delay="0"/>
                                          </p:stCondLst>
                                        </p:cTn>
                                        <p:tgtEl>
                                          <p:spTgt spid="31">
                                            <p:txEl>
                                              <p:pRg st="0" end="0"/>
                                            </p:txEl>
                                          </p:spTgt>
                                        </p:tgtEl>
                                        <p:attrNameLst>
                                          <p:attrName>style.visibility</p:attrName>
                                        </p:attrNameLst>
                                      </p:cBhvr>
                                      <p:to>
                                        <p:strVal val="visible"/>
                                      </p:to>
                                    </p:set>
                                    <p:animEffect transition="in" filter="fade">
                                      <p:cBhvr>
                                        <p:cTn id="83" dur="500"/>
                                        <p:tgtEl>
                                          <p:spTgt spid="31">
                                            <p:txEl>
                                              <p:pRg st="0" end="0"/>
                                            </p:txEl>
                                          </p:spTgt>
                                        </p:tgtEl>
                                      </p:cBhvr>
                                    </p:animEffect>
                                  </p:childTnLst>
                                </p:cTn>
                              </p:par>
                            </p:childTnLst>
                          </p:cTn>
                        </p:par>
                        <p:par>
                          <p:cTn id="84" fill="hold">
                            <p:stCondLst>
                              <p:cond delay="8500"/>
                            </p:stCondLst>
                            <p:childTnLst>
                              <p:par>
                                <p:cTn id="85" presetID="18" presetClass="entr" presetSubtype="6" fill="hold" grpId="0" nodeType="afterEffect">
                                  <p:stCondLst>
                                    <p:cond delay="0"/>
                                  </p:stCondLst>
                                  <p:childTnLst>
                                    <p:set>
                                      <p:cBhvr>
                                        <p:cTn id="86" dur="1" fill="hold">
                                          <p:stCondLst>
                                            <p:cond delay="0"/>
                                          </p:stCondLst>
                                        </p:cTn>
                                        <p:tgtEl>
                                          <p:spTgt spid="32">
                                            <p:txEl>
                                              <p:pRg st="0" end="0"/>
                                            </p:txEl>
                                          </p:spTgt>
                                        </p:tgtEl>
                                        <p:attrNameLst>
                                          <p:attrName>style.visibility</p:attrName>
                                        </p:attrNameLst>
                                      </p:cBhvr>
                                      <p:to>
                                        <p:strVal val="visible"/>
                                      </p:to>
                                    </p:set>
                                    <p:animEffect transition="in" filter="strips(downRight)">
                                      <p:cBhvr>
                                        <p:cTn id="87" dur="500"/>
                                        <p:tgtEl>
                                          <p:spTgt spid="3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3" grpId="0" build="p">
        <p:tmplLst>
          <p:tmpl lvl="1">
            <p:tnLst>
              <p:par>
                <p:cTn presetID="22" presetClass="entr" presetSubtype="8" fill="hold" nodeType="after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wipe(left)">
                      <p:cBhvr>
                        <p:cTn dur="500"/>
                        <p:tgtEl>
                          <p:spTgt spid="13"/>
                        </p:tgtEl>
                      </p:cBhvr>
                    </p:animEffect>
                  </p:childTnLst>
                </p:cTn>
              </p:par>
            </p:tnLst>
          </p:tmpl>
        </p:tmplLst>
      </p:bldP>
      <p:bldP spid="18" grpId="0" build="p">
        <p:tmplLst>
          <p:tmpl lvl="1">
            <p:tnLst>
              <p:par>
                <p:cTn presetID="10" presetClass="entr" presetSubtype="0" fill="hold" nodeType="after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fade">
                      <p:cBhvr>
                        <p:cTn dur="500"/>
                        <p:tgtEl>
                          <p:spTgt spid="18"/>
                        </p:tgtEl>
                      </p:cBhvr>
                    </p:animEffect>
                  </p:childTnLst>
                </p:cTn>
              </p:par>
            </p:tnLst>
          </p:tmpl>
        </p:tmplLst>
      </p:bldP>
      <p:bldP spid="10" grpId="0" animBg="1"/>
      <p:bldP spid="14" grpId="0" animBg="1"/>
      <p:bldP spid="17" grpId="0" animBg="1"/>
      <p:bldP spid="21" grpId="0" animBg="1"/>
      <p:bldP spid="22" grpId="0" build="p">
        <p:tmplLst>
          <p:tmpl lvl="1">
            <p:tnLst>
              <p:par>
                <p:cTn presetID="10" presetClass="entr" presetSubtype="0" fill="hold" nodeType="afterEffect">
                  <p:stCondLst>
                    <p:cond delay="0"/>
                  </p:stCondLst>
                  <p:childTnLst>
                    <p:set>
                      <p:cBhvr>
                        <p:cTn dur="1" fill="hold">
                          <p:stCondLst>
                            <p:cond delay="0"/>
                          </p:stCondLst>
                        </p:cTn>
                        <p:tgtEl>
                          <p:spTgt spid="22"/>
                        </p:tgtEl>
                        <p:attrNameLst>
                          <p:attrName>style.visibility</p:attrName>
                        </p:attrNameLst>
                      </p:cBhvr>
                      <p:to>
                        <p:strVal val="visible"/>
                      </p:to>
                    </p:set>
                    <p:animEffect transition="in" filter="fade">
                      <p:cBhvr>
                        <p:cTn dur="500"/>
                        <p:tgtEl>
                          <p:spTgt spid="22"/>
                        </p:tgtEl>
                      </p:cBhvr>
                    </p:animEffect>
                  </p:childTnLst>
                </p:cTn>
              </p:par>
            </p:tnLst>
          </p:tmpl>
        </p:tmplLst>
      </p:bldP>
      <p:bldP spid="23" grpId="0" build="p">
        <p:tmplLst>
          <p:tmpl lvl="1">
            <p:tnLst>
              <p:par>
                <p:cTn presetID="18" presetClass="entr" presetSubtype="6" fill="hold" nodeType="afterEffect">
                  <p:stCondLst>
                    <p:cond delay="0"/>
                  </p:stCondLst>
                  <p:childTnLst>
                    <p:set>
                      <p:cBhvr>
                        <p:cTn dur="1" fill="hold">
                          <p:stCondLst>
                            <p:cond delay="0"/>
                          </p:stCondLst>
                        </p:cTn>
                        <p:tgtEl>
                          <p:spTgt spid="23"/>
                        </p:tgtEl>
                        <p:attrNameLst>
                          <p:attrName>style.visibility</p:attrName>
                        </p:attrNameLst>
                      </p:cBhvr>
                      <p:to>
                        <p:strVal val="visible"/>
                      </p:to>
                    </p:set>
                    <p:animEffect transition="in" filter="strips(downRight)">
                      <p:cBhvr>
                        <p:cTn dur="500"/>
                        <p:tgtEl>
                          <p:spTgt spid="23"/>
                        </p:tgtEl>
                      </p:cBhvr>
                    </p:animEffect>
                  </p:childTnLst>
                </p:cTn>
              </p:par>
            </p:tnLst>
          </p:tmpl>
        </p:tmplLst>
      </p:bldP>
      <p:bldP spid="24" grpId="0" build="p">
        <p:tmplLst>
          <p:tmpl lvl="1">
            <p:tnLst>
              <p:par>
                <p:cTn presetID="22" presetClass="entr" presetSubtype="8" fill="hold" nodeType="afterEffect">
                  <p:stCondLst>
                    <p:cond delay="0"/>
                  </p:stCondLst>
                  <p:childTnLst>
                    <p:set>
                      <p:cBhvr>
                        <p:cTn dur="1" fill="hold">
                          <p:stCondLst>
                            <p:cond delay="0"/>
                          </p:stCondLst>
                        </p:cTn>
                        <p:tgtEl>
                          <p:spTgt spid="24"/>
                        </p:tgtEl>
                        <p:attrNameLst>
                          <p:attrName>style.visibility</p:attrName>
                        </p:attrNameLst>
                      </p:cBhvr>
                      <p:to>
                        <p:strVal val="visible"/>
                      </p:to>
                    </p:set>
                    <p:animEffect transition="in" filter="wipe(left)">
                      <p:cBhvr>
                        <p:cTn dur="500"/>
                        <p:tgtEl>
                          <p:spTgt spid="24"/>
                        </p:tgtEl>
                      </p:cBhvr>
                    </p:animEffect>
                  </p:childTnLst>
                </p:cTn>
              </p:par>
            </p:tnLst>
          </p:tmpl>
        </p:tmplLst>
      </p:bldP>
      <p:bldP spid="25" grpId="0" build="p">
        <p:tmplLst>
          <p:tmpl lvl="1">
            <p:tnLst>
              <p:par>
                <p:cTn presetID="10" presetClass="entr" presetSubtype="0" fill="hold" nodeType="afterEffect">
                  <p:stCondLst>
                    <p:cond delay="0"/>
                  </p:stCondLst>
                  <p:childTnLst>
                    <p:set>
                      <p:cBhvr>
                        <p:cTn dur="1" fill="hold">
                          <p:stCondLst>
                            <p:cond delay="0"/>
                          </p:stCondLst>
                        </p:cTn>
                        <p:tgtEl>
                          <p:spTgt spid="25"/>
                        </p:tgtEl>
                        <p:attrNameLst>
                          <p:attrName>style.visibility</p:attrName>
                        </p:attrNameLst>
                      </p:cBhvr>
                      <p:to>
                        <p:strVal val="visible"/>
                      </p:to>
                    </p:set>
                    <p:animEffect transition="in" filter="fade">
                      <p:cBhvr>
                        <p:cTn dur="500"/>
                        <p:tgtEl>
                          <p:spTgt spid="25"/>
                        </p:tgtEl>
                      </p:cBhvr>
                    </p:animEffect>
                  </p:childTnLst>
                </p:cTn>
              </p:par>
            </p:tnLst>
          </p:tmpl>
        </p:tmplLst>
      </p:bldP>
      <p:bldP spid="26" grpId="0" build="p">
        <p:tmplLst>
          <p:tmpl lvl="1">
            <p:tnLst>
              <p:par>
                <p:cTn presetID="18" presetClass="entr" presetSubtype="6" fill="hold" nodeType="afterEffect">
                  <p:stCondLst>
                    <p:cond delay="0"/>
                  </p:stCondLst>
                  <p:childTnLst>
                    <p:set>
                      <p:cBhvr>
                        <p:cTn dur="1" fill="hold">
                          <p:stCondLst>
                            <p:cond delay="0"/>
                          </p:stCondLst>
                        </p:cTn>
                        <p:tgtEl>
                          <p:spTgt spid="26"/>
                        </p:tgtEl>
                        <p:attrNameLst>
                          <p:attrName>style.visibility</p:attrName>
                        </p:attrNameLst>
                      </p:cBhvr>
                      <p:to>
                        <p:strVal val="visible"/>
                      </p:to>
                    </p:set>
                    <p:animEffect transition="in" filter="strips(downRight)">
                      <p:cBhvr>
                        <p:cTn dur="500"/>
                        <p:tgtEl>
                          <p:spTgt spid="26"/>
                        </p:tgtEl>
                      </p:cBhvr>
                    </p:animEffect>
                  </p:childTnLst>
                </p:cTn>
              </p:par>
            </p:tnLst>
          </p:tmpl>
        </p:tmplLst>
      </p:bldP>
      <p:bldP spid="27" grpId="0" build="p">
        <p:tmplLst>
          <p:tmpl lvl="1">
            <p:tnLst>
              <p:par>
                <p:cTn presetID="22" presetClass="entr" presetSubtype="8" fill="hold" nodeType="afterEffect">
                  <p:stCondLst>
                    <p:cond delay="0"/>
                  </p:stCondLst>
                  <p:childTnLst>
                    <p:set>
                      <p:cBhvr>
                        <p:cTn dur="1" fill="hold">
                          <p:stCondLst>
                            <p:cond delay="0"/>
                          </p:stCondLst>
                        </p:cTn>
                        <p:tgtEl>
                          <p:spTgt spid="27"/>
                        </p:tgtEl>
                        <p:attrNameLst>
                          <p:attrName>style.visibility</p:attrName>
                        </p:attrNameLst>
                      </p:cBhvr>
                      <p:to>
                        <p:strVal val="visible"/>
                      </p:to>
                    </p:set>
                    <p:animEffect transition="in" filter="wipe(left)">
                      <p:cBhvr>
                        <p:cTn dur="500"/>
                        <p:tgtEl>
                          <p:spTgt spid="27"/>
                        </p:tgtEl>
                      </p:cBhvr>
                    </p:animEffect>
                  </p:childTnLst>
                </p:cTn>
              </p:par>
            </p:tnLst>
          </p:tmpl>
        </p:tmplLst>
      </p:bldP>
      <p:bldP spid="28" grpId="0" build="p">
        <p:tmplLst>
          <p:tmpl lvl="1">
            <p:tnLst>
              <p:par>
                <p:cTn presetID="10" presetClass="entr" presetSubtype="0" fill="hold" nodeType="afterEffect">
                  <p:stCondLst>
                    <p:cond delay="0"/>
                  </p:stCondLst>
                  <p:childTnLst>
                    <p:set>
                      <p:cBhvr>
                        <p:cTn dur="1" fill="hold">
                          <p:stCondLst>
                            <p:cond delay="0"/>
                          </p:stCondLst>
                        </p:cTn>
                        <p:tgtEl>
                          <p:spTgt spid="28"/>
                        </p:tgtEl>
                        <p:attrNameLst>
                          <p:attrName>style.visibility</p:attrName>
                        </p:attrNameLst>
                      </p:cBhvr>
                      <p:to>
                        <p:strVal val="visible"/>
                      </p:to>
                    </p:set>
                    <p:animEffect transition="in" filter="fade">
                      <p:cBhvr>
                        <p:cTn dur="500"/>
                        <p:tgtEl>
                          <p:spTgt spid="28"/>
                        </p:tgtEl>
                      </p:cBhvr>
                    </p:animEffect>
                  </p:childTnLst>
                </p:cTn>
              </p:par>
            </p:tnLst>
          </p:tmpl>
        </p:tmplLst>
      </p:bldP>
      <p:bldP spid="29" grpId="0" build="p">
        <p:tmplLst>
          <p:tmpl lvl="1">
            <p:tnLst>
              <p:par>
                <p:cTn presetID="18" presetClass="entr" presetSubtype="6" fill="hold" nodeType="afterEffect">
                  <p:stCondLst>
                    <p:cond delay="0"/>
                  </p:stCondLst>
                  <p:childTnLst>
                    <p:set>
                      <p:cBhvr>
                        <p:cTn dur="1" fill="hold">
                          <p:stCondLst>
                            <p:cond delay="0"/>
                          </p:stCondLst>
                        </p:cTn>
                        <p:tgtEl>
                          <p:spTgt spid="29"/>
                        </p:tgtEl>
                        <p:attrNameLst>
                          <p:attrName>style.visibility</p:attrName>
                        </p:attrNameLst>
                      </p:cBhvr>
                      <p:to>
                        <p:strVal val="visible"/>
                      </p:to>
                    </p:set>
                    <p:animEffect transition="in" filter="strips(downRight)">
                      <p:cBhvr>
                        <p:cTn dur="500"/>
                        <p:tgtEl>
                          <p:spTgt spid="29"/>
                        </p:tgtEl>
                      </p:cBhvr>
                    </p:animEffect>
                  </p:childTnLst>
                </p:cTn>
              </p:par>
            </p:tnLst>
          </p:tmpl>
        </p:tmplLst>
      </p:bldP>
      <p:bldP spid="30" grpId="0" build="p">
        <p:tmplLst>
          <p:tmpl lvl="1">
            <p:tnLst>
              <p:par>
                <p:cTn presetID="22" presetClass="entr" presetSubtype="8" fill="hold" nodeType="afterEffect">
                  <p:stCondLst>
                    <p:cond delay="0"/>
                  </p:stCondLst>
                  <p:childTnLst>
                    <p:set>
                      <p:cBhvr>
                        <p:cTn dur="1" fill="hold">
                          <p:stCondLst>
                            <p:cond delay="0"/>
                          </p:stCondLst>
                        </p:cTn>
                        <p:tgtEl>
                          <p:spTgt spid="30"/>
                        </p:tgtEl>
                        <p:attrNameLst>
                          <p:attrName>style.visibility</p:attrName>
                        </p:attrNameLst>
                      </p:cBhvr>
                      <p:to>
                        <p:strVal val="visible"/>
                      </p:to>
                    </p:set>
                    <p:animEffect transition="in" filter="wipe(left)">
                      <p:cBhvr>
                        <p:cTn dur="500"/>
                        <p:tgtEl>
                          <p:spTgt spid="30"/>
                        </p:tgtEl>
                      </p:cBhvr>
                    </p:animEffect>
                  </p:childTnLst>
                </p:cTn>
              </p:par>
            </p:tnLst>
          </p:tmpl>
        </p:tmplLst>
      </p:bldP>
      <p:bldP spid="31" grpId="0" build="p">
        <p:tmplLst>
          <p:tmpl lvl="1">
            <p:tnLst>
              <p:par>
                <p:cTn presetID="10" presetClass="entr" presetSubtype="0" fill="hold" nodeType="afterEffect">
                  <p:stCondLst>
                    <p:cond delay="0"/>
                  </p:st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18" presetClass="entr" presetSubtype="6" fill="hold" nodeType="afterEffect">
                  <p:stCondLst>
                    <p:cond delay="0"/>
                  </p:stCondLst>
                  <p:childTnLst>
                    <p:set>
                      <p:cBhvr>
                        <p:cTn dur="1" fill="hold">
                          <p:stCondLst>
                            <p:cond delay="0"/>
                          </p:stCondLst>
                        </p:cTn>
                        <p:tgtEl>
                          <p:spTgt spid="32"/>
                        </p:tgtEl>
                        <p:attrNameLst>
                          <p:attrName>style.visibility</p:attrName>
                        </p:attrNameLst>
                      </p:cBhvr>
                      <p:to>
                        <p:strVal val="visible"/>
                      </p:to>
                    </p:set>
                    <p:animEffect transition="in" filter="strips(downRight)">
                      <p:cBhvr>
                        <p:cTn dur="500"/>
                        <p:tgtEl>
                          <p:spTgt spid="32"/>
                        </p:tgtEl>
                      </p:cBhvr>
                    </p:animEffect>
                  </p:childTnLst>
                </p:cTn>
              </p:par>
            </p:tnLst>
          </p:tmpl>
        </p:tmplLst>
      </p:bldP>
      <p:bldP spid="36" grpId="0" animBg="1"/>
      <p:bldP spid="37" grpId="0" animBg="1"/>
      <p:bldP spid="38" grpId="0" animBg="1"/>
      <p:bldP spid="39" grpId="0" animBg="1"/>
    </p:bldLst>
  </p:timing>
  <p:extLst mod="1">
    <p:ext uri="{DCECCB84-F9BA-43D5-87BE-67443E8EF086}">
      <p15:sldGuideLst xmlns:p15="http://schemas.microsoft.com/office/powerpoint/2012/main">
        <p15:guide id="1" orient="horz" pos="432">
          <p15:clr>
            <a:srgbClr val="FBAE40"/>
          </p15:clr>
        </p15:guide>
        <p15:guide id="2" pos="960">
          <p15:clr>
            <a:srgbClr val="FBAE40"/>
          </p15:clr>
        </p15:guide>
        <p15:guide id="3" pos="4808" userDrawn="1">
          <p15:clr>
            <a:srgbClr val="FBAE40"/>
          </p15:clr>
        </p15:guide>
        <p15:guide id="4" orient="horz" pos="3792">
          <p15:clr>
            <a:srgbClr val="FBAE40"/>
          </p15:clr>
        </p15:guide>
        <p15:guide id="5" orient="horz" pos="1392">
          <p15:clr>
            <a:srgbClr val="FBAE40"/>
          </p15:clr>
        </p15:guide>
        <p15:guide id="6" pos="2880" userDrawn="1">
          <p15:clr>
            <a:srgbClr val="FBAE40"/>
          </p15:clr>
        </p15:guide>
      </p15:sldGuideLst>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29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00100" y="596901"/>
            <a:ext cx="3409657" cy="505969"/>
          </a:xfrm>
        </p:spPr>
        <p:txBody>
          <a:bodyPr lIns="0" rIns="0" anchor="ctr">
            <a:noAutofit/>
          </a:bodyPr>
          <a:lstStyle>
            <a:lvl1pPr algn="l">
              <a:defRPr sz="2100" b="0">
                <a:solidFill>
                  <a:schemeClr val="accent1"/>
                </a:solidFill>
                <a:latin typeface="U.S. 101" pitchFamily="2" charset="0"/>
                <a:ea typeface="Roboto" pitchFamily="2" charset="0"/>
                <a:cs typeface="Open Sans Light" panose="020B0306030504020204" pitchFamily="34" charset="0"/>
              </a:defRPr>
            </a:lvl1pPr>
          </a:lstStyle>
          <a:p>
            <a:r>
              <a:rPr lang="en-US" dirty="0" smtClean="0"/>
              <a:t>Write Your Title Here</a:t>
            </a:r>
            <a:endParaRPr lang="en-GB" dirty="0"/>
          </a:p>
        </p:txBody>
      </p:sp>
      <p:sp>
        <p:nvSpPr>
          <p:cNvPr id="13" name="Text Placeholder 12"/>
          <p:cNvSpPr>
            <a:spLocks noGrp="1"/>
          </p:cNvSpPr>
          <p:nvPr>
            <p:ph type="body" sz="quarter" idx="11" hasCustomPrompt="1"/>
          </p:nvPr>
        </p:nvSpPr>
        <p:spPr>
          <a:xfrm>
            <a:off x="800100" y="1861626"/>
            <a:ext cx="3409657" cy="516988"/>
          </a:xfrm>
        </p:spPr>
        <p:txBody>
          <a:bodyPr lIns="0" rIns="0">
            <a:normAutofit/>
          </a:bodyPr>
          <a:lstStyle>
            <a:lvl1pPr marL="0" indent="0">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18" name="Text Placeholder 12"/>
          <p:cNvSpPr>
            <a:spLocks noGrp="1"/>
          </p:cNvSpPr>
          <p:nvPr>
            <p:ph type="body" sz="quarter" idx="13" hasCustomPrompt="1"/>
          </p:nvPr>
        </p:nvSpPr>
        <p:spPr>
          <a:xfrm>
            <a:off x="4934244" y="1861626"/>
            <a:ext cx="3409657" cy="516988"/>
          </a:xfrm>
        </p:spPr>
        <p:txBody>
          <a:bodyPr lIns="0" rIns="0">
            <a:normAutofit/>
          </a:bodyPr>
          <a:lstStyle>
            <a:lvl1pPr marL="0" indent="0" algn="r">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 name="TextBox 2"/>
          <p:cNvSpPr txBox="1"/>
          <p:nvPr userDrawn="1"/>
        </p:nvSpPr>
        <p:spPr>
          <a:xfrm>
            <a:off x="1076178" y="6183086"/>
            <a:ext cx="1428750" cy="242374"/>
          </a:xfrm>
          <a:prstGeom prst="rect">
            <a:avLst/>
          </a:prstGeom>
          <a:noFill/>
        </p:spPr>
        <p:txBody>
          <a:bodyPr wrap="square" rtlCol="0">
            <a:spAutoFit/>
          </a:bodyPr>
          <a:lstStyle/>
          <a:p>
            <a:r>
              <a:rPr lang="en-US" sz="975" dirty="0" smtClean="0">
                <a:solidFill>
                  <a:schemeClr val="accent1"/>
                </a:solidFill>
                <a:latin typeface="U.S. 101" pitchFamily="2" charset="0"/>
              </a:rPr>
              <a:t>COMPANY NAME</a:t>
            </a:r>
          </a:p>
        </p:txBody>
      </p:sp>
      <p:sp>
        <p:nvSpPr>
          <p:cNvPr id="8" name="TextBox 7"/>
          <p:cNvSpPr txBox="1"/>
          <p:nvPr userDrawn="1"/>
        </p:nvSpPr>
        <p:spPr>
          <a:xfrm>
            <a:off x="3857478" y="6197600"/>
            <a:ext cx="1428750" cy="230832"/>
          </a:xfrm>
          <a:prstGeom prst="rect">
            <a:avLst/>
          </a:prstGeom>
          <a:noFill/>
        </p:spPr>
        <p:txBody>
          <a:bodyPr wrap="square" rtlCol="0">
            <a:spAutoFit/>
          </a:bodyPr>
          <a:lstStyle/>
          <a:p>
            <a:pPr algn="ctr"/>
            <a:r>
              <a:rPr lang="en-US" sz="900" u="none" dirty="0" smtClean="0">
                <a:solidFill>
                  <a:schemeClr val="accent1"/>
                </a:solidFill>
                <a:latin typeface="Aller Light" panose="02000503000000020004" pitchFamily="2" charset="0"/>
              </a:rPr>
              <a:t>www.nicecompany.com</a:t>
            </a:r>
            <a:endParaRPr lang="en-US" sz="825" u="none" dirty="0" smtClean="0">
              <a:solidFill>
                <a:schemeClr val="accent1"/>
              </a:solidFill>
              <a:latin typeface="Aller Light" panose="02000503000000020004" pitchFamily="2" charset="0"/>
            </a:endParaRPr>
          </a:p>
        </p:txBody>
      </p:sp>
    </p:spTree>
    <p:extLst>
      <p:ext uri="{BB962C8B-B14F-4D97-AF65-F5344CB8AC3E}">
        <p14:creationId xmlns:p14="http://schemas.microsoft.com/office/powerpoint/2010/main" val="873908932"/>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432">
          <p15:clr>
            <a:srgbClr val="FBAE40"/>
          </p15:clr>
        </p15:guide>
        <p15:guide id="2" pos="960">
          <p15:clr>
            <a:srgbClr val="FBAE40"/>
          </p15:clr>
        </p15:guide>
        <p15:guide id="3" pos="6696">
          <p15:clr>
            <a:srgbClr val="FBAE40"/>
          </p15:clr>
        </p15:guide>
        <p15:guide id="4" orient="horz" pos="3792">
          <p15:clr>
            <a:srgbClr val="FBAE40"/>
          </p15:clr>
        </p15:guide>
        <p15:guide id="5" orient="horz" pos="1392">
          <p15:clr>
            <a:srgbClr val="FBAE40"/>
          </p15:clr>
        </p15:guide>
        <p15:guide id="6" pos="3840">
          <p15:clr>
            <a:srgbClr val="FBAE40"/>
          </p15:clr>
        </p15:guide>
      </p15:sldGuideLst>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79_Title Slide">
    <p:spTree>
      <p:nvGrpSpPr>
        <p:cNvPr id="1" name=""/>
        <p:cNvGrpSpPr/>
        <p:nvPr/>
      </p:nvGrpSpPr>
      <p:grpSpPr>
        <a:xfrm>
          <a:off x="0" y="0"/>
          <a:ext cx="0" cy="0"/>
          <a:chOff x="0" y="0"/>
          <a:chExt cx="0" cy="0"/>
        </a:xfrm>
      </p:grpSpPr>
      <p:sp>
        <p:nvSpPr>
          <p:cNvPr id="7" name="Shape 930"/>
          <p:cNvSpPr/>
          <p:nvPr userDrawn="1"/>
        </p:nvSpPr>
        <p:spPr>
          <a:xfrm>
            <a:off x="0" y="2511106"/>
            <a:ext cx="9144000" cy="2148751"/>
          </a:xfrm>
          <a:prstGeom prst="rect">
            <a:avLst/>
          </a:prstGeom>
          <a:solidFill>
            <a:srgbClr val="DCDEE0"/>
          </a:solidFill>
          <a:ln w="12700">
            <a:miter lim="400000"/>
          </a:ln>
        </p:spPr>
        <p:txBody>
          <a:bodyPr lIns="38100" tIns="38100" rIns="38100" bIns="38100" anchor="ctr"/>
          <a:lstStyle/>
          <a:p>
            <a:pPr lvl="0">
              <a:defRPr sz="3200">
                <a:solidFill>
                  <a:srgbClr val="FFFFFF"/>
                </a:solidFill>
                <a:latin typeface="+mn-lt"/>
                <a:ea typeface="+mn-ea"/>
                <a:cs typeface="+mn-cs"/>
                <a:sym typeface="Helvetica Light"/>
              </a:defRPr>
            </a:pPr>
            <a:endParaRPr sz="2400"/>
          </a:p>
        </p:txBody>
      </p:sp>
      <p:sp>
        <p:nvSpPr>
          <p:cNvPr id="2" name="Title 1"/>
          <p:cNvSpPr>
            <a:spLocks noGrp="1"/>
          </p:cNvSpPr>
          <p:nvPr>
            <p:ph type="ctrTitle" hasCustomPrompt="1"/>
          </p:nvPr>
        </p:nvSpPr>
        <p:spPr>
          <a:xfrm>
            <a:off x="2032000" y="673101"/>
            <a:ext cx="5080000" cy="505969"/>
          </a:xfrm>
        </p:spPr>
        <p:txBody>
          <a:bodyPr lIns="0" rIns="0" anchor="ctr">
            <a:noAutofit/>
          </a:bodyPr>
          <a:lstStyle>
            <a:lvl1pPr algn="ctr">
              <a:defRPr sz="4000" b="0">
                <a:solidFill>
                  <a:schemeClr val="accent1"/>
                </a:solidFill>
                <a:latin typeface="U.S. 101" pitchFamily="2" charset="0"/>
                <a:ea typeface="Roboto" pitchFamily="2" charset="0"/>
                <a:cs typeface="Open Sans Light" panose="020B0306030504020204" pitchFamily="34" charset="0"/>
              </a:defRPr>
            </a:lvl1pPr>
          </a:lstStyle>
          <a:p>
            <a:r>
              <a:rPr lang="en-US" dirty="0" smtClean="0"/>
              <a:t>Write Your Title Here</a:t>
            </a:r>
            <a:endParaRPr lang="en-GB" dirty="0"/>
          </a:p>
        </p:txBody>
      </p:sp>
      <p:sp>
        <p:nvSpPr>
          <p:cNvPr id="13" name="Text Placeholder 12"/>
          <p:cNvSpPr>
            <a:spLocks noGrp="1"/>
          </p:cNvSpPr>
          <p:nvPr>
            <p:ph type="body" sz="quarter" idx="11" hasCustomPrompt="1"/>
          </p:nvPr>
        </p:nvSpPr>
        <p:spPr>
          <a:xfrm>
            <a:off x="1219200" y="3005890"/>
            <a:ext cx="6731000" cy="1179970"/>
          </a:xfrm>
        </p:spPr>
        <p:txBody>
          <a:bodyPr lIns="0" rIns="0" anchor="ctr">
            <a:normAutofit/>
          </a:bodyPr>
          <a:lstStyle>
            <a:lvl1pPr marL="0" indent="0" algn="ctr">
              <a:buNone/>
              <a:defRPr sz="24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18" name="Text Placeholder 12"/>
          <p:cNvSpPr>
            <a:spLocks noGrp="1"/>
          </p:cNvSpPr>
          <p:nvPr>
            <p:ph type="body" sz="quarter" idx="13" hasCustomPrompt="1"/>
          </p:nvPr>
        </p:nvSpPr>
        <p:spPr>
          <a:xfrm>
            <a:off x="2031852" y="1198770"/>
            <a:ext cx="5080296" cy="325230"/>
          </a:xfrm>
        </p:spPr>
        <p:txBody>
          <a:bodyPr lIns="0" rIns="0" anchor="ctr">
            <a:normAutofit/>
          </a:bodyPr>
          <a:lstStyle>
            <a:lvl1pPr marL="0" indent="0" algn="ctr">
              <a:buNone/>
              <a:defRPr sz="900" b="0" baseline="0">
                <a:solidFill>
                  <a:schemeClr val="tx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 name="TextBox 2"/>
          <p:cNvSpPr txBox="1"/>
          <p:nvPr userDrawn="1"/>
        </p:nvSpPr>
        <p:spPr>
          <a:xfrm>
            <a:off x="1076178" y="6183086"/>
            <a:ext cx="1428750" cy="242374"/>
          </a:xfrm>
          <a:prstGeom prst="rect">
            <a:avLst/>
          </a:prstGeom>
          <a:noFill/>
        </p:spPr>
        <p:txBody>
          <a:bodyPr wrap="square" rtlCol="0">
            <a:spAutoFit/>
          </a:bodyPr>
          <a:lstStyle/>
          <a:p>
            <a:r>
              <a:rPr lang="en-US" sz="975" dirty="0" smtClean="0">
                <a:solidFill>
                  <a:schemeClr val="accent1"/>
                </a:solidFill>
                <a:latin typeface="U.S. 101" pitchFamily="2" charset="0"/>
              </a:rPr>
              <a:t>COMPANY NAME</a:t>
            </a:r>
          </a:p>
        </p:txBody>
      </p:sp>
      <p:sp>
        <p:nvSpPr>
          <p:cNvPr id="8" name="TextBox 7"/>
          <p:cNvSpPr txBox="1"/>
          <p:nvPr userDrawn="1"/>
        </p:nvSpPr>
        <p:spPr>
          <a:xfrm>
            <a:off x="3857478" y="6197600"/>
            <a:ext cx="1428750" cy="230832"/>
          </a:xfrm>
          <a:prstGeom prst="rect">
            <a:avLst/>
          </a:prstGeom>
          <a:noFill/>
        </p:spPr>
        <p:txBody>
          <a:bodyPr wrap="square" rtlCol="0">
            <a:spAutoFit/>
          </a:bodyPr>
          <a:lstStyle/>
          <a:p>
            <a:pPr algn="ctr"/>
            <a:r>
              <a:rPr lang="en-US" sz="900" u="none" dirty="0" smtClean="0">
                <a:solidFill>
                  <a:schemeClr val="accent1"/>
                </a:solidFill>
                <a:latin typeface="Aller Light" panose="02000503000000020004" pitchFamily="2" charset="0"/>
              </a:rPr>
              <a:t>www.nicecompany.com</a:t>
            </a:r>
            <a:endParaRPr lang="en-US" sz="825" u="none" dirty="0" smtClean="0">
              <a:solidFill>
                <a:schemeClr val="accent1"/>
              </a:solidFill>
              <a:latin typeface="Aller Light" panose="02000503000000020004" pitchFamily="2" charset="0"/>
            </a:endParaRPr>
          </a:p>
        </p:txBody>
      </p:sp>
      <p:sp>
        <p:nvSpPr>
          <p:cNvPr id="10" name="Shape 906"/>
          <p:cNvSpPr/>
          <p:nvPr userDrawn="1"/>
        </p:nvSpPr>
        <p:spPr>
          <a:xfrm>
            <a:off x="4984075" y="4739324"/>
            <a:ext cx="183314" cy="59424"/>
          </a:xfrm>
          <a:prstGeom prst="rect">
            <a:avLst/>
          </a:prstGeom>
          <a:solidFill>
            <a:schemeClr val="accent1"/>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12" name="Picture Placeholder 4"/>
          <p:cNvSpPr>
            <a:spLocks noGrp="1"/>
          </p:cNvSpPr>
          <p:nvPr>
            <p:ph type="pic" sz="quarter" idx="14"/>
          </p:nvPr>
        </p:nvSpPr>
        <p:spPr>
          <a:xfrm>
            <a:off x="4309825" y="4648200"/>
            <a:ext cx="535782" cy="473997"/>
          </a:xfrm>
          <a:solidFill>
            <a:schemeClr val="bg1">
              <a:lumMod val="95000"/>
            </a:schemeClr>
          </a:solidFill>
        </p:spPr>
        <p:txBody>
          <a:bodyPr>
            <a:normAutofit/>
          </a:bodyPr>
          <a:lstStyle>
            <a:lvl1pPr>
              <a:defRPr sz="500">
                <a:latin typeface="Aller Light" panose="02000503000000020004" pitchFamily="2" charset="0"/>
              </a:defRPr>
            </a:lvl1pPr>
          </a:lstStyle>
          <a:p>
            <a:endParaRPr lang="id-ID" dirty="0"/>
          </a:p>
        </p:txBody>
      </p:sp>
      <p:sp>
        <p:nvSpPr>
          <p:cNvPr id="14" name="Text Placeholder 12"/>
          <p:cNvSpPr>
            <a:spLocks noGrp="1"/>
          </p:cNvSpPr>
          <p:nvPr>
            <p:ph type="body" sz="quarter" idx="15" hasCustomPrompt="1"/>
          </p:nvPr>
        </p:nvSpPr>
        <p:spPr>
          <a:xfrm>
            <a:off x="4984075" y="4868840"/>
            <a:ext cx="1860256" cy="208712"/>
          </a:xfrm>
        </p:spPr>
        <p:txBody>
          <a:bodyPr lIns="0" rIns="0">
            <a:normAutofit/>
          </a:bodyPr>
          <a:lstStyle>
            <a:lvl1pPr marL="0" indent="0" algn="l">
              <a:buNone/>
              <a:defRPr sz="12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15" name="Text Placeholder 12"/>
          <p:cNvSpPr>
            <a:spLocks noGrp="1"/>
          </p:cNvSpPr>
          <p:nvPr>
            <p:ph type="body" sz="quarter" idx="16" hasCustomPrompt="1"/>
          </p:nvPr>
        </p:nvSpPr>
        <p:spPr>
          <a:xfrm>
            <a:off x="4984075" y="5002287"/>
            <a:ext cx="2178725" cy="201720"/>
          </a:xfrm>
        </p:spPr>
        <p:txBody>
          <a:bodyPr lIns="0" rIns="0" anchor="ctr">
            <a:normAutofit/>
          </a:bodyPr>
          <a:lstStyle>
            <a:lvl1pPr marL="0" indent="0" algn="l">
              <a:buNone/>
              <a:defRPr sz="800" b="0" baseline="0">
                <a:solidFill>
                  <a:schemeClr val="tx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Tree>
    <p:extLst>
      <p:ext uri="{BB962C8B-B14F-4D97-AF65-F5344CB8AC3E}">
        <p14:creationId xmlns:p14="http://schemas.microsoft.com/office/powerpoint/2010/main" val="1302424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8">
                                            <p:txEl>
                                              <p:pRg st="0" end="0"/>
                                            </p:txEl>
                                          </p:spTgt>
                                        </p:tgtEl>
                                        <p:attrNameLst>
                                          <p:attrName>style.visibility</p:attrName>
                                        </p:attrNameLst>
                                      </p:cBhvr>
                                      <p:to>
                                        <p:strVal val="visible"/>
                                      </p:to>
                                    </p:set>
                                    <p:animEffect transition="in" filter="fade">
                                      <p:cBhvr>
                                        <p:cTn id="11" dur="500"/>
                                        <p:tgtEl>
                                          <p:spTgt spid="18">
                                            <p:txEl>
                                              <p:pRg st="0" end="0"/>
                                            </p:txEl>
                                          </p:spTgt>
                                        </p:tgtEl>
                                      </p:cBhvr>
                                    </p:animEffect>
                                  </p:childTnLst>
                                </p:cTn>
                              </p:par>
                            </p:childTnLst>
                          </p:cTn>
                        </p:par>
                        <p:par>
                          <p:cTn id="12" fill="hold">
                            <p:stCondLst>
                              <p:cond delay="1000"/>
                            </p:stCondLst>
                            <p:childTnLst>
                              <p:par>
                                <p:cTn id="13" presetID="16" presetClass="entr" presetSubtype="37"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outVertical)">
                                      <p:cBhvr>
                                        <p:cTn id="15" dur="500"/>
                                        <p:tgtEl>
                                          <p:spTgt spid="7"/>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13">
                                            <p:txEl>
                                              <p:pRg st="0" end="0"/>
                                            </p:txEl>
                                          </p:spTgt>
                                        </p:tgtEl>
                                        <p:attrNameLst>
                                          <p:attrName>style.visibility</p:attrName>
                                        </p:attrNameLst>
                                      </p:cBhvr>
                                      <p:to>
                                        <p:strVal val="visible"/>
                                      </p:to>
                                    </p:set>
                                    <p:animEffect transition="in" filter="fade">
                                      <p:cBhvr>
                                        <p:cTn id="19" dur="500"/>
                                        <p:tgtEl>
                                          <p:spTgt spid="13">
                                            <p:txEl>
                                              <p:pRg st="0" end="0"/>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500"/>
                                        <p:tgtEl>
                                          <p:spTgt spid="12"/>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fade">
                                      <p:cBhvr>
                                        <p:cTn id="26" dur="500"/>
                                        <p:tgtEl>
                                          <p:spTgt spid="10"/>
                                        </p:tgtEl>
                                      </p:cBhvr>
                                    </p:animEffect>
                                  </p:childTnLst>
                                </p:cTn>
                              </p:par>
                            </p:childTnLst>
                          </p:cTn>
                        </p:par>
                        <p:par>
                          <p:cTn id="27" fill="hold">
                            <p:stCondLst>
                              <p:cond delay="2500"/>
                            </p:stCondLst>
                            <p:childTnLst>
                              <p:par>
                                <p:cTn id="28" presetID="22" presetClass="entr" presetSubtype="8" fill="hold" grpId="0" nodeType="afterEffect">
                                  <p:stCondLst>
                                    <p:cond delay="0"/>
                                  </p:stCondLst>
                                  <p:childTnLst>
                                    <p:set>
                                      <p:cBhvr>
                                        <p:cTn id="29" dur="1" fill="hold">
                                          <p:stCondLst>
                                            <p:cond delay="0"/>
                                          </p:stCondLst>
                                        </p:cTn>
                                        <p:tgtEl>
                                          <p:spTgt spid="14">
                                            <p:txEl>
                                              <p:pRg st="0" end="0"/>
                                            </p:txEl>
                                          </p:spTgt>
                                        </p:tgtEl>
                                        <p:attrNameLst>
                                          <p:attrName>style.visibility</p:attrName>
                                        </p:attrNameLst>
                                      </p:cBhvr>
                                      <p:to>
                                        <p:strVal val="visible"/>
                                      </p:to>
                                    </p:set>
                                    <p:animEffect transition="in" filter="wipe(left)">
                                      <p:cBhvr>
                                        <p:cTn id="30" dur="500"/>
                                        <p:tgtEl>
                                          <p:spTgt spid="14">
                                            <p:txEl>
                                              <p:pRg st="0" end="0"/>
                                            </p:txEl>
                                          </p:spTgt>
                                        </p:tgtEl>
                                      </p:cBhvr>
                                    </p:animEffect>
                                  </p:childTnLst>
                                </p:cTn>
                              </p:par>
                            </p:childTnLst>
                          </p:cTn>
                        </p:par>
                        <p:par>
                          <p:cTn id="31" fill="hold">
                            <p:stCondLst>
                              <p:cond delay="3000"/>
                            </p:stCondLst>
                            <p:childTnLst>
                              <p:par>
                                <p:cTn id="32" presetID="10" presetClass="entr" presetSubtype="0" fill="hold" grpId="0" nodeType="afterEffect">
                                  <p:stCondLst>
                                    <p:cond delay="0"/>
                                  </p:stCondLst>
                                  <p:childTnLst>
                                    <p:set>
                                      <p:cBhvr>
                                        <p:cTn id="33" dur="1" fill="hold">
                                          <p:stCondLst>
                                            <p:cond delay="0"/>
                                          </p:stCondLst>
                                        </p:cTn>
                                        <p:tgtEl>
                                          <p:spTgt spid="15">
                                            <p:txEl>
                                              <p:pRg st="0" end="0"/>
                                            </p:txEl>
                                          </p:spTgt>
                                        </p:tgtEl>
                                        <p:attrNameLst>
                                          <p:attrName>style.visibility</p:attrName>
                                        </p:attrNameLst>
                                      </p:cBhvr>
                                      <p:to>
                                        <p:strVal val="visible"/>
                                      </p:to>
                                    </p:set>
                                    <p:animEffect transition="in" filter="fade">
                                      <p:cBhvr>
                                        <p:cTn id="34" dur="500"/>
                                        <p:tgtEl>
                                          <p:spTgt spid="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p:bldP spid="13" grpId="0" build="p">
        <p:tmplLst>
          <p:tmpl lvl="1">
            <p:tnLst>
              <p:par>
                <p:cTn presetID="10" presetClass="entr" presetSubtype="0" fill="hold" nodeType="after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500"/>
                        <p:tgtEl>
                          <p:spTgt spid="13"/>
                        </p:tgtEl>
                      </p:cBhvr>
                    </p:animEffect>
                  </p:childTnLst>
                </p:cTn>
              </p:par>
            </p:tnLst>
          </p:tmpl>
        </p:tmplLst>
      </p:bldP>
      <p:bldP spid="18" grpId="0" build="p">
        <p:tmplLst>
          <p:tmpl lvl="1">
            <p:tnLst>
              <p:par>
                <p:cTn presetID="10" presetClass="entr" presetSubtype="0" fill="hold" nodeType="after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fade">
                      <p:cBhvr>
                        <p:cTn dur="500"/>
                        <p:tgtEl>
                          <p:spTgt spid="18"/>
                        </p:tgtEl>
                      </p:cBhvr>
                    </p:animEffect>
                  </p:childTnLst>
                </p:cTn>
              </p:par>
            </p:tnLst>
          </p:tmpl>
        </p:tmplLst>
      </p:bldP>
      <p:bldP spid="10" grpId="0" animBg="1"/>
      <p:bldP spid="12" grpId="0" animBg="1"/>
      <p:bldP spid="14" grpId="0" build="p">
        <p:tmplLst>
          <p:tmpl lvl="1">
            <p:tnLst>
              <p:par>
                <p:cTn presetID="22" presetClass="entr" presetSubtype="8" fill="hold" nodeType="afterEffect">
                  <p:stCondLst>
                    <p:cond delay="0"/>
                  </p:stCondLst>
                  <p:childTnLst>
                    <p:set>
                      <p:cBhvr>
                        <p:cTn dur="1" fill="hold">
                          <p:stCondLst>
                            <p:cond delay="0"/>
                          </p:stCondLst>
                        </p:cTn>
                        <p:tgtEl>
                          <p:spTgt spid="14"/>
                        </p:tgtEl>
                        <p:attrNameLst>
                          <p:attrName>style.visibility</p:attrName>
                        </p:attrNameLst>
                      </p:cBhvr>
                      <p:to>
                        <p:strVal val="visible"/>
                      </p:to>
                    </p:set>
                    <p:animEffect transition="in" filter="wipe(left)">
                      <p:cBhvr>
                        <p:cTn dur="500"/>
                        <p:tgtEl>
                          <p:spTgt spid="14"/>
                        </p:tgtEl>
                      </p:cBhvr>
                    </p:animEffect>
                  </p:childTnLst>
                </p:cTn>
              </p:par>
            </p:tnLst>
          </p:tmpl>
        </p:tmplLst>
      </p:bldP>
      <p:bldP spid="15" grpId="0" build="p">
        <p:tmplLst>
          <p:tmpl lvl="1">
            <p:tnLst>
              <p:par>
                <p:cTn presetID="10" presetClass="entr" presetSubtype="0" fill="hold" nodeType="afterEffect">
                  <p:stCondLst>
                    <p:cond delay="0"/>
                  </p:stCondLst>
                  <p:childTnLst>
                    <p:set>
                      <p:cBhvr>
                        <p:cTn dur="1" fill="hold">
                          <p:stCondLst>
                            <p:cond delay="0"/>
                          </p:stCondLst>
                        </p:cTn>
                        <p:tgtEl>
                          <p:spTgt spid="15"/>
                        </p:tgtEl>
                        <p:attrNameLst>
                          <p:attrName>style.visibility</p:attrName>
                        </p:attrNameLst>
                      </p:cBhvr>
                      <p:to>
                        <p:strVal val="visible"/>
                      </p:to>
                    </p:set>
                    <p:animEffect transition="in" filter="fade">
                      <p:cBhvr>
                        <p:cTn dur="500"/>
                        <p:tgtEl>
                          <p:spTgt spid="15"/>
                        </p:tgtEl>
                      </p:cBhvr>
                    </p:animEffect>
                  </p:childTnLst>
                </p:cTn>
              </p:par>
            </p:tnLst>
          </p:tmpl>
        </p:tmplLst>
      </p:bldP>
    </p:bldLst>
  </p:timing>
  <p:extLst mod="1">
    <p:ext uri="{DCECCB84-F9BA-43D5-87BE-67443E8EF086}">
      <p15:sldGuideLst xmlns:p15="http://schemas.microsoft.com/office/powerpoint/2012/main">
        <p15:guide id="1" orient="horz" pos="432">
          <p15:clr>
            <a:srgbClr val="FBAE40"/>
          </p15:clr>
        </p15:guide>
        <p15:guide id="2" pos="960">
          <p15:clr>
            <a:srgbClr val="FBAE40"/>
          </p15:clr>
        </p15:guide>
        <p15:guide id="3" pos="4808" userDrawn="1">
          <p15:clr>
            <a:srgbClr val="FBAE40"/>
          </p15:clr>
        </p15:guide>
        <p15:guide id="4" orient="horz" pos="3792">
          <p15:clr>
            <a:srgbClr val="FBAE40"/>
          </p15:clr>
        </p15:guide>
        <p15:guide id="5" orient="horz" pos="1392">
          <p15:clr>
            <a:srgbClr val="FBAE40"/>
          </p15:clr>
        </p15:guide>
        <p15:guide id="6" pos="2880" userDrawn="1">
          <p15:clr>
            <a:srgbClr val="FBAE40"/>
          </p15:clr>
        </p15:guide>
      </p15:sldGuideLst>
    </p:ext>
  </p:extLst>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36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00100" y="596901"/>
            <a:ext cx="3409657" cy="505969"/>
          </a:xfrm>
        </p:spPr>
        <p:txBody>
          <a:bodyPr lIns="0" rIns="0" anchor="ctr">
            <a:noAutofit/>
          </a:bodyPr>
          <a:lstStyle>
            <a:lvl1pPr algn="l">
              <a:defRPr sz="2100" b="0">
                <a:solidFill>
                  <a:schemeClr val="accent1"/>
                </a:solidFill>
                <a:latin typeface="U.S. 101" pitchFamily="2" charset="0"/>
                <a:ea typeface="Roboto" pitchFamily="2" charset="0"/>
                <a:cs typeface="Open Sans Light" panose="020B0306030504020204" pitchFamily="34" charset="0"/>
              </a:defRPr>
            </a:lvl1pPr>
          </a:lstStyle>
          <a:p>
            <a:r>
              <a:rPr lang="en-US" dirty="0" smtClean="0"/>
              <a:t>Write Your Title Here</a:t>
            </a:r>
            <a:endParaRPr lang="en-GB" dirty="0"/>
          </a:p>
        </p:txBody>
      </p:sp>
      <p:sp>
        <p:nvSpPr>
          <p:cNvPr id="13" name="Text Placeholder 12"/>
          <p:cNvSpPr>
            <a:spLocks noGrp="1"/>
          </p:cNvSpPr>
          <p:nvPr>
            <p:ph type="body" sz="quarter" idx="11" hasCustomPrompt="1"/>
          </p:nvPr>
        </p:nvSpPr>
        <p:spPr>
          <a:xfrm>
            <a:off x="800100" y="1861626"/>
            <a:ext cx="3409657" cy="516988"/>
          </a:xfrm>
        </p:spPr>
        <p:txBody>
          <a:bodyPr lIns="0" rIns="0">
            <a:normAutofit/>
          </a:bodyPr>
          <a:lstStyle>
            <a:lvl1pPr marL="0" indent="0">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18" name="Text Placeholder 12"/>
          <p:cNvSpPr>
            <a:spLocks noGrp="1"/>
          </p:cNvSpPr>
          <p:nvPr>
            <p:ph type="body" sz="quarter" idx="13" hasCustomPrompt="1"/>
          </p:nvPr>
        </p:nvSpPr>
        <p:spPr>
          <a:xfrm>
            <a:off x="4934244" y="1861626"/>
            <a:ext cx="3409657" cy="516988"/>
          </a:xfrm>
        </p:spPr>
        <p:txBody>
          <a:bodyPr lIns="0" rIns="0">
            <a:normAutofit/>
          </a:bodyPr>
          <a:lstStyle>
            <a:lvl1pPr marL="0" indent="0" algn="r">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 name="TextBox 2"/>
          <p:cNvSpPr txBox="1"/>
          <p:nvPr userDrawn="1"/>
        </p:nvSpPr>
        <p:spPr>
          <a:xfrm>
            <a:off x="1076178" y="6183086"/>
            <a:ext cx="1428750" cy="242374"/>
          </a:xfrm>
          <a:prstGeom prst="rect">
            <a:avLst/>
          </a:prstGeom>
          <a:noFill/>
        </p:spPr>
        <p:txBody>
          <a:bodyPr wrap="square" rtlCol="0">
            <a:spAutoFit/>
          </a:bodyPr>
          <a:lstStyle/>
          <a:p>
            <a:r>
              <a:rPr lang="en-US" sz="975" dirty="0" smtClean="0">
                <a:solidFill>
                  <a:schemeClr val="accent1"/>
                </a:solidFill>
                <a:latin typeface="U.S. 101" pitchFamily="2" charset="0"/>
              </a:rPr>
              <a:t>COMPANY NAME</a:t>
            </a:r>
          </a:p>
        </p:txBody>
      </p:sp>
      <p:sp>
        <p:nvSpPr>
          <p:cNvPr id="8" name="TextBox 7"/>
          <p:cNvSpPr txBox="1"/>
          <p:nvPr userDrawn="1"/>
        </p:nvSpPr>
        <p:spPr>
          <a:xfrm>
            <a:off x="3857478" y="6197600"/>
            <a:ext cx="1428750" cy="230832"/>
          </a:xfrm>
          <a:prstGeom prst="rect">
            <a:avLst/>
          </a:prstGeom>
          <a:noFill/>
        </p:spPr>
        <p:txBody>
          <a:bodyPr wrap="square" rtlCol="0">
            <a:spAutoFit/>
          </a:bodyPr>
          <a:lstStyle/>
          <a:p>
            <a:pPr algn="ctr"/>
            <a:r>
              <a:rPr lang="en-US" sz="900" u="none" dirty="0" smtClean="0">
                <a:solidFill>
                  <a:schemeClr val="accent1"/>
                </a:solidFill>
                <a:latin typeface="Aller Light" panose="02000503000000020004" pitchFamily="2" charset="0"/>
              </a:rPr>
              <a:t>www.nicecompany.com</a:t>
            </a:r>
            <a:endParaRPr lang="en-US" sz="825" u="none" dirty="0" smtClean="0">
              <a:solidFill>
                <a:schemeClr val="accent1"/>
              </a:solidFill>
              <a:latin typeface="Aller Light" panose="02000503000000020004" pitchFamily="2" charset="0"/>
            </a:endParaRPr>
          </a:p>
        </p:txBody>
      </p:sp>
    </p:spTree>
    <p:extLst>
      <p:ext uri="{BB962C8B-B14F-4D97-AF65-F5344CB8AC3E}">
        <p14:creationId xmlns:p14="http://schemas.microsoft.com/office/powerpoint/2010/main" val="2974368466"/>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432">
          <p15:clr>
            <a:srgbClr val="FBAE40"/>
          </p15:clr>
        </p15:guide>
        <p15:guide id="2" pos="960">
          <p15:clr>
            <a:srgbClr val="FBAE40"/>
          </p15:clr>
        </p15:guide>
        <p15:guide id="3" pos="6696">
          <p15:clr>
            <a:srgbClr val="FBAE40"/>
          </p15:clr>
        </p15:guide>
        <p15:guide id="4" orient="horz" pos="3792">
          <p15:clr>
            <a:srgbClr val="FBAE40"/>
          </p15:clr>
        </p15:guide>
        <p15:guide id="5" orient="horz" pos="1392">
          <p15:clr>
            <a:srgbClr val="FBAE40"/>
          </p15:clr>
        </p15:guide>
        <p15:guide id="6" pos="3840">
          <p15:clr>
            <a:srgbClr val="FBAE40"/>
          </p15:clr>
        </p15:guide>
      </p15:sldGuideLst>
    </p:ext>
  </p:extLs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80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095501" y="647701"/>
            <a:ext cx="4953000" cy="505969"/>
          </a:xfrm>
        </p:spPr>
        <p:txBody>
          <a:bodyPr lIns="0" rIns="0" anchor="ctr">
            <a:noAutofit/>
          </a:bodyPr>
          <a:lstStyle>
            <a:lvl1pPr algn="ctr">
              <a:defRPr sz="3600" b="0">
                <a:solidFill>
                  <a:schemeClr val="accent1"/>
                </a:solidFill>
                <a:latin typeface="U.S. 101" pitchFamily="2" charset="0"/>
                <a:ea typeface="Roboto" pitchFamily="2" charset="0"/>
                <a:cs typeface="Open Sans Light" panose="020B0306030504020204" pitchFamily="34" charset="0"/>
              </a:defRPr>
            </a:lvl1pPr>
          </a:lstStyle>
          <a:p>
            <a:r>
              <a:rPr lang="en-US" dirty="0" smtClean="0"/>
              <a:t>Write Your Title Here</a:t>
            </a:r>
            <a:endParaRPr lang="en-GB" dirty="0"/>
          </a:p>
        </p:txBody>
      </p:sp>
      <p:sp>
        <p:nvSpPr>
          <p:cNvPr id="13" name="Text Placeholder 12"/>
          <p:cNvSpPr>
            <a:spLocks noGrp="1"/>
          </p:cNvSpPr>
          <p:nvPr>
            <p:ph type="body" sz="quarter" idx="11" hasCustomPrompt="1"/>
          </p:nvPr>
        </p:nvSpPr>
        <p:spPr>
          <a:xfrm>
            <a:off x="2858043" y="2768601"/>
            <a:ext cx="1234679" cy="277024"/>
          </a:xfrm>
        </p:spPr>
        <p:txBody>
          <a:bodyPr lIns="0" rIns="0">
            <a:normAutofit/>
          </a:bodyPr>
          <a:lstStyle>
            <a:lvl1pPr marL="0" indent="0">
              <a:buNone/>
              <a:defRPr sz="14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18" name="Text Placeholder 12"/>
          <p:cNvSpPr>
            <a:spLocks noGrp="1"/>
          </p:cNvSpPr>
          <p:nvPr>
            <p:ph type="body" sz="quarter" idx="13" hasCustomPrompt="1"/>
          </p:nvPr>
        </p:nvSpPr>
        <p:spPr>
          <a:xfrm>
            <a:off x="2077242" y="1191994"/>
            <a:ext cx="4971260" cy="319306"/>
          </a:xfrm>
        </p:spPr>
        <p:txBody>
          <a:bodyPr lIns="0" rIns="0" anchor="ctr">
            <a:normAutofit/>
          </a:bodyPr>
          <a:lstStyle>
            <a:lvl1pPr marL="0" indent="0" algn="ctr">
              <a:buNone/>
              <a:defRPr sz="900" b="0" baseline="0">
                <a:solidFill>
                  <a:schemeClr val="tx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 name="TextBox 2"/>
          <p:cNvSpPr txBox="1"/>
          <p:nvPr userDrawn="1"/>
        </p:nvSpPr>
        <p:spPr>
          <a:xfrm>
            <a:off x="1076178" y="6183086"/>
            <a:ext cx="1428750" cy="242374"/>
          </a:xfrm>
          <a:prstGeom prst="rect">
            <a:avLst/>
          </a:prstGeom>
          <a:noFill/>
        </p:spPr>
        <p:txBody>
          <a:bodyPr wrap="square" rtlCol="0">
            <a:spAutoFit/>
          </a:bodyPr>
          <a:lstStyle/>
          <a:p>
            <a:r>
              <a:rPr lang="en-US" sz="975" dirty="0" smtClean="0">
                <a:solidFill>
                  <a:schemeClr val="accent1"/>
                </a:solidFill>
                <a:latin typeface="U.S. 101" pitchFamily="2" charset="0"/>
              </a:rPr>
              <a:t>COMPANY NAME</a:t>
            </a:r>
          </a:p>
        </p:txBody>
      </p:sp>
      <p:sp>
        <p:nvSpPr>
          <p:cNvPr id="8" name="TextBox 7"/>
          <p:cNvSpPr txBox="1"/>
          <p:nvPr userDrawn="1"/>
        </p:nvSpPr>
        <p:spPr>
          <a:xfrm>
            <a:off x="3857478" y="6197600"/>
            <a:ext cx="1428750" cy="230832"/>
          </a:xfrm>
          <a:prstGeom prst="rect">
            <a:avLst/>
          </a:prstGeom>
          <a:noFill/>
        </p:spPr>
        <p:txBody>
          <a:bodyPr wrap="square" rtlCol="0">
            <a:spAutoFit/>
          </a:bodyPr>
          <a:lstStyle/>
          <a:p>
            <a:pPr algn="ctr"/>
            <a:r>
              <a:rPr lang="en-US" sz="900" u="none" dirty="0" smtClean="0">
                <a:solidFill>
                  <a:schemeClr val="accent1"/>
                </a:solidFill>
                <a:latin typeface="Aller Light" panose="02000503000000020004" pitchFamily="2" charset="0"/>
              </a:rPr>
              <a:t>www.nicecompany.com</a:t>
            </a:r>
            <a:endParaRPr lang="en-US" sz="825" u="none" dirty="0" smtClean="0">
              <a:solidFill>
                <a:schemeClr val="accent1"/>
              </a:solidFill>
              <a:latin typeface="Aller Light" panose="02000503000000020004" pitchFamily="2" charset="0"/>
            </a:endParaRPr>
          </a:p>
        </p:txBody>
      </p:sp>
      <p:sp>
        <p:nvSpPr>
          <p:cNvPr id="9" name="Shape 1245"/>
          <p:cNvSpPr/>
          <p:nvPr/>
        </p:nvSpPr>
        <p:spPr>
          <a:xfrm>
            <a:off x="1159320" y="2827739"/>
            <a:ext cx="1263530" cy="2360492"/>
          </a:xfrm>
          <a:custGeom>
            <a:avLst/>
            <a:gdLst/>
            <a:ahLst/>
            <a:cxnLst>
              <a:cxn ang="0">
                <a:pos x="wd2" y="hd2"/>
              </a:cxn>
              <a:cxn ang="5400000">
                <a:pos x="wd2" y="hd2"/>
              </a:cxn>
              <a:cxn ang="10800000">
                <a:pos x="wd2" y="hd2"/>
              </a:cxn>
              <a:cxn ang="16200000">
                <a:pos x="wd2" y="hd2"/>
              </a:cxn>
            </a:cxnLst>
            <a:rect l="0" t="0" r="r" b="b"/>
            <a:pathLst>
              <a:path w="21600" h="21600" extrusionOk="0">
                <a:moveTo>
                  <a:pt x="21600" y="1825"/>
                </a:moveTo>
                <a:cubicBezTo>
                  <a:pt x="21600" y="814"/>
                  <a:pt x="20064" y="0"/>
                  <a:pt x="18155" y="0"/>
                </a:cubicBezTo>
                <a:cubicBezTo>
                  <a:pt x="3445" y="0"/>
                  <a:pt x="3445" y="0"/>
                  <a:pt x="3445" y="0"/>
                </a:cubicBezTo>
                <a:cubicBezTo>
                  <a:pt x="1536" y="0"/>
                  <a:pt x="0" y="814"/>
                  <a:pt x="0" y="1825"/>
                </a:cubicBezTo>
                <a:cubicBezTo>
                  <a:pt x="0" y="19775"/>
                  <a:pt x="0" y="19775"/>
                  <a:pt x="0" y="19775"/>
                </a:cubicBezTo>
                <a:cubicBezTo>
                  <a:pt x="0" y="20786"/>
                  <a:pt x="1536" y="21600"/>
                  <a:pt x="3445" y="21600"/>
                </a:cubicBezTo>
                <a:cubicBezTo>
                  <a:pt x="18155" y="21600"/>
                  <a:pt x="18155" y="21600"/>
                  <a:pt x="18155" y="21600"/>
                </a:cubicBezTo>
                <a:cubicBezTo>
                  <a:pt x="20064" y="21600"/>
                  <a:pt x="21600" y="20786"/>
                  <a:pt x="21600" y="19775"/>
                </a:cubicBezTo>
                <a:lnTo>
                  <a:pt x="21600" y="1825"/>
                </a:lnTo>
                <a:close/>
                <a:moveTo>
                  <a:pt x="8984" y="493"/>
                </a:moveTo>
                <a:cubicBezTo>
                  <a:pt x="12848" y="493"/>
                  <a:pt x="12848" y="493"/>
                  <a:pt x="12848" y="493"/>
                </a:cubicBezTo>
                <a:cubicBezTo>
                  <a:pt x="12988" y="493"/>
                  <a:pt x="13128" y="567"/>
                  <a:pt x="13128" y="641"/>
                </a:cubicBezTo>
                <a:cubicBezTo>
                  <a:pt x="13128" y="715"/>
                  <a:pt x="12988" y="789"/>
                  <a:pt x="12848" y="789"/>
                </a:cubicBezTo>
                <a:cubicBezTo>
                  <a:pt x="8984" y="789"/>
                  <a:pt x="8984" y="789"/>
                  <a:pt x="8984" y="789"/>
                </a:cubicBezTo>
                <a:cubicBezTo>
                  <a:pt x="8845" y="789"/>
                  <a:pt x="8752" y="715"/>
                  <a:pt x="8752" y="641"/>
                </a:cubicBezTo>
                <a:cubicBezTo>
                  <a:pt x="8752" y="567"/>
                  <a:pt x="8845" y="493"/>
                  <a:pt x="8984" y="493"/>
                </a:cubicBezTo>
                <a:close/>
                <a:moveTo>
                  <a:pt x="12429" y="20910"/>
                </a:moveTo>
                <a:cubicBezTo>
                  <a:pt x="9357" y="20910"/>
                  <a:pt x="9357" y="20910"/>
                  <a:pt x="9357" y="20910"/>
                </a:cubicBezTo>
                <a:cubicBezTo>
                  <a:pt x="8891" y="20910"/>
                  <a:pt x="8566" y="20762"/>
                  <a:pt x="8566" y="20515"/>
                </a:cubicBezTo>
                <a:cubicBezTo>
                  <a:pt x="8566" y="20268"/>
                  <a:pt x="8891" y="20121"/>
                  <a:pt x="9357" y="20121"/>
                </a:cubicBezTo>
                <a:cubicBezTo>
                  <a:pt x="12429" y="20121"/>
                  <a:pt x="12429" y="20121"/>
                  <a:pt x="12429" y="20121"/>
                </a:cubicBezTo>
                <a:cubicBezTo>
                  <a:pt x="12895" y="20121"/>
                  <a:pt x="13267" y="20268"/>
                  <a:pt x="13267" y="20515"/>
                </a:cubicBezTo>
                <a:cubicBezTo>
                  <a:pt x="13267" y="20762"/>
                  <a:pt x="12895" y="20910"/>
                  <a:pt x="12429" y="20910"/>
                </a:cubicBezTo>
                <a:close/>
                <a:moveTo>
                  <a:pt x="20483" y="19726"/>
                </a:moveTo>
                <a:cubicBezTo>
                  <a:pt x="1303" y="19726"/>
                  <a:pt x="1303" y="19726"/>
                  <a:pt x="1303" y="19726"/>
                </a:cubicBezTo>
                <a:cubicBezTo>
                  <a:pt x="1303" y="1874"/>
                  <a:pt x="1303" y="1874"/>
                  <a:pt x="1303" y="1874"/>
                </a:cubicBezTo>
                <a:cubicBezTo>
                  <a:pt x="20483" y="1874"/>
                  <a:pt x="20483" y="1874"/>
                  <a:pt x="20483" y="1874"/>
                </a:cubicBezTo>
                <a:lnTo>
                  <a:pt x="20483" y="19726"/>
                </a:lnTo>
                <a:close/>
              </a:path>
            </a:pathLst>
          </a:custGeom>
          <a:solidFill>
            <a:schemeClr val="accent1"/>
          </a:solidFill>
          <a:ln w="12700">
            <a:miter lim="400000"/>
          </a:ln>
        </p:spPr>
        <p:txBody>
          <a:bodyPr lIns="0" tIns="0" rIns="0" bIns="0"/>
          <a:lstStyle/>
          <a:p>
            <a:pPr lvl="0">
              <a:defRPr sz="3200">
                <a:solidFill>
                  <a:srgbClr val="FFFFFF"/>
                </a:solidFill>
                <a:latin typeface="+mn-lt"/>
                <a:ea typeface="+mn-ea"/>
                <a:cs typeface="+mn-cs"/>
                <a:sym typeface="Helvetica Light"/>
              </a:defRPr>
            </a:pPr>
            <a:endParaRPr sz="2400"/>
          </a:p>
        </p:txBody>
      </p:sp>
      <p:grpSp>
        <p:nvGrpSpPr>
          <p:cNvPr id="11" name="Group 10"/>
          <p:cNvGrpSpPr/>
          <p:nvPr userDrawn="1"/>
        </p:nvGrpSpPr>
        <p:grpSpPr>
          <a:xfrm>
            <a:off x="2858043" y="3274314"/>
            <a:ext cx="90539" cy="1789624"/>
            <a:chOff x="3696420" y="3032249"/>
            <a:chExt cx="120718" cy="2386165"/>
          </a:xfrm>
        </p:grpSpPr>
        <p:sp>
          <p:nvSpPr>
            <p:cNvPr id="12" name="Shape 998"/>
            <p:cNvSpPr/>
            <p:nvPr/>
          </p:nvSpPr>
          <p:spPr>
            <a:xfrm>
              <a:off x="3696420" y="3032249"/>
              <a:ext cx="120718" cy="126633"/>
            </a:xfrm>
            <a:custGeom>
              <a:avLst/>
              <a:gdLst/>
              <a:ahLst/>
              <a:cxnLst>
                <a:cxn ang="0">
                  <a:pos x="wd2" y="hd2"/>
                </a:cxn>
                <a:cxn ang="5400000">
                  <a:pos x="wd2" y="hd2"/>
                </a:cxn>
                <a:cxn ang="10800000">
                  <a:pos x="wd2" y="hd2"/>
                </a:cxn>
                <a:cxn ang="16200000">
                  <a:pos x="wd2" y="hd2"/>
                </a:cxn>
              </a:cxnLst>
              <a:rect l="0" t="0" r="r" b="b"/>
              <a:pathLst>
                <a:path w="21005" h="21302" extrusionOk="0">
                  <a:moveTo>
                    <a:pt x="7820" y="21302"/>
                  </a:moveTo>
                  <a:cubicBezTo>
                    <a:pt x="7134" y="21302"/>
                    <a:pt x="6486" y="20992"/>
                    <a:pt x="6071" y="20461"/>
                  </a:cubicBezTo>
                  <a:lnTo>
                    <a:pt x="446" y="13281"/>
                  </a:lnTo>
                  <a:cubicBezTo>
                    <a:pt x="-286" y="12346"/>
                    <a:pt x="-96" y="11016"/>
                    <a:pt x="870" y="10309"/>
                  </a:cubicBezTo>
                  <a:cubicBezTo>
                    <a:pt x="1839" y="9601"/>
                    <a:pt x="3213" y="9787"/>
                    <a:pt x="3944" y="10719"/>
                  </a:cubicBezTo>
                  <a:lnTo>
                    <a:pt x="7644" y="15443"/>
                  </a:lnTo>
                  <a:lnTo>
                    <a:pt x="16947" y="999"/>
                  </a:lnTo>
                  <a:cubicBezTo>
                    <a:pt x="17588" y="6"/>
                    <a:pt x="18941" y="-298"/>
                    <a:pt x="19970" y="321"/>
                  </a:cubicBezTo>
                  <a:cubicBezTo>
                    <a:pt x="20999" y="939"/>
                    <a:pt x="21314" y="2249"/>
                    <a:pt x="20673" y="3242"/>
                  </a:cubicBezTo>
                  <a:lnTo>
                    <a:pt x="9683" y="20302"/>
                  </a:lnTo>
                  <a:cubicBezTo>
                    <a:pt x="9300" y="20895"/>
                    <a:pt x="8641" y="21269"/>
                    <a:pt x="7920" y="21300"/>
                  </a:cubicBezTo>
                  <a:cubicBezTo>
                    <a:pt x="7886" y="21302"/>
                    <a:pt x="7852" y="21302"/>
                    <a:pt x="7820" y="21302"/>
                  </a:cubicBezTo>
                  <a:close/>
                </a:path>
              </a:pathLst>
            </a:custGeom>
            <a:solidFill>
              <a:schemeClr val="accent1"/>
            </a:solidFill>
            <a:ln w="12700" cap="flat">
              <a:noFill/>
              <a:miter lim="400000"/>
            </a:ln>
            <a:effectLst/>
          </p:spPr>
          <p:txBody>
            <a:bodyPr wrap="square" lIns="28575" tIns="28575" rIns="28575" bIns="28575" numCol="1" anchor="ctr">
              <a:noAutofit/>
            </a:bodyPr>
            <a:lstStyle/>
            <a:p>
              <a:pPr lvl="0">
                <a:defRPr sz="3200">
                  <a:solidFill>
                    <a:srgbClr val="FFFFFF"/>
                  </a:solidFill>
                  <a:latin typeface="+mn-lt"/>
                  <a:ea typeface="+mn-ea"/>
                  <a:cs typeface="+mn-cs"/>
                  <a:sym typeface="Helvetica Light"/>
                </a:defRPr>
              </a:pPr>
              <a:endParaRPr sz="3200"/>
            </a:p>
          </p:txBody>
        </p:sp>
        <p:sp>
          <p:nvSpPr>
            <p:cNvPr id="14" name="Shape 1000"/>
            <p:cNvSpPr/>
            <p:nvPr/>
          </p:nvSpPr>
          <p:spPr>
            <a:xfrm>
              <a:off x="3696420" y="3354496"/>
              <a:ext cx="120718" cy="126633"/>
            </a:xfrm>
            <a:custGeom>
              <a:avLst/>
              <a:gdLst/>
              <a:ahLst/>
              <a:cxnLst>
                <a:cxn ang="0">
                  <a:pos x="wd2" y="hd2"/>
                </a:cxn>
                <a:cxn ang="5400000">
                  <a:pos x="wd2" y="hd2"/>
                </a:cxn>
                <a:cxn ang="10800000">
                  <a:pos x="wd2" y="hd2"/>
                </a:cxn>
                <a:cxn ang="16200000">
                  <a:pos x="wd2" y="hd2"/>
                </a:cxn>
              </a:cxnLst>
              <a:rect l="0" t="0" r="r" b="b"/>
              <a:pathLst>
                <a:path w="21005" h="21302" extrusionOk="0">
                  <a:moveTo>
                    <a:pt x="7820" y="21302"/>
                  </a:moveTo>
                  <a:cubicBezTo>
                    <a:pt x="7134" y="21302"/>
                    <a:pt x="6486" y="20992"/>
                    <a:pt x="6071" y="20461"/>
                  </a:cubicBezTo>
                  <a:lnTo>
                    <a:pt x="446" y="13281"/>
                  </a:lnTo>
                  <a:cubicBezTo>
                    <a:pt x="-286" y="12346"/>
                    <a:pt x="-96" y="11016"/>
                    <a:pt x="870" y="10309"/>
                  </a:cubicBezTo>
                  <a:cubicBezTo>
                    <a:pt x="1839" y="9601"/>
                    <a:pt x="3213" y="9787"/>
                    <a:pt x="3944" y="10719"/>
                  </a:cubicBezTo>
                  <a:lnTo>
                    <a:pt x="7644" y="15443"/>
                  </a:lnTo>
                  <a:lnTo>
                    <a:pt x="16947" y="999"/>
                  </a:lnTo>
                  <a:cubicBezTo>
                    <a:pt x="17588" y="6"/>
                    <a:pt x="18941" y="-298"/>
                    <a:pt x="19970" y="321"/>
                  </a:cubicBezTo>
                  <a:cubicBezTo>
                    <a:pt x="20999" y="939"/>
                    <a:pt x="21314" y="2249"/>
                    <a:pt x="20673" y="3242"/>
                  </a:cubicBezTo>
                  <a:lnTo>
                    <a:pt x="9683" y="20302"/>
                  </a:lnTo>
                  <a:cubicBezTo>
                    <a:pt x="9300" y="20895"/>
                    <a:pt x="8641" y="21269"/>
                    <a:pt x="7920" y="21300"/>
                  </a:cubicBezTo>
                  <a:cubicBezTo>
                    <a:pt x="7886" y="21302"/>
                    <a:pt x="7852" y="21302"/>
                    <a:pt x="7820" y="21302"/>
                  </a:cubicBezTo>
                  <a:close/>
                </a:path>
              </a:pathLst>
            </a:custGeom>
            <a:solidFill>
              <a:schemeClr val="accent1"/>
            </a:solidFill>
            <a:ln w="12700" cap="flat">
              <a:noFill/>
              <a:miter lim="400000"/>
            </a:ln>
            <a:effectLst/>
          </p:spPr>
          <p:txBody>
            <a:bodyPr wrap="square" lIns="28575" tIns="28575" rIns="28575" bIns="28575" numCol="1" anchor="ctr">
              <a:noAutofit/>
            </a:bodyPr>
            <a:lstStyle/>
            <a:p>
              <a:pPr lvl="0">
                <a:defRPr sz="3200">
                  <a:solidFill>
                    <a:srgbClr val="FFFFFF"/>
                  </a:solidFill>
                  <a:latin typeface="+mn-lt"/>
                  <a:ea typeface="+mn-ea"/>
                  <a:cs typeface="+mn-cs"/>
                  <a:sym typeface="Helvetica Light"/>
                </a:defRPr>
              </a:pPr>
              <a:endParaRPr sz="3200"/>
            </a:p>
          </p:txBody>
        </p:sp>
        <p:sp>
          <p:nvSpPr>
            <p:cNvPr id="15" name="Shape 1002"/>
            <p:cNvSpPr/>
            <p:nvPr/>
          </p:nvSpPr>
          <p:spPr>
            <a:xfrm>
              <a:off x="3696420" y="3676744"/>
              <a:ext cx="120718" cy="126633"/>
            </a:xfrm>
            <a:custGeom>
              <a:avLst/>
              <a:gdLst/>
              <a:ahLst/>
              <a:cxnLst>
                <a:cxn ang="0">
                  <a:pos x="wd2" y="hd2"/>
                </a:cxn>
                <a:cxn ang="5400000">
                  <a:pos x="wd2" y="hd2"/>
                </a:cxn>
                <a:cxn ang="10800000">
                  <a:pos x="wd2" y="hd2"/>
                </a:cxn>
                <a:cxn ang="16200000">
                  <a:pos x="wd2" y="hd2"/>
                </a:cxn>
              </a:cxnLst>
              <a:rect l="0" t="0" r="r" b="b"/>
              <a:pathLst>
                <a:path w="21005" h="21302" extrusionOk="0">
                  <a:moveTo>
                    <a:pt x="7820" y="21302"/>
                  </a:moveTo>
                  <a:cubicBezTo>
                    <a:pt x="7134" y="21302"/>
                    <a:pt x="6486" y="20992"/>
                    <a:pt x="6071" y="20461"/>
                  </a:cubicBezTo>
                  <a:lnTo>
                    <a:pt x="446" y="13281"/>
                  </a:lnTo>
                  <a:cubicBezTo>
                    <a:pt x="-286" y="12346"/>
                    <a:pt x="-96" y="11016"/>
                    <a:pt x="870" y="10309"/>
                  </a:cubicBezTo>
                  <a:cubicBezTo>
                    <a:pt x="1839" y="9601"/>
                    <a:pt x="3213" y="9787"/>
                    <a:pt x="3944" y="10719"/>
                  </a:cubicBezTo>
                  <a:lnTo>
                    <a:pt x="7644" y="15443"/>
                  </a:lnTo>
                  <a:lnTo>
                    <a:pt x="16947" y="999"/>
                  </a:lnTo>
                  <a:cubicBezTo>
                    <a:pt x="17588" y="6"/>
                    <a:pt x="18941" y="-298"/>
                    <a:pt x="19970" y="321"/>
                  </a:cubicBezTo>
                  <a:cubicBezTo>
                    <a:pt x="20999" y="939"/>
                    <a:pt x="21314" y="2249"/>
                    <a:pt x="20673" y="3242"/>
                  </a:cubicBezTo>
                  <a:lnTo>
                    <a:pt x="9683" y="20302"/>
                  </a:lnTo>
                  <a:cubicBezTo>
                    <a:pt x="9300" y="20895"/>
                    <a:pt x="8641" y="21269"/>
                    <a:pt x="7920" y="21300"/>
                  </a:cubicBezTo>
                  <a:cubicBezTo>
                    <a:pt x="7886" y="21302"/>
                    <a:pt x="7852" y="21302"/>
                    <a:pt x="7820" y="21302"/>
                  </a:cubicBezTo>
                  <a:close/>
                </a:path>
              </a:pathLst>
            </a:custGeom>
            <a:solidFill>
              <a:schemeClr val="accent1"/>
            </a:solidFill>
            <a:ln w="12700" cap="flat">
              <a:noFill/>
              <a:miter lim="400000"/>
            </a:ln>
            <a:effectLst/>
          </p:spPr>
          <p:txBody>
            <a:bodyPr wrap="square" lIns="28575" tIns="28575" rIns="28575" bIns="28575" numCol="1" anchor="ctr">
              <a:noAutofit/>
            </a:bodyPr>
            <a:lstStyle/>
            <a:p>
              <a:pPr lvl="0">
                <a:defRPr sz="3200">
                  <a:solidFill>
                    <a:srgbClr val="FFFFFF"/>
                  </a:solidFill>
                  <a:latin typeface="+mn-lt"/>
                  <a:ea typeface="+mn-ea"/>
                  <a:cs typeface="+mn-cs"/>
                  <a:sym typeface="Helvetica Light"/>
                </a:defRPr>
              </a:pPr>
              <a:endParaRPr sz="3200"/>
            </a:p>
          </p:txBody>
        </p:sp>
        <p:sp>
          <p:nvSpPr>
            <p:cNvPr id="16" name="Shape 1002"/>
            <p:cNvSpPr/>
            <p:nvPr/>
          </p:nvSpPr>
          <p:spPr>
            <a:xfrm>
              <a:off x="3696420" y="3998942"/>
              <a:ext cx="120718" cy="126633"/>
            </a:xfrm>
            <a:custGeom>
              <a:avLst/>
              <a:gdLst/>
              <a:ahLst/>
              <a:cxnLst>
                <a:cxn ang="0">
                  <a:pos x="wd2" y="hd2"/>
                </a:cxn>
                <a:cxn ang="5400000">
                  <a:pos x="wd2" y="hd2"/>
                </a:cxn>
                <a:cxn ang="10800000">
                  <a:pos x="wd2" y="hd2"/>
                </a:cxn>
                <a:cxn ang="16200000">
                  <a:pos x="wd2" y="hd2"/>
                </a:cxn>
              </a:cxnLst>
              <a:rect l="0" t="0" r="r" b="b"/>
              <a:pathLst>
                <a:path w="21005" h="21302" extrusionOk="0">
                  <a:moveTo>
                    <a:pt x="7820" y="21302"/>
                  </a:moveTo>
                  <a:cubicBezTo>
                    <a:pt x="7134" y="21302"/>
                    <a:pt x="6486" y="20992"/>
                    <a:pt x="6071" y="20461"/>
                  </a:cubicBezTo>
                  <a:lnTo>
                    <a:pt x="446" y="13281"/>
                  </a:lnTo>
                  <a:cubicBezTo>
                    <a:pt x="-286" y="12346"/>
                    <a:pt x="-96" y="11016"/>
                    <a:pt x="870" y="10309"/>
                  </a:cubicBezTo>
                  <a:cubicBezTo>
                    <a:pt x="1839" y="9601"/>
                    <a:pt x="3213" y="9787"/>
                    <a:pt x="3944" y="10719"/>
                  </a:cubicBezTo>
                  <a:lnTo>
                    <a:pt x="7644" y="15443"/>
                  </a:lnTo>
                  <a:lnTo>
                    <a:pt x="16947" y="999"/>
                  </a:lnTo>
                  <a:cubicBezTo>
                    <a:pt x="17588" y="6"/>
                    <a:pt x="18941" y="-298"/>
                    <a:pt x="19970" y="321"/>
                  </a:cubicBezTo>
                  <a:cubicBezTo>
                    <a:pt x="20999" y="939"/>
                    <a:pt x="21314" y="2249"/>
                    <a:pt x="20673" y="3242"/>
                  </a:cubicBezTo>
                  <a:lnTo>
                    <a:pt x="9683" y="20302"/>
                  </a:lnTo>
                  <a:cubicBezTo>
                    <a:pt x="9300" y="20895"/>
                    <a:pt x="8641" y="21269"/>
                    <a:pt x="7920" y="21300"/>
                  </a:cubicBezTo>
                  <a:cubicBezTo>
                    <a:pt x="7886" y="21302"/>
                    <a:pt x="7852" y="21302"/>
                    <a:pt x="7820" y="21302"/>
                  </a:cubicBezTo>
                  <a:close/>
                </a:path>
              </a:pathLst>
            </a:custGeom>
            <a:solidFill>
              <a:schemeClr val="accent1"/>
            </a:solidFill>
            <a:ln w="12700" cap="flat">
              <a:noFill/>
              <a:miter lim="400000"/>
            </a:ln>
            <a:effectLst/>
          </p:spPr>
          <p:txBody>
            <a:bodyPr wrap="square" lIns="28575" tIns="28575" rIns="28575" bIns="28575" numCol="1" anchor="ctr">
              <a:noAutofit/>
            </a:bodyPr>
            <a:lstStyle/>
            <a:p>
              <a:pPr lvl="0">
                <a:defRPr sz="3200">
                  <a:solidFill>
                    <a:srgbClr val="FFFFFF"/>
                  </a:solidFill>
                  <a:latin typeface="+mn-lt"/>
                  <a:ea typeface="+mn-ea"/>
                  <a:cs typeface="+mn-cs"/>
                  <a:sym typeface="Helvetica Light"/>
                </a:defRPr>
              </a:pPr>
              <a:endParaRPr sz="3200"/>
            </a:p>
          </p:txBody>
        </p:sp>
        <p:sp>
          <p:nvSpPr>
            <p:cNvPr id="17" name="Shape 998"/>
            <p:cNvSpPr/>
            <p:nvPr/>
          </p:nvSpPr>
          <p:spPr>
            <a:xfrm>
              <a:off x="3696420" y="4340294"/>
              <a:ext cx="120718" cy="126633"/>
            </a:xfrm>
            <a:custGeom>
              <a:avLst/>
              <a:gdLst/>
              <a:ahLst/>
              <a:cxnLst>
                <a:cxn ang="0">
                  <a:pos x="wd2" y="hd2"/>
                </a:cxn>
                <a:cxn ang="5400000">
                  <a:pos x="wd2" y="hd2"/>
                </a:cxn>
                <a:cxn ang="10800000">
                  <a:pos x="wd2" y="hd2"/>
                </a:cxn>
                <a:cxn ang="16200000">
                  <a:pos x="wd2" y="hd2"/>
                </a:cxn>
              </a:cxnLst>
              <a:rect l="0" t="0" r="r" b="b"/>
              <a:pathLst>
                <a:path w="21005" h="21302" extrusionOk="0">
                  <a:moveTo>
                    <a:pt x="7820" y="21302"/>
                  </a:moveTo>
                  <a:cubicBezTo>
                    <a:pt x="7134" y="21302"/>
                    <a:pt x="6486" y="20992"/>
                    <a:pt x="6071" y="20461"/>
                  </a:cubicBezTo>
                  <a:lnTo>
                    <a:pt x="446" y="13281"/>
                  </a:lnTo>
                  <a:cubicBezTo>
                    <a:pt x="-286" y="12346"/>
                    <a:pt x="-96" y="11016"/>
                    <a:pt x="870" y="10309"/>
                  </a:cubicBezTo>
                  <a:cubicBezTo>
                    <a:pt x="1839" y="9601"/>
                    <a:pt x="3213" y="9787"/>
                    <a:pt x="3944" y="10719"/>
                  </a:cubicBezTo>
                  <a:lnTo>
                    <a:pt x="7644" y="15443"/>
                  </a:lnTo>
                  <a:lnTo>
                    <a:pt x="16947" y="999"/>
                  </a:lnTo>
                  <a:cubicBezTo>
                    <a:pt x="17588" y="6"/>
                    <a:pt x="18941" y="-298"/>
                    <a:pt x="19970" y="321"/>
                  </a:cubicBezTo>
                  <a:cubicBezTo>
                    <a:pt x="20999" y="939"/>
                    <a:pt x="21314" y="2249"/>
                    <a:pt x="20673" y="3242"/>
                  </a:cubicBezTo>
                  <a:lnTo>
                    <a:pt x="9683" y="20302"/>
                  </a:lnTo>
                  <a:cubicBezTo>
                    <a:pt x="9300" y="20895"/>
                    <a:pt x="8641" y="21269"/>
                    <a:pt x="7920" y="21300"/>
                  </a:cubicBezTo>
                  <a:cubicBezTo>
                    <a:pt x="7886" y="21302"/>
                    <a:pt x="7852" y="21302"/>
                    <a:pt x="7820" y="21302"/>
                  </a:cubicBezTo>
                  <a:close/>
                </a:path>
              </a:pathLst>
            </a:custGeom>
            <a:solidFill>
              <a:schemeClr val="accent1"/>
            </a:solidFill>
            <a:ln w="12700" cap="flat">
              <a:noFill/>
              <a:miter lim="400000"/>
            </a:ln>
            <a:effectLst/>
          </p:spPr>
          <p:txBody>
            <a:bodyPr wrap="square" lIns="28575" tIns="28575" rIns="28575" bIns="28575" numCol="1" anchor="ctr">
              <a:noAutofit/>
            </a:bodyPr>
            <a:lstStyle/>
            <a:p>
              <a:pPr lvl="0">
                <a:defRPr sz="3200">
                  <a:solidFill>
                    <a:srgbClr val="FFFFFF"/>
                  </a:solidFill>
                  <a:latin typeface="+mn-lt"/>
                  <a:ea typeface="+mn-ea"/>
                  <a:cs typeface="+mn-cs"/>
                  <a:sym typeface="Helvetica Light"/>
                </a:defRPr>
              </a:pPr>
              <a:endParaRPr sz="3200"/>
            </a:p>
          </p:txBody>
        </p:sp>
        <p:sp>
          <p:nvSpPr>
            <p:cNvPr id="19" name="Shape 1000"/>
            <p:cNvSpPr/>
            <p:nvPr/>
          </p:nvSpPr>
          <p:spPr>
            <a:xfrm>
              <a:off x="3696420" y="4649841"/>
              <a:ext cx="120718" cy="126633"/>
            </a:xfrm>
            <a:custGeom>
              <a:avLst/>
              <a:gdLst/>
              <a:ahLst/>
              <a:cxnLst>
                <a:cxn ang="0">
                  <a:pos x="wd2" y="hd2"/>
                </a:cxn>
                <a:cxn ang="5400000">
                  <a:pos x="wd2" y="hd2"/>
                </a:cxn>
                <a:cxn ang="10800000">
                  <a:pos x="wd2" y="hd2"/>
                </a:cxn>
                <a:cxn ang="16200000">
                  <a:pos x="wd2" y="hd2"/>
                </a:cxn>
              </a:cxnLst>
              <a:rect l="0" t="0" r="r" b="b"/>
              <a:pathLst>
                <a:path w="21005" h="21302" extrusionOk="0">
                  <a:moveTo>
                    <a:pt x="7820" y="21302"/>
                  </a:moveTo>
                  <a:cubicBezTo>
                    <a:pt x="7134" y="21302"/>
                    <a:pt x="6486" y="20992"/>
                    <a:pt x="6071" y="20461"/>
                  </a:cubicBezTo>
                  <a:lnTo>
                    <a:pt x="446" y="13281"/>
                  </a:lnTo>
                  <a:cubicBezTo>
                    <a:pt x="-286" y="12346"/>
                    <a:pt x="-96" y="11016"/>
                    <a:pt x="870" y="10309"/>
                  </a:cubicBezTo>
                  <a:cubicBezTo>
                    <a:pt x="1839" y="9601"/>
                    <a:pt x="3213" y="9787"/>
                    <a:pt x="3944" y="10719"/>
                  </a:cubicBezTo>
                  <a:lnTo>
                    <a:pt x="7644" y="15443"/>
                  </a:lnTo>
                  <a:lnTo>
                    <a:pt x="16947" y="999"/>
                  </a:lnTo>
                  <a:cubicBezTo>
                    <a:pt x="17588" y="6"/>
                    <a:pt x="18941" y="-298"/>
                    <a:pt x="19970" y="321"/>
                  </a:cubicBezTo>
                  <a:cubicBezTo>
                    <a:pt x="20999" y="939"/>
                    <a:pt x="21314" y="2249"/>
                    <a:pt x="20673" y="3242"/>
                  </a:cubicBezTo>
                  <a:lnTo>
                    <a:pt x="9683" y="20302"/>
                  </a:lnTo>
                  <a:cubicBezTo>
                    <a:pt x="9300" y="20895"/>
                    <a:pt x="8641" y="21269"/>
                    <a:pt x="7920" y="21300"/>
                  </a:cubicBezTo>
                  <a:cubicBezTo>
                    <a:pt x="7886" y="21302"/>
                    <a:pt x="7852" y="21302"/>
                    <a:pt x="7820" y="21302"/>
                  </a:cubicBezTo>
                  <a:close/>
                </a:path>
              </a:pathLst>
            </a:custGeom>
            <a:solidFill>
              <a:schemeClr val="accent1"/>
            </a:solidFill>
            <a:ln w="12700" cap="flat">
              <a:noFill/>
              <a:miter lim="400000"/>
            </a:ln>
            <a:effectLst/>
          </p:spPr>
          <p:txBody>
            <a:bodyPr wrap="square" lIns="28575" tIns="28575" rIns="28575" bIns="28575" numCol="1" anchor="ctr">
              <a:noAutofit/>
            </a:bodyPr>
            <a:lstStyle/>
            <a:p>
              <a:pPr lvl="0">
                <a:defRPr sz="3200">
                  <a:solidFill>
                    <a:srgbClr val="FFFFFF"/>
                  </a:solidFill>
                  <a:latin typeface="+mn-lt"/>
                  <a:ea typeface="+mn-ea"/>
                  <a:cs typeface="+mn-cs"/>
                  <a:sym typeface="Helvetica Light"/>
                </a:defRPr>
              </a:pPr>
              <a:endParaRPr sz="3200"/>
            </a:p>
          </p:txBody>
        </p:sp>
        <p:sp>
          <p:nvSpPr>
            <p:cNvPr id="20" name="Shape 1002"/>
            <p:cNvSpPr/>
            <p:nvPr/>
          </p:nvSpPr>
          <p:spPr>
            <a:xfrm>
              <a:off x="3696420" y="4972087"/>
              <a:ext cx="120718" cy="126633"/>
            </a:xfrm>
            <a:custGeom>
              <a:avLst/>
              <a:gdLst/>
              <a:ahLst/>
              <a:cxnLst>
                <a:cxn ang="0">
                  <a:pos x="wd2" y="hd2"/>
                </a:cxn>
                <a:cxn ang="5400000">
                  <a:pos x="wd2" y="hd2"/>
                </a:cxn>
                <a:cxn ang="10800000">
                  <a:pos x="wd2" y="hd2"/>
                </a:cxn>
                <a:cxn ang="16200000">
                  <a:pos x="wd2" y="hd2"/>
                </a:cxn>
              </a:cxnLst>
              <a:rect l="0" t="0" r="r" b="b"/>
              <a:pathLst>
                <a:path w="21005" h="21302" extrusionOk="0">
                  <a:moveTo>
                    <a:pt x="7820" y="21302"/>
                  </a:moveTo>
                  <a:cubicBezTo>
                    <a:pt x="7134" y="21302"/>
                    <a:pt x="6486" y="20992"/>
                    <a:pt x="6071" y="20461"/>
                  </a:cubicBezTo>
                  <a:lnTo>
                    <a:pt x="446" y="13281"/>
                  </a:lnTo>
                  <a:cubicBezTo>
                    <a:pt x="-286" y="12346"/>
                    <a:pt x="-96" y="11016"/>
                    <a:pt x="870" y="10309"/>
                  </a:cubicBezTo>
                  <a:cubicBezTo>
                    <a:pt x="1839" y="9601"/>
                    <a:pt x="3213" y="9787"/>
                    <a:pt x="3944" y="10719"/>
                  </a:cubicBezTo>
                  <a:lnTo>
                    <a:pt x="7644" y="15443"/>
                  </a:lnTo>
                  <a:lnTo>
                    <a:pt x="16947" y="999"/>
                  </a:lnTo>
                  <a:cubicBezTo>
                    <a:pt x="17588" y="6"/>
                    <a:pt x="18941" y="-298"/>
                    <a:pt x="19970" y="321"/>
                  </a:cubicBezTo>
                  <a:cubicBezTo>
                    <a:pt x="20999" y="939"/>
                    <a:pt x="21314" y="2249"/>
                    <a:pt x="20673" y="3242"/>
                  </a:cubicBezTo>
                  <a:lnTo>
                    <a:pt x="9683" y="20302"/>
                  </a:lnTo>
                  <a:cubicBezTo>
                    <a:pt x="9300" y="20895"/>
                    <a:pt x="8641" y="21269"/>
                    <a:pt x="7920" y="21300"/>
                  </a:cubicBezTo>
                  <a:cubicBezTo>
                    <a:pt x="7886" y="21302"/>
                    <a:pt x="7852" y="21302"/>
                    <a:pt x="7820" y="21302"/>
                  </a:cubicBezTo>
                  <a:close/>
                </a:path>
              </a:pathLst>
            </a:custGeom>
            <a:solidFill>
              <a:schemeClr val="accent1"/>
            </a:solidFill>
            <a:ln w="12700" cap="flat">
              <a:noFill/>
              <a:miter lim="400000"/>
            </a:ln>
            <a:effectLst/>
          </p:spPr>
          <p:txBody>
            <a:bodyPr wrap="square" lIns="28575" tIns="28575" rIns="28575" bIns="28575" numCol="1" anchor="ctr">
              <a:noAutofit/>
            </a:bodyPr>
            <a:lstStyle/>
            <a:p>
              <a:pPr lvl="0">
                <a:defRPr sz="3200">
                  <a:solidFill>
                    <a:srgbClr val="FFFFFF"/>
                  </a:solidFill>
                  <a:latin typeface="+mn-lt"/>
                  <a:ea typeface="+mn-ea"/>
                  <a:cs typeface="+mn-cs"/>
                  <a:sym typeface="Helvetica Light"/>
                </a:defRPr>
              </a:pPr>
              <a:endParaRPr sz="3200"/>
            </a:p>
          </p:txBody>
        </p:sp>
        <p:sp>
          <p:nvSpPr>
            <p:cNvPr id="21" name="Shape 1002"/>
            <p:cNvSpPr/>
            <p:nvPr/>
          </p:nvSpPr>
          <p:spPr>
            <a:xfrm>
              <a:off x="3696420" y="5291781"/>
              <a:ext cx="120718" cy="126633"/>
            </a:xfrm>
            <a:custGeom>
              <a:avLst/>
              <a:gdLst/>
              <a:ahLst/>
              <a:cxnLst>
                <a:cxn ang="0">
                  <a:pos x="wd2" y="hd2"/>
                </a:cxn>
                <a:cxn ang="5400000">
                  <a:pos x="wd2" y="hd2"/>
                </a:cxn>
                <a:cxn ang="10800000">
                  <a:pos x="wd2" y="hd2"/>
                </a:cxn>
                <a:cxn ang="16200000">
                  <a:pos x="wd2" y="hd2"/>
                </a:cxn>
              </a:cxnLst>
              <a:rect l="0" t="0" r="r" b="b"/>
              <a:pathLst>
                <a:path w="21005" h="21302" extrusionOk="0">
                  <a:moveTo>
                    <a:pt x="7820" y="21302"/>
                  </a:moveTo>
                  <a:cubicBezTo>
                    <a:pt x="7134" y="21302"/>
                    <a:pt x="6486" y="20992"/>
                    <a:pt x="6071" y="20461"/>
                  </a:cubicBezTo>
                  <a:lnTo>
                    <a:pt x="446" y="13281"/>
                  </a:lnTo>
                  <a:cubicBezTo>
                    <a:pt x="-286" y="12346"/>
                    <a:pt x="-96" y="11016"/>
                    <a:pt x="870" y="10309"/>
                  </a:cubicBezTo>
                  <a:cubicBezTo>
                    <a:pt x="1839" y="9601"/>
                    <a:pt x="3213" y="9787"/>
                    <a:pt x="3944" y="10719"/>
                  </a:cubicBezTo>
                  <a:lnTo>
                    <a:pt x="7644" y="15443"/>
                  </a:lnTo>
                  <a:lnTo>
                    <a:pt x="16947" y="999"/>
                  </a:lnTo>
                  <a:cubicBezTo>
                    <a:pt x="17588" y="6"/>
                    <a:pt x="18941" y="-298"/>
                    <a:pt x="19970" y="321"/>
                  </a:cubicBezTo>
                  <a:cubicBezTo>
                    <a:pt x="20999" y="939"/>
                    <a:pt x="21314" y="2249"/>
                    <a:pt x="20673" y="3242"/>
                  </a:cubicBezTo>
                  <a:lnTo>
                    <a:pt x="9683" y="20302"/>
                  </a:lnTo>
                  <a:cubicBezTo>
                    <a:pt x="9300" y="20895"/>
                    <a:pt x="8641" y="21269"/>
                    <a:pt x="7920" y="21300"/>
                  </a:cubicBezTo>
                  <a:cubicBezTo>
                    <a:pt x="7886" y="21302"/>
                    <a:pt x="7852" y="21302"/>
                    <a:pt x="7820" y="21302"/>
                  </a:cubicBezTo>
                  <a:close/>
                </a:path>
              </a:pathLst>
            </a:custGeom>
            <a:solidFill>
              <a:schemeClr val="accent1"/>
            </a:solidFill>
            <a:ln w="12700" cap="flat">
              <a:noFill/>
              <a:miter lim="400000"/>
            </a:ln>
            <a:effectLst/>
          </p:spPr>
          <p:txBody>
            <a:bodyPr wrap="square" lIns="28575" tIns="28575" rIns="28575" bIns="28575" numCol="1" anchor="ctr">
              <a:noAutofit/>
            </a:bodyPr>
            <a:lstStyle/>
            <a:p>
              <a:pPr lvl="0">
                <a:defRPr sz="3200">
                  <a:solidFill>
                    <a:srgbClr val="FFFFFF"/>
                  </a:solidFill>
                  <a:latin typeface="+mn-lt"/>
                  <a:ea typeface="+mn-ea"/>
                  <a:cs typeface="+mn-cs"/>
                  <a:sym typeface="Helvetica Light"/>
                </a:defRPr>
              </a:pPr>
              <a:endParaRPr sz="3200"/>
            </a:p>
          </p:txBody>
        </p:sp>
      </p:grpSp>
      <p:sp>
        <p:nvSpPr>
          <p:cNvPr id="22" name="Text Placeholder 12"/>
          <p:cNvSpPr>
            <a:spLocks noGrp="1"/>
          </p:cNvSpPr>
          <p:nvPr>
            <p:ph type="body" sz="quarter" idx="14" hasCustomPrompt="1"/>
          </p:nvPr>
        </p:nvSpPr>
        <p:spPr>
          <a:xfrm>
            <a:off x="3091603" y="3203751"/>
            <a:ext cx="1156547" cy="236099"/>
          </a:xfrm>
        </p:spPr>
        <p:txBody>
          <a:bodyPr lIns="0" rIns="0">
            <a:noAutofit/>
          </a:bodyPr>
          <a:lstStyle>
            <a:lvl1pPr marL="0" indent="0">
              <a:buNone/>
              <a:defRPr sz="1050" b="0" baseline="0">
                <a:solidFill>
                  <a:schemeClr val="tx1">
                    <a:lumMod val="50000"/>
                    <a:lumOff val="50000"/>
                  </a:schemeClr>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23" name="Text Placeholder 12"/>
          <p:cNvSpPr>
            <a:spLocks noGrp="1"/>
          </p:cNvSpPr>
          <p:nvPr>
            <p:ph type="body" sz="quarter" idx="15" hasCustomPrompt="1"/>
          </p:nvPr>
        </p:nvSpPr>
        <p:spPr>
          <a:xfrm>
            <a:off x="4353901" y="3210215"/>
            <a:ext cx="1597319" cy="1983046"/>
          </a:xfrm>
        </p:spPr>
        <p:txBody>
          <a:bodyPr lIns="0" rIns="0">
            <a:normAutofit/>
          </a:bodyPr>
          <a:lstStyle>
            <a:lvl1pPr marL="0" indent="0" algn="l">
              <a:buNone/>
              <a:defRPr sz="900" b="0" baseline="0">
                <a:solidFill>
                  <a:schemeClr val="tx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24" name="Text Placeholder 12"/>
          <p:cNvSpPr>
            <a:spLocks noGrp="1"/>
          </p:cNvSpPr>
          <p:nvPr>
            <p:ph type="body" sz="quarter" idx="16" hasCustomPrompt="1"/>
          </p:nvPr>
        </p:nvSpPr>
        <p:spPr>
          <a:xfrm>
            <a:off x="4353901" y="2768601"/>
            <a:ext cx="1234679" cy="277024"/>
          </a:xfrm>
        </p:spPr>
        <p:txBody>
          <a:bodyPr lIns="0" rIns="0">
            <a:normAutofit/>
          </a:bodyPr>
          <a:lstStyle>
            <a:lvl1pPr marL="0" indent="0">
              <a:buNone/>
              <a:defRPr sz="14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25" name="Text Placeholder 12"/>
          <p:cNvSpPr>
            <a:spLocks noGrp="1"/>
          </p:cNvSpPr>
          <p:nvPr>
            <p:ph type="body" sz="quarter" idx="17" hasCustomPrompt="1"/>
          </p:nvPr>
        </p:nvSpPr>
        <p:spPr>
          <a:xfrm>
            <a:off x="6367919" y="2771163"/>
            <a:ext cx="1234679" cy="277024"/>
          </a:xfrm>
        </p:spPr>
        <p:txBody>
          <a:bodyPr lIns="0" rIns="0">
            <a:normAutofit/>
          </a:bodyPr>
          <a:lstStyle>
            <a:lvl1pPr marL="0" indent="0">
              <a:buNone/>
              <a:defRPr sz="14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26" name="Text Placeholder 12"/>
          <p:cNvSpPr>
            <a:spLocks noGrp="1"/>
          </p:cNvSpPr>
          <p:nvPr>
            <p:ph type="body" sz="quarter" idx="18" hasCustomPrompt="1"/>
          </p:nvPr>
        </p:nvSpPr>
        <p:spPr>
          <a:xfrm>
            <a:off x="3091603" y="3445436"/>
            <a:ext cx="1156547" cy="236099"/>
          </a:xfrm>
        </p:spPr>
        <p:txBody>
          <a:bodyPr lIns="0" rIns="0">
            <a:noAutofit/>
          </a:bodyPr>
          <a:lstStyle>
            <a:lvl1pPr marL="0" indent="0">
              <a:buNone/>
              <a:defRPr sz="1050" b="0" baseline="0">
                <a:solidFill>
                  <a:schemeClr val="tx1">
                    <a:lumMod val="50000"/>
                    <a:lumOff val="50000"/>
                  </a:schemeClr>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27" name="Text Placeholder 12"/>
          <p:cNvSpPr>
            <a:spLocks noGrp="1"/>
          </p:cNvSpPr>
          <p:nvPr>
            <p:ph type="body" sz="quarter" idx="19" hasCustomPrompt="1"/>
          </p:nvPr>
        </p:nvSpPr>
        <p:spPr>
          <a:xfrm>
            <a:off x="3091603" y="3687122"/>
            <a:ext cx="1156547" cy="236099"/>
          </a:xfrm>
        </p:spPr>
        <p:txBody>
          <a:bodyPr lIns="0" rIns="0">
            <a:noAutofit/>
          </a:bodyPr>
          <a:lstStyle>
            <a:lvl1pPr marL="0" indent="0">
              <a:buNone/>
              <a:defRPr sz="1050" b="0" baseline="0">
                <a:solidFill>
                  <a:schemeClr val="tx1">
                    <a:lumMod val="50000"/>
                    <a:lumOff val="50000"/>
                  </a:schemeClr>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28" name="Text Placeholder 12"/>
          <p:cNvSpPr>
            <a:spLocks noGrp="1"/>
          </p:cNvSpPr>
          <p:nvPr>
            <p:ph type="body" sz="quarter" idx="20" hasCustomPrompt="1"/>
          </p:nvPr>
        </p:nvSpPr>
        <p:spPr>
          <a:xfrm>
            <a:off x="3091603" y="3926252"/>
            <a:ext cx="1156547" cy="236099"/>
          </a:xfrm>
        </p:spPr>
        <p:txBody>
          <a:bodyPr lIns="0" rIns="0">
            <a:noAutofit/>
          </a:bodyPr>
          <a:lstStyle>
            <a:lvl1pPr marL="0" indent="0">
              <a:buNone/>
              <a:defRPr sz="1050" b="0" baseline="0">
                <a:solidFill>
                  <a:schemeClr val="tx1">
                    <a:lumMod val="50000"/>
                    <a:lumOff val="50000"/>
                  </a:schemeClr>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29" name="Text Placeholder 12"/>
          <p:cNvSpPr>
            <a:spLocks noGrp="1"/>
          </p:cNvSpPr>
          <p:nvPr>
            <p:ph type="body" sz="quarter" idx="21" hasCustomPrompt="1"/>
          </p:nvPr>
        </p:nvSpPr>
        <p:spPr>
          <a:xfrm>
            <a:off x="3091603" y="4173701"/>
            <a:ext cx="1156547" cy="236099"/>
          </a:xfrm>
        </p:spPr>
        <p:txBody>
          <a:bodyPr lIns="0" rIns="0">
            <a:noAutofit/>
          </a:bodyPr>
          <a:lstStyle>
            <a:lvl1pPr marL="0" indent="0">
              <a:buNone/>
              <a:defRPr sz="1050" b="0" baseline="0">
                <a:solidFill>
                  <a:schemeClr val="tx1">
                    <a:lumMod val="50000"/>
                    <a:lumOff val="50000"/>
                  </a:schemeClr>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30" name="Text Placeholder 12"/>
          <p:cNvSpPr>
            <a:spLocks noGrp="1"/>
          </p:cNvSpPr>
          <p:nvPr>
            <p:ph type="body" sz="quarter" idx="22" hasCustomPrompt="1"/>
          </p:nvPr>
        </p:nvSpPr>
        <p:spPr>
          <a:xfrm>
            <a:off x="3091603" y="4415386"/>
            <a:ext cx="1156547" cy="236099"/>
          </a:xfrm>
        </p:spPr>
        <p:txBody>
          <a:bodyPr lIns="0" rIns="0">
            <a:noAutofit/>
          </a:bodyPr>
          <a:lstStyle>
            <a:lvl1pPr marL="0" indent="0">
              <a:buNone/>
              <a:defRPr sz="1050" b="0" baseline="0">
                <a:solidFill>
                  <a:schemeClr val="tx1">
                    <a:lumMod val="50000"/>
                    <a:lumOff val="50000"/>
                  </a:schemeClr>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31" name="Text Placeholder 12"/>
          <p:cNvSpPr>
            <a:spLocks noGrp="1"/>
          </p:cNvSpPr>
          <p:nvPr>
            <p:ph type="body" sz="quarter" idx="23" hasCustomPrompt="1"/>
          </p:nvPr>
        </p:nvSpPr>
        <p:spPr>
          <a:xfrm>
            <a:off x="3091603" y="4657072"/>
            <a:ext cx="1156547" cy="236099"/>
          </a:xfrm>
        </p:spPr>
        <p:txBody>
          <a:bodyPr lIns="0" rIns="0">
            <a:noAutofit/>
          </a:bodyPr>
          <a:lstStyle>
            <a:lvl1pPr marL="0" indent="0">
              <a:buNone/>
              <a:defRPr sz="1050" b="0" baseline="0">
                <a:solidFill>
                  <a:schemeClr val="tx1">
                    <a:lumMod val="50000"/>
                    <a:lumOff val="50000"/>
                  </a:schemeClr>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32" name="Text Placeholder 12"/>
          <p:cNvSpPr>
            <a:spLocks noGrp="1"/>
          </p:cNvSpPr>
          <p:nvPr>
            <p:ph type="body" sz="quarter" idx="24" hasCustomPrompt="1"/>
          </p:nvPr>
        </p:nvSpPr>
        <p:spPr>
          <a:xfrm>
            <a:off x="3091603" y="4896202"/>
            <a:ext cx="1156547" cy="236099"/>
          </a:xfrm>
        </p:spPr>
        <p:txBody>
          <a:bodyPr lIns="0" rIns="0">
            <a:noAutofit/>
          </a:bodyPr>
          <a:lstStyle>
            <a:lvl1pPr marL="0" indent="0">
              <a:buNone/>
              <a:defRPr sz="1050" b="0" baseline="0">
                <a:solidFill>
                  <a:schemeClr val="tx1">
                    <a:lumMod val="50000"/>
                    <a:lumOff val="50000"/>
                  </a:schemeClr>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a:t>
            </a:r>
            <a:endParaRPr lang="en-GB" dirty="0"/>
          </a:p>
        </p:txBody>
      </p:sp>
      <p:sp>
        <p:nvSpPr>
          <p:cNvPr id="33" name="Text Placeholder 12"/>
          <p:cNvSpPr>
            <a:spLocks noGrp="1"/>
          </p:cNvSpPr>
          <p:nvPr>
            <p:ph type="body" sz="quarter" idx="25" hasCustomPrompt="1"/>
          </p:nvPr>
        </p:nvSpPr>
        <p:spPr>
          <a:xfrm>
            <a:off x="6366803" y="3210215"/>
            <a:ext cx="1586571" cy="1983046"/>
          </a:xfrm>
        </p:spPr>
        <p:txBody>
          <a:bodyPr lIns="0" rIns="0">
            <a:normAutofit/>
          </a:bodyPr>
          <a:lstStyle>
            <a:lvl1pPr marL="0" indent="0" algn="l">
              <a:lnSpc>
                <a:spcPts val="1200"/>
              </a:lnSpc>
              <a:buNone/>
              <a:defRPr sz="900" b="0" baseline="0">
                <a:solidFill>
                  <a:schemeClr val="tx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4" name="Picture Placeholder 4"/>
          <p:cNvSpPr>
            <a:spLocks noGrp="1"/>
          </p:cNvSpPr>
          <p:nvPr>
            <p:ph type="pic" sz="quarter" idx="26"/>
          </p:nvPr>
        </p:nvSpPr>
        <p:spPr>
          <a:xfrm>
            <a:off x="1233488" y="3025775"/>
            <a:ext cx="1123950" cy="1965325"/>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Tree>
    <p:extLst>
      <p:ext uri="{BB962C8B-B14F-4D97-AF65-F5344CB8AC3E}">
        <p14:creationId xmlns:p14="http://schemas.microsoft.com/office/powerpoint/2010/main" val="184780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8">
                                            <p:txEl>
                                              <p:pRg st="0" end="0"/>
                                            </p:txEl>
                                          </p:spTgt>
                                        </p:tgtEl>
                                        <p:attrNameLst>
                                          <p:attrName>style.visibility</p:attrName>
                                        </p:attrNameLst>
                                      </p:cBhvr>
                                      <p:to>
                                        <p:strVal val="visible"/>
                                      </p:to>
                                    </p:set>
                                    <p:animEffect transition="in" filter="fade">
                                      <p:cBhvr>
                                        <p:cTn id="11" dur="500"/>
                                        <p:tgtEl>
                                          <p:spTgt spid="18">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4"/>
                                        </p:tgtEl>
                                        <p:attrNameLst>
                                          <p:attrName>style.visibility</p:attrName>
                                        </p:attrNameLst>
                                      </p:cBhvr>
                                      <p:to>
                                        <p:strVal val="visible"/>
                                      </p:to>
                                    </p:set>
                                    <p:animEffect transition="in" filter="fade">
                                      <p:cBhvr>
                                        <p:cTn id="19" dur="500"/>
                                        <p:tgtEl>
                                          <p:spTgt spid="34"/>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13">
                                            <p:txEl>
                                              <p:pRg st="0" end="0"/>
                                            </p:txEl>
                                          </p:spTgt>
                                        </p:tgtEl>
                                        <p:attrNameLst>
                                          <p:attrName>style.visibility</p:attrName>
                                        </p:attrNameLst>
                                      </p:cBhvr>
                                      <p:to>
                                        <p:strVal val="visible"/>
                                      </p:to>
                                    </p:set>
                                    <p:animEffect transition="in" filter="wipe(left)">
                                      <p:cBhvr>
                                        <p:cTn id="23" dur="500"/>
                                        <p:tgtEl>
                                          <p:spTgt spid="13">
                                            <p:txEl>
                                              <p:pRg st="0" end="0"/>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500"/>
                                        <p:tgtEl>
                                          <p:spTgt spid="11"/>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2">
                                            <p:txEl>
                                              <p:pRg st="0" end="0"/>
                                            </p:txEl>
                                          </p:spTgt>
                                        </p:tgtEl>
                                        <p:attrNameLst>
                                          <p:attrName>style.visibility</p:attrName>
                                        </p:attrNameLst>
                                      </p:cBhvr>
                                      <p:to>
                                        <p:strVal val="visible"/>
                                      </p:to>
                                    </p:set>
                                    <p:animEffect transition="in" filter="fade">
                                      <p:cBhvr>
                                        <p:cTn id="30" dur="500"/>
                                        <p:tgtEl>
                                          <p:spTgt spid="22">
                                            <p:txEl>
                                              <p:pRg st="0" end="0"/>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26">
                                            <p:txEl>
                                              <p:pRg st="0" end="0"/>
                                            </p:txEl>
                                          </p:spTgt>
                                        </p:tgtEl>
                                        <p:attrNameLst>
                                          <p:attrName>style.visibility</p:attrName>
                                        </p:attrNameLst>
                                      </p:cBhvr>
                                      <p:to>
                                        <p:strVal val="visible"/>
                                      </p:to>
                                    </p:set>
                                    <p:animEffect transition="in" filter="fade">
                                      <p:cBhvr>
                                        <p:cTn id="33" dur="500"/>
                                        <p:tgtEl>
                                          <p:spTgt spid="26">
                                            <p:txEl>
                                              <p:pRg st="0" end="0"/>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27">
                                            <p:txEl>
                                              <p:pRg st="0" end="0"/>
                                            </p:txEl>
                                          </p:spTgt>
                                        </p:tgtEl>
                                        <p:attrNameLst>
                                          <p:attrName>style.visibility</p:attrName>
                                        </p:attrNameLst>
                                      </p:cBhvr>
                                      <p:to>
                                        <p:strVal val="visible"/>
                                      </p:to>
                                    </p:set>
                                    <p:animEffect transition="in" filter="fade">
                                      <p:cBhvr>
                                        <p:cTn id="36" dur="500"/>
                                        <p:tgtEl>
                                          <p:spTgt spid="27">
                                            <p:txEl>
                                              <p:pRg st="0" end="0"/>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28">
                                            <p:txEl>
                                              <p:pRg st="0" end="0"/>
                                            </p:txEl>
                                          </p:spTgt>
                                        </p:tgtEl>
                                        <p:attrNameLst>
                                          <p:attrName>style.visibility</p:attrName>
                                        </p:attrNameLst>
                                      </p:cBhvr>
                                      <p:to>
                                        <p:strVal val="visible"/>
                                      </p:to>
                                    </p:set>
                                    <p:animEffect transition="in" filter="fade">
                                      <p:cBhvr>
                                        <p:cTn id="39" dur="500"/>
                                        <p:tgtEl>
                                          <p:spTgt spid="28">
                                            <p:txEl>
                                              <p:pRg st="0" end="0"/>
                                            </p:tx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29">
                                            <p:txEl>
                                              <p:pRg st="0" end="0"/>
                                            </p:txEl>
                                          </p:spTgt>
                                        </p:tgtEl>
                                        <p:attrNameLst>
                                          <p:attrName>style.visibility</p:attrName>
                                        </p:attrNameLst>
                                      </p:cBhvr>
                                      <p:to>
                                        <p:strVal val="visible"/>
                                      </p:to>
                                    </p:set>
                                    <p:animEffect transition="in" filter="fade">
                                      <p:cBhvr>
                                        <p:cTn id="42" dur="500"/>
                                        <p:tgtEl>
                                          <p:spTgt spid="29">
                                            <p:txEl>
                                              <p:pRg st="0" end="0"/>
                                            </p:txEl>
                                          </p:spTgt>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30">
                                            <p:txEl>
                                              <p:pRg st="0" end="0"/>
                                            </p:txEl>
                                          </p:spTgt>
                                        </p:tgtEl>
                                        <p:attrNameLst>
                                          <p:attrName>style.visibility</p:attrName>
                                        </p:attrNameLst>
                                      </p:cBhvr>
                                      <p:to>
                                        <p:strVal val="visible"/>
                                      </p:to>
                                    </p:set>
                                    <p:animEffect transition="in" filter="fade">
                                      <p:cBhvr>
                                        <p:cTn id="45" dur="500"/>
                                        <p:tgtEl>
                                          <p:spTgt spid="30">
                                            <p:txEl>
                                              <p:pRg st="0" end="0"/>
                                            </p:txEl>
                                          </p:spTgt>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31">
                                            <p:txEl>
                                              <p:pRg st="0" end="0"/>
                                            </p:txEl>
                                          </p:spTgt>
                                        </p:tgtEl>
                                        <p:attrNameLst>
                                          <p:attrName>style.visibility</p:attrName>
                                        </p:attrNameLst>
                                      </p:cBhvr>
                                      <p:to>
                                        <p:strVal val="visible"/>
                                      </p:to>
                                    </p:set>
                                    <p:animEffect transition="in" filter="fade">
                                      <p:cBhvr>
                                        <p:cTn id="48" dur="500"/>
                                        <p:tgtEl>
                                          <p:spTgt spid="31">
                                            <p:txEl>
                                              <p:pRg st="0" end="0"/>
                                            </p:txEl>
                                          </p:spTgt>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32">
                                            <p:txEl>
                                              <p:pRg st="0" end="0"/>
                                            </p:txEl>
                                          </p:spTgt>
                                        </p:tgtEl>
                                        <p:attrNameLst>
                                          <p:attrName>style.visibility</p:attrName>
                                        </p:attrNameLst>
                                      </p:cBhvr>
                                      <p:to>
                                        <p:strVal val="visible"/>
                                      </p:to>
                                    </p:set>
                                    <p:animEffect transition="in" filter="fade">
                                      <p:cBhvr>
                                        <p:cTn id="51" dur="500"/>
                                        <p:tgtEl>
                                          <p:spTgt spid="32">
                                            <p:txEl>
                                              <p:pRg st="0" end="0"/>
                                            </p:txEl>
                                          </p:spTgt>
                                        </p:tgtEl>
                                      </p:cBhvr>
                                    </p:animEffect>
                                  </p:childTnLst>
                                </p:cTn>
                              </p:par>
                            </p:childTnLst>
                          </p:cTn>
                        </p:par>
                        <p:par>
                          <p:cTn id="52" fill="hold">
                            <p:stCondLst>
                              <p:cond delay="3000"/>
                            </p:stCondLst>
                            <p:childTnLst>
                              <p:par>
                                <p:cTn id="53" presetID="22" presetClass="entr" presetSubtype="8" fill="hold" grpId="0" nodeType="afterEffect">
                                  <p:stCondLst>
                                    <p:cond delay="0"/>
                                  </p:stCondLst>
                                  <p:childTnLst>
                                    <p:set>
                                      <p:cBhvr>
                                        <p:cTn id="54" dur="1" fill="hold">
                                          <p:stCondLst>
                                            <p:cond delay="0"/>
                                          </p:stCondLst>
                                        </p:cTn>
                                        <p:tgtEl>
                                          <p:spTgt spid="24">
                                            <p:txEl>
                                              <p:pRg st="0" end="0"/>
                                            </p:txEl>
                                          </p:spTgt>
                                        </p:tgtEl>
                                        <p:attrNameLst>
                                          <p:attrName>style.visibility</p:attrName>
                                        </p:attrNameLst>
                                      </p:cBhvr>
                                      <p:to>
                                        <p:strVal val="visible"/>
                                      </p:to>
                                    </p:set>
                                    <p:animEffect transition="in" filter="wipe(left)">
                                      <p:cBhvr>
                                        <p:cTn id="55" dur="500"/>
                                        <p:tgtEl>
                                          <p:spTgt spid="24">
                                            <p:txEl>
                                              <p:pRg st="0" end="0"/>
                                            </p:txEl>
                                          </p:spTgt>
                                        </p:tgtEl>
                                      </p:cBhvr>
                                    </p:animEffect>
                                  </p:childTnLst>
                                </p:cTn>
                              </p:par>
                            </p:childTnLst>
                          </p:cTn>
                        </p:par>
                        <p:par>
                          <p:cTn id="56" fill="hold">
                            <p:stCondLst>
                              <p:cond delay="3500"/>
                            </p:stCondLst>
                            <p:childTnLst>
                              <p:par>
                                <p:cTn id="57" presetID="18" presetClass="entr" presetSubtype="6" fill="hold" grpId="0" nodeType="afterEffect">
                                  <p:stCondLst>
                                    <p:cond delay="0"/>
                                  </p:stCondLst>
                                  <p:childTnLst>
                                    <p:set>
                                      <p:cBhvr>
                                        <p:cTn id="58" dur="1" fill="hold">
                                          <p:stCondLst>
                                            <p:cond delay="0"/>
                                          </p:stCondLst>
                                        </p:cTn>
                                        <p:tgtEl>
                                          <p:spTgt spid="23">
                                            <p:txEl>
                                              <p:pRg st="0" end="0"/>
                                            </p:txEl>
                                          </p:spTgt>
                                        </p:tgtEl>
                                        <p:attrNameLst>
                                          <p:attrName>style.visibility</p:attrName>
                                        </p:attrNameLst>
                                      </p:cBhvr>
                                      <p:to>
                                        <p:strVal val="visible"/>
                                      </p:to>
                                    </p:set>
                                    <p:animEffect transition="in" filter="strips(downRight)">
                                      <p:cBhvr>
                                        <p:cTn id="59" dur="500"/>
                                        <p:tgtEl>
                                          <p:spTgt spid="23">
                                            <p:txEl>
                                              <p:pRg st="0" end="0"/>
                                            </p:txEl>
                                          </p:spTgt>
                                        </p:tgtEl>
                                      </p:cBhvr>
                                    </p:animEffect>
                                  </p:childTnLst>
                                </p:cTn>
                              </p:par>
                            </p:childTnLst>
                          </p:cTn>
                        </p:par>
                        <p:par>
                          <p:cTn id="60" fill="hold">
                            <p:stCondLst>
                              <p:cond delay="4000"/>
                            </p:stCondLst>
                            <p:childTnLst>
                              <p:par>
                                <p:cTn id="61" presetID="22" presetClass="entr" presetSubtype="8" fill="hold" grpId="0" nodeType="afterEffect">
                                  <p:stCondLst>
                                    <p:cond delay="0"/>
                                  </p:stCondLst>
                                  <p:childTnLst>
                                    <p:set>
                                      <p:cBhvr>
                                        <p:cTn id="62" dur="1" fill="hold">
                                          <p:stCondLst>
                                            <p:cond delay="0"/>
                                          </p:stCondLst>
                                        </p:cTn>
                                        <p:tgtEl>
                                          <p:spTgt spid="25">
                                            <p:txEl>
                                              <p:pRg st="0" end="0"/>
                                            </p:txEl>
                                          </p:spTgt>
                                        </p:tgtEl>
                                        <p:attrNameLst>
                                          <p:attrName>style.visibility</p:attrName>
                                        </p:attrNameLst>
                                      </p:cBhvr>
                                      <p:to>
                                        <p:strVal val="visible"/>
                                      </p:to>
                                    </p:set>
                                    <p:animEffect transition="in" filter="wipe(left)">
                                      <p:cBhvr>
                                        <p:cTn id="63" dur="500"/>
                                        <p:tgtEl>
                                          <p:spTgt spid="25">
                                            <p:txEl>
                                              <p:pRg st="0" end="0"/>
                                            </p:txEl>
                                          </p:spTgt>
                                        </p:tgtEl>
                                      </p:cBhvr>
                                    </p:animEffect>
                                  </p:childTnLst>
                                </p:cTn>
                              </p:par>
                            </p:childTnLst>
                          </p:cTn>
                        </p:par>
                        <p:par>
                          <p:cTn id="64" fill="hold">
                            <p:stCondLst>
                              <p:cond delay="4500"/>
                            </p:stCondLst>
                            <p:childTnLst>
                              <p:par>
                                <p:cTn id="65" presetID="18" presetClass="entr" presetSubtype="6" fill="hold" grpId="0" nodeType="afterEffect">
                                  <p:stCondLst>
                                    <p:cond delay="0"/>
                                  </p:stCondLst>
                                  <p:childTnLst>
                                    <p:set>
                                      <p:cBhvr>
                                        <p:cTn id="66" dur="1" fill="hold">
                                          <p:stCondLst>
                                            <p:cond delay="0"/>
                                          </p:stCondLst>
                                        </p:cTn>
                                        <p:tgtEl>
                                          <p:spTgt spid="33">
                                            <p:txEl>
                                              <p:pRg st="0" end="0"/>
                                            </p:txEl>
                                          </p:spTgt>
                                        </p:tgtEl>
                                        <p:attrNameLst>
                                          <p:attrName>style.visibility</p:attrName>
                                        </p:attrNameLst>
                                      </p:cBhvr>
                                      <p:to>
                                        <p:strVal val="visible"/>
                                      </p:to>
                                    </p:set>
                                    <p:animEffect transition="in" filter="strips(downRight)">
                                      <p:cBhvr>
                                        <p:cTn id="67" dur="500"/>
                                        <p:tgtEl>
                                          <p:spTgt spid="3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3" grpId="0" build="p">
        <p:tmplLst>
          <p:tmpl lvl="1">
            <p:tnLst>
              <p:par>
                <p:cTn presetID="22" presetClass="entr" presetSubtype="8" fill="hold" nodeType="after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wipe(left)">
                      <p:cBhvr>
                        <p:cTn dur="500"/>
                        <p:tgtEl>
                          <p:spTgt spid="13"/>
                        </p:tgtEl>
                      </p:cBhvr>
                    </p:animEffect>
                  </p:childTnLst>
                </p:cTn>
              </p:par>
            </p:tnLst>
          </p:tmpl>
        </p:tmplLst>
      </p:bldP>
      <p:bldP spid="18" grpId="0" build="p">
        <p:tmplLst>
          <p:tmpl lvl="1">
            <p:tnLst>
              <p:par>
                <p:cTn presetID="10" presetClass="entr" presetSubtype="0" fill="hold" nodeType="after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fade">
                      <p:cBhvr>
                        <p:cTn dur="500"/>
                        <p:tgtEl>
                          <p:spTgt spid="18"/>
                        </p:tgtEl>
                      </p:cBhvr>
                    </p:animEffect>
                  </p:childTnLst>
                </p:cTn>
              </p:par>
            </p:tnLst>
          </p:tmpl>
        </p:tmplLst>
      </p:bldP>
      <p:bldP spid="9" grpId="0" animBg="1"/>
      <p:bldP spid="22" grpId="0" build="p">
        <p:tmplLst>
          <p:tmpl lvl="1">
            <p:tnLst>
              <p:par>
                <p:cTn presetID="10" presetClass="entr" presetSubtype="0" fill="hold" nodeType="withEffect">
                  <p:stCondLst>
                    <p:cond delay="0"/>
                  </p:stCondLst>
                  <p:childTnLst>
                    <p:set>
                      <p:cBhvr>
                        <p:cTn dur="1" fill="hold">
                          <p:stCondLst>
                            <p:cond delay="0"/>
                          </p:stCondLst>
                        </p:cTn>
                        <p:tgtEl>
                          <p:spTgt spid="22"/>
                        </p:tgtEl>
                        <p:attrNameLst>
                          <p:attrName>style.visibility</p:attrName>
                        </p:attrNameLst>
                      </p:cBhvr>
                      <p:to>
                        <p:strVal val="visible"/>
                      </p:to>
                    </p:set>
                    <p:animEffect transition="in" filter="fade">
                      <p:cBhvr>
                        <p:cTn dur="500"/>
                        <p:tgtEl>
                          <p:spTgt spid="22"/>
                        </p:tgtEl>
                      </p:cBhvr>
                    </p:animEffect>
                  </p:childTnLst>
                </p:cTn>
              </p:par>
            </p:tnLst>
          </p:tmpl>
        </p:tmplLst>
      </p:bldP>
      <p:bldP spid="23" grpId="0" build="p">
        <p:tmplLst>
          <p:tmpl lvl="1">
            <p:tnLst>
              <p:par>
                <p:cTn presetID="18" presetClass="entr" presetSubtype="6" fill="hold" nodeType="afterEffect">
                  <p:stCondLst>
                    <p:cond delay="0"/>
                  </p:stCondLst>
                  <p:childTnLst>
                    <p:set>
                      <p:cBhvr>
                        <p:cTn dur="1" fill="hold">
                          <p:stCondLst>
                            <p:cond delay="0"/>
                          </p:stCondLst>
                        </p:cTn>
                        <p:tgtEl>
                          <p:spTgt spid="23"/>
                        </p:tgtEl>
                        <p:attrNameLst>
                          <p:attrName>style.visibility</p:attrName>
                        </p:attrNameLst>
                      </p:cBhvr>
                      <p:to>
                        <p:strVal val="visible"/>
                      </p:to>
                    </p:set>
                    <p:animEffect transition="in" filter="strips(downRight)">
                      <p:cBhvr>
                        <p:cTn dur="500"/>
                        <p:tgtEl>
                          <p:spTgt spid="23"/>
                        </p:tgtEl>
                      </p:cBhvr>
                    </p:animEffect>
                  </p:childTnLst>
                </p:cTn>
              </p:par>
            </p:tnLst>
          </p:tmpl>
        </p:tmplLst>
      </p:bldP>
      <p:bldP spid="24" grpId="0" build="p">
        <p:tmplLst>
          <p:tmpl lvl="1">
            <p:tnLst>
              <p:par>
                <p:cTn presetID="22" presetClass="entr" presetSubtype="8" fill="hold" nodeType="afterEffect">
                  <p:stCondLst>
                    <p:cond delay="0"/>
                  </p:stCondLst>
                  <p:childTnLst>
                    <p:set>
                      <p:cBhvr>
                        <p:cTn dur="1" fill="hold">
                          <p:stCondLst>
                            <p:cond delay="0"/>
                          </p:stCondLst>
                        </p:cTn>
                        <p:tgtEl>
                          <p:spTgt spid="24"/>
                        </p:tgtEl>
                        <p:attrNameLst>
                          <p:attrName>style.visibility</p:attrName>
                        </p:attrNameLst>
                      </p:cBhvr>
                      <p:to>
                        <p:strVal val="visible"/>
                      </p:to>
                    </p:set>
                    <p:animEffect transition="in" filter="wipe(left)">
                      <p:cBhvr>
                        <p:cTn dur="500"/>
                        <p:tgtEl>
                          <p:spTgt spid="24"/>
                        </p:tgtEl>
                      </p:cBhvr>
                    </p:animEffect>
                  </p:childTnLst>
                </p:cTn>
              </p:par>
            </p:tnLst>
          </p:tmpl>
        </p:tmplLst>
      </p:bldP>
      <p:bldP spid="25" grpId="0" build="p">
        <p:tmplLst>
          <p:tmpl lvl="1">
            <p:tnLst>
              <p:par>
                <p:cTn presetID="22" presetClass="entr" presetSubtype="8" fill="hold" nodeType="afterEffect">
                  <p:stCondLst>
                    <p:cond delay="0"/>
                  </p:stCondLst>
                  <p:childTnLst>
                    <p:set>
                      <p:cBhvr>
                        <p:cTn dur="1" fill="hold">
                          <p:stCondLst>
                            <p:cond delay="0"/>
                          </p:stCondLst>
                        </p:cTn>
                        <p:tgtEl>
                          <p:spTgt spid="25"/>
                        </p:tgtEl>
                        <p:attrNameLst>
                          <p:attrName>style.visibility</p:attrName>
                        </p:attrNameLst>
                      </p:cBhvr>
                      <p:to>
                        <p:strVal val="visible"/>
                      </p:to>
                    </p:set>
                    <p:animEffect transition="in" filter="wipe(left)">
                      <p:cBhvr>
                        <p:cTn dur="500"/>
                        <p:tgtEl>
                          <p:spTgt spid="25"/>
                        </p:tgtEl>
                      </p:cBhvr>
                    </p:animEffect>
                  </p:childTnLst>
                </p:cTn>
              </p:par>
            </p:tnLst>
          </p:tmpl>
        </p:tmplLst>
      </p:bldP>
      <p:bldP spid="26" grpId="0" build="p">
        <p:tmplLst>
          <p:tmpl lvl="1">
            <p:tnLst>
              <p:par>
                <p:cTn presetID="10" presetClass="entr" presetSubtype="0" fill="hold" nodeType="withEffect">
                  <p:stCondLst>
                    <p:cond delay="0"/>
                  </p:stCondLst>
                  <p:childTnLst>
                    <p:set>
                      <p:cBhvr>
                        <p:cTn dur="1" fill="hold">
                          <p:stCondLst>
                            <p:cond delay="0"/>
                          </p:stCondLst>
                        </p:cTn>
                        <p:tgtEl>
                          <p:spTgt spid="26"/>
                        </p:tgtEl>
                        <p:attrNameLst>
                          <p:attrName>style.visibility</p:attrName>
                        </p:attrNameLst>
                      </p:cBhvr>
                      <p:to>
                        <p:strVal val="visible"/>
                      </p:to>
                    </p:set>
                    <p:animEffect transition="in" filter="fade">
                      <p:cBhvr>
                        <p:cTn dur="500"/>
                        <p:tgtEl>
                          <p:spTgt spid="26"/>
                        </p:tgtEl>
                      </p:cBhvr>
                    </p:animEffect>
                  </p:childTnLst>
                </p:cTn>
              </p:par>
            </p:tnLst>
          </p:tmpl>
        </p:tmplLst>
      </p:bldP>
      <p:bldP spid="27" grpId="0" build="p">
        <p:tmplLst>
          <p:tmpl lvl="1">
            <p:tnLst>
              <p:par>
                <p:cTn presetID="10" presetClass="entr" presetSubtype="0" fill="hold" nodeType="withEffect">
                  <p:stCondLst>
                    <p:cond delay="0"/>
                  </p:stCondLst>
                  <p:childTnLst>
                    <p:set>
                      <p:cBhvr>
                        <p:cTn dur="1" fill="hold">
                          <p:stCondLst>
                            <p:cond delay="0"/>
                          </p:stCondLst>
                        </p:cTn>
                        <p:tgtEl>
                          <p:spTgt spid="27"/>
                        </p:tgtEl>
                        <p:attrNameLst>
                          <p:attrName>style.visibility</p:attrName>
                        </p:attrNameLst>
                      </p:cBhvr>
                      <p:to>
                        <p:strVal val="visible"/>
                      </p:to>
                    </p:set>
                    <p:animEffect transition="in" filter="fade">
                      <p:cBhvr>
                        <p:cTn dur="500"/>
                        <p:tgtEl>
                          <p:spTgt spid="27"/>
                        </p:tgtEl>
                      </p:cBhvr>
                    </p:animEffect>
                  </p:childTnLst>
                </p:cTn>
              </p:par>
            </p:tnLst>
          </p:tmpl>
        </p:tmplLst>
      </p:bldP>
      <p:bldP spid="28" grpId="0" build="p">
        <p:tmplLst>
          <p:tmpl lvl="1">
            <p:tnLst>
              <p:par>
                <p:cTn presetID="10" presetClass="entr" presetSubtype="0" fill="hold" nodeType="withEffect">
                  <p:stCondLst>
                    <p:cond delay="0"/>
                  </p:stCondLst>
                  <p:childTnLst>
                    <p:set>
                      <p:cBhvr>
                        <p:cTn dur="1" fill="hold">
                          <p:stCondLst>
                            <p:cond delay="0"/>
                          </p:stCondLst>
                        </p:cTn>
                        <p:tgtEl>
                          <p:spTgt spid="28"/>
                        </p:tgtEl>
                        <p:attrNameLst>
                          <p:attrName>style.visibility</p:attrName>
                        </p:attrNameLst>
                      </p:cBhvr>
                      <p:to>
                        <p:strVal val="visible"/>
                      </p:to>
                    </p:set>
                    <p:animEffect transition="in" filter="fade">
                      <p:cBhvr>
                        <p:cTn dur="500"/>
                        <p:tgtEl>
                          <p:spTgt spid="28"/>
                        </p:tgtEl>
                      </p:cBhvr>
                    </p:animEffect>
                  </p:childTnLst>
                </p:cTn>
              </p:par>
            </p:tnLst>
          </p:tmpl>
        </p:tmplLst>
      </p:bldP>
      <p:bldP spid="29" grpId="0" build="p">
        <p:tmplLst>
          <p:tmpl lvl="1">
            <p:tnLst>
              <p:par>
                <p:cTn presetID="10" presetClass="entr" presetSubtype="0" fill="hold" nodeType="withEffect">
                  <p:stCondLst>
                    <p:cond delay="0"/>
                  </p:stCondLst>
                  <p:childTnLst>
                    <p:set>
                      <p:cBhvr>
                        <p:cTn dur="1" fill="hold">
                          <p:stCondLst>
                            <p:cond delay="0"/>
                          </p:stCondLst>
                        </p:cTn>
                        <p:tgtEl>
                          <p:spTgt spid="29"/>
                        </p:tgtEl>
                        <p:attrNameLst>
                          <p:attrName>style.visibility</p:attrName>
                        </p:attrNameLst>
                      </p:cBhvr>
                      <p:to>
                        <p:strVal val="visible"/>
                      </p:to>
                    </p:set>
                    <p:animEffect transition="in" filter="fade">
                      <p:cBhvr>
                        <p:cTn dur="500"/>
                        <p:tgtEl>
                          <p:spTgt spid="29"/>
                        </p:tgtEl>
                      </p:cBhvr>
                    </p:animEffect>
                  </p:childTnLst>
                </p:cTn>
              </p:par>
            </p:tnLst>
          </p:tmpl>
        </p:tmplLst>
      </p:bldP>
      <p:bldP spid="30" grpId="0" build="p">
        <p:tmplLst>
          <p:tmpl lvl="1">
            <p:tnLst>
              <p:par>
                <p:cTn presetID="10" presetClass="entr" presetSubtype="0" fill="hold" nodeType="withEffect">
                  <p:stCondLst>
                    <p:cond delay="0"/>
                  </p:stCondLst>
                  <p:childTnLst>
                    <p:set>
                      <p:cBhvr>
                        <p:cTn dur="1" fill="hold">
                          <p:stCondLst>
                            <p:cond delay="0"/>
                          </p:stCondLst>
                        </p:cTn>
                        <p:tgtEl>
                          <p:spTgt spid="30"/>
                        </p:tgtEl>
                        <p:attrNameLst>
                          <p:attrName>style.visibility</p:attrName>
                        </p:attrNameLst>
                      </p:cBhvr>
                      <p:to>
                        <p:strVal val="visible"/>
                      </p:to>
                    </p:set>
                    <p:animEffect transition="in" filter="fade">
                      <p:cBhvr>
                        <p:cTn dur="500"/>
                        <p:tgtEl>
                          <p:spTgt spid="30"/>
                        </p:tgtEl>
                      </p:cBhvr>
                    </p:animEffect>
                  </p:childTnLst>
                </p:cTn>
              </p:par>
            </p:tnLst>
          </p:tmpl>
        </p:tmplLst>
      </p:bldP>
      <p:bldP spid="31" grpId="0" build="p">
        <p:tmplLst>
          <p:tmpl lvl="1">
            <p:tnLst>
              <p:par>
                <p:cTn presetID="10" presetClass="entr" presetSubtype="0" fill="hold" nodeType="withEffect">
                  <p:stCondLst>
                    <p:cond delay="0"/>
                  </p:st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10" presetClass="entr" presetSubtype="0" fill="hold" nodeType="withEffect">
                  <p:stCondLst>
                    <p:cond delay="0"/>
                  </p:stCondLst>
                  <p:childTnLst>
                    <p:set>
                      <p:cBhvr>
                        <p:cTn dur="1" fill="hold">
                          <p:stCondLst>
                            <p:cond delay="0"/>
                          </p:stCondLst>
                        </p:cTn>
                        <p:tgtEl>
                          <p:spTgt spid="32"/>
                        </p:tgtEl>
                        <p:attrNameLst>
                          <p:attrName>style.visibility</p:attrName>
                        </p:attrNameLst>
                      </p:cBhvr>
                      <p:to>
                        <p:strVal val="visible"/>
                      </p:to>
                    </p:set>
                    <p:animEffect transition="in" filter="fade">
                      <p:cBhvr>
                        <p:cTn dur="500"/>
                        <p:tgtEl>
                          <p:spTgt spid="32"/>
                        </p:tgtEl>
                      </p:cBhvr>
                    </p:animEffect>
                  </p:childTnLst>
                </p:cTn>
              </p:par>
            </p:tnLst>
          </p:tmpl>
        </p:tmplLst>
      </p:bldP>
      <p:bldP spid="33" grpId="0" build="p">
        <p:tmplLst>
          <p:tmpl lvl="1">
            <p:tnLst>
              <p:par>
                <p:cTn presetID="18" presetClass="entr" presetSubtype="6" fill="hold" nodeType="afterEffect">
                  <p:stCondLst>
                    <p:cond delay="0"/>
                  </p:stCondLst>
                  <p:childTnLst>
                    <p:set>
                      <p:cBhvr>
                        <p:cTn dur="1" fill="hold">
                          <p:stCondLst>
                            <p:cond delay="0"/>
                          </p:stCondLst>
                        </p:cTn>
                        <p:tgtEl>
                          <p:spTgt spid="33"/>
                        </p:tgtEl>
                        <p:attrNameLst>
                          <p:attrName>style.visibility</p:attrName>
                        </p:attrNameLst>
                      </p:cBhvr>
                      <p:to>
                        <p:strVal val="visible"/>
                      </p:to>
                    </p:set>
                    <p:animEffect transition="in" filter="strips(downRight)">
                      <p:cBhvr>
                        <p:cTn dur="500"/>
                        <p:tgtEl>
                          <p:spTgt spid="33"/>
                        </p:tgtEl>
                      </p:cBhvr>
                    </p:animEffect>
                  </p:childTnLst>
                </p:cTn>
              </p:par>
            </p:tnLst>
          </p:tmpl>
        </p:tmplLst>
      </p:bldP>
      <p:bldP spid="34" grpId="0" animBg="1"/>
    </p:bldLst>
  </p:timing>
  <p:extLst mod="1">
    <p:ext uri="{DCECCB84-F9BA-43D5-87BE-67443E8EF086}">
      <p15:sldGuideLst xmlns:p15="http://schemas.microsoft.com/office/powerpoint/2012/main">
        <p15:guide id="1" orient="horz" pos="432">
          <p15:clr>
            <a:srgbClr val="FBAE40"/>
          </p15:clr>
        </p15:guide>
        <p15:guide id="2" pos="960">
          <p15:clr>
            <a:srgbClr val="FBAE40"/>
          </p15:clr>
        </p15:guide>
        <p15:guide id="3" pos="4808" userDrawn="1">
          <p15:clr>
            <a:srgbClr val="FBAE40"/>
          </p15:clr>
        </p15:guide>
        <p15:guide id="4" orient="horz" pos="3792">
          <p15:clr>
            <a:srgbClr val="FBAE40"/>
          </p15:clr>
        </p15:guide>
        <p15:guide id="5" orient="horz" pos="1392">
          <p15:clr>
            <a:srgbClr val="FBAE40"/>
          </p15:clr>
        </p15:guide>
        <p15:guide id="6" pos="288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2345789-0805-4FB2-8A08-93DAE8A59209}" type="datetimeFigureOut">
              <a:rPr lang="en-GB" smtClean="0"/>
              <a:t>31/03/2017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AD562E1-1AEE-4F63-BE54-B648EFB6F0B3}" type="slidenum">
              <a:rPr lang="en-GB" smtClean="0"/>
              <a:t>‹#›</a:t>
            </a:fld>
            <a:endParaRPr lang="en-GB"/>
          </a:p>
        </p:txBody>
      </p:sp>
    </p:spTree>
    <p:extLst>
      <p:ext uri="{BB962C8B-B14F-4D97-AF65-F5344CB8AC3E}">
        <p14:creationId xmlns:p14="http://schemas.microsoft.com/office/powerpoint/2010/main" val="4249627785"/>
      </p:ext>
    </p:extLst>
  </p:cSld>
  <p:clrMapOvr>
    <a:masterClrMapping/>
  </p:clrMapOvr>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37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00100" y="596901"/>
            <a:ext cx="3409657" cy="505969"/>
          </a:xfrm>
        </p:spPr>
        <p:txBody>
          <a:bodyPr lIns="0" rIns="0" anchor="ctr">
            <a:noAutofit/>
          </a:bodyPr>
          <a:lstStyle>
            <a:lvl1pPr algn="l">
              <a:defRPr sz="2100" b="0">
                <a:solidFill>
                  <a:schemeClr val="accent1"/>
                </a:solidFill>
                <a:latin typeface="U.S. 101" pitchFamily="2" charset="0"/>
                <a:ea typeface="Roboto" pitchFamily="2" charset="0"/>
                <a:cs typeface="Open Sans Light" panose="020B0306030504020204" pitchFamily="34" charset="0"/>
              </a:defRPr>
            </a:lvl1pPr>
          </a:lstStyle>
          <a:p>
            <a:r>
              <a:rPr lang="en-US" dirty="0" smtClean="0"/>
              <a:t>Write Your Title Here</a:t>
            </a:r>
            <a:endParaRPr lang="en-GB" dirty="0"/>
          </a:p>
        </p:txBody>
      </p:sp>
      <p:sp>
        <p:nvSpPr>
          <p:cNvPr id="13" name="Text Placeholder 12"/>
          <p:cNvSpPr>
            <a:spLocks noGrp="1"/>
          </p:cNvSpPr>
          <p:nvPr>
            <p:ph type="body" sz="quarter" idx="11" hasCustomPrompt="1"/>
          </p:nvPr>
        </p:nvSpPr>
        <p:spPr>
          <a:xfrm>
            <a:off x="800100" y="1861626"/>
            <a:ext cx="3409657" cy="516988"/>
          </a:xfrm>
        </p:spPr>
        <p:txBody>
          <a:bodyPr lIns="0" rIns="0">
            <a:normAutofit/>
          </a:bodyPr>
          <a:lstStyle>
            <a:lvl1pPr marL="0" indent="0">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18" name="Text Placeholder 12"/>
          <p:cNvSpPr>
            <a:spLocks noGrp="1"/>
          </p:cNvSpPr>
          <p:nvPr>
            <p:ph type="body" sz="quarter" idx="13" hasCustomPrompt="1"/>
          </p:nvPr>
        </p:nvSpPr>
        <p:spPr>
          <a:xfrm>
            <a:off x="4934244" y="1861626"/>
            <a:ext cx="3409657" cy="516988"/>
          </a:xfrm>
        </p:spPr>
        <p:txBody>
          <a:bodyPr lIns="0" rIns="0">
            <a:normAutofit/>
          </a:bodyPr>
          <a:lstStyle>
            <a:lvl1pPr marL="0" indent="0" algn="r">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 name="TextBox 2"/>
          <p:cNvSpPr txBox="1"/>
          <p:nvPr userDrawn="1"/>
        </p:nvSpPr>
        <p:spPr>
          <a:xfrm>
            <a:off x="1076178" y="6183086"/>
            <a:ext cx="1428750" cy="242374"/>
          </a:xfrm>
          <a:prstGeom prst="rect">
            <a:avLst/>
          </a:prstGeom>
          <a:noFill/>
        </p:spPr>
        <p:txBody>
          <a:bodyPr wrap="square" rtlCol="0">
            <a:spAutoFit/>
          </a:bodyPr>
          <a:lstStyle/>
          <a:p>
            <a:r>
              <a:rPr lang="en-US" sz="975" dirty="0" smtClean="0">
                <a:solidFill>
                  <a:schemeClr val="accent1"/>
                </a:solidFill>
                <a:latin typeface="U.S. 101" pitchFamily="2" charset="0"/>
              </a:rPr>
              <a:t>COMPANY NAME</a:t>
            </a:r>
          </a:p>
        </p:txBody>
      </p:sp>
      <p:sp>
        <p:nvSpPr>
          <p:cNvPr id="8" name="TextBox 7"/>
          <p:cNvSpPr txBox="1"/>
          <p:nvPr userDrawn="1"/>
        </p:nvSpPr>
        <p:spPr>
          <a:xfrm>
            <a:off x="3857478" y="6197600"/>
            <a:ext cx="1428750" cy="230832"/>
          </a:xfrm>
          <a:prstGeom prst="rect">
            <a:avLst/>
          </a:prstGeom>
          <a:noFill/>
        </p:spPr>
        <p:txBody>
          <a:bodyPr wrap="square" rtlCol="0">
            <a:spAutoFit/>
          </a:bodyPr>
          <a:lstStyle/>
          <a:p>
            <a:pPr algn="ctr"/>
            <a:r>
              <a:rPr lang="en-US" sz="900" u="none" dirty="0" smtClean="0">
                <a:solidFill>
                  <a:schemeClr val="accent1"/>
                </a:solidFill>
                <a:latin typeface="Aller Light" panose="02000503000000020004" pitchFamily="2" charset="0"/>
              </a:rPr>
              <a:t>www.nicecompany.com</a:t>
            </a:r>
            <a:endParaRPr lang="en-US" sz="825" u="none" dirty="0" smtClean="0">
              <a:solidFill>
                <a:schemeClr val="accent1"/>
              </a:solidFill>
              <a:latin typeface="Aller Light" panose="02000503000000020004" pitchFamily="2" charset="0"/>
            </a:endParaRPr>
          </a:p>
        </p:txBody>
      </p:sp>
    </p:spTree>
    <p:extLst>
      <p:ext uri="{BB962C8B-B14F-4D97-AF65-F5344CB8AC3E}">
        <p14:creationId xmlns:p14="http://schemas.microsoft.com/office/powerpoint/2010/main" val="313477291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432">
          <p15:clr>
            <a:srgbClr val="FBAE40"/>
          </p15:clr>
        </p15:guide>
        <p15:guide id="2" pos="960">
          <p15:clr>
            <a:srgbClr val="FBAE40"/>
          </p15:clr>
        </p15:guide>
        <p15:guide id="3" pos="6696">
          <p15:clr>
            <a:srgbClr val="FBAE40"/>
          </p15:clr>
        </p15:guide>
        <p15:guide id="4" orient="horz" pos="3792">
          <p15:clr>
            <a:srgbClr val="FBAE40"/>
          </p15:clr>
        </p15:guide>
        <p15:guide id="5" orient="horz" pos="1392">
          <p15:clr>
            <a:srgbClr val="FBAE40"/>
          </p15:clr>
        </p15:guide>
        <p15:guide id="6" pos="3840">
          <p15:clr>
            <a:srgbClr val="FBAE40"/>
          </p15:clr>
        </p15:guide>
      </p15:sldGuideLst>
    </p:ext>
  </p:extLst>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8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124076" y="654051"/>
            <a:ext cx="4895850" cy="505969"/>
          </a:xfrm>
        </p:spPr>
        <p:txBody>
          <a:bodyPr lIns="0" rIns="0" anchor="ctr">
            <a:noAutofit/>
          </a:bodyPr>
          <a:lstStyle>
            <a:lvl1pPr algn="ctr">
              <a:defRPr sz="4000" b="0">
                <a:solidFill>
                  <a:schemeClr val="accent1"/>
                </a:solidFill>
                <a:latin typeface="U.S. 101" pitchFamily="2" charset="0"/>
                <a:ea typeface="Roboto" pitchFamily="2" charset="0"/>
                <a:cs typeface="Open Sans Light" panose="020B0306030504020204" pitchFamily="34" charset="0"/>
              </a:defRPr>
            </a:lvl1pPr>
          </a:lstStyle>
          <a:p>
            <a:r>
              <a:rPr lang="en-US" dirty="0" smtClean="0"/>
              <a:t>Write Your Title Here</a:t>
            </a:r>
            <a:endParaRPr lang="en-GB" dirty="0"/>
          </a:p>
        </p:txBody>
      </p:sp>
      <p:sp>
        <p:nvSpPr>
          <p:cNvPr id="13" name="Text Placeholder 12"/>
          <p:cNvSpPr>
            <a:spLocks noGrp="1"/>
          </p:cNvSpPr>
          <p:nvPr>
            <p:ph type="body" sz="quarter" idx="11" hasCustomPrompt="1"/>
          </p:nvPr>
        </p:nvSpPr>
        <p:spPr>
          <a:xfrm>
            <a:off x="4713459" y="2639534"/>
            <a:ext cx="2037862" cy="299246"/>
          </a:xfrm>
        </p:spPr>
        <p:txBody>
          <a:bodyPr lIns="0" rIns="0" anchor="ctr">
            <a:normAutofit/>
          </a:bodyPr>
          <a:lstStyle>
            <a:lvl1pPr marL="0" indent="0">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18" name="Text Placeholder 12"/>
          <p:cNvSpPr>
            <a:spLocks noGrp="1"/>
          </p:cNvSpPr>
          <p:nvPr>
            <p:ph type="body" sz="quarter" idx="13" hasCustomPrompt="1"/>
          </p:nvPr>
        </p:nvSpPr>
        <p:spPr>
          <a:xfrm>
            <a:off x="2124076" y="1139801"/>
            <a:ext cx="4895850" cy="355624"/>
          </a:xfrm>
        </p:spPr>
        <p:txBody>
          <a:bodyPr lIns="0" rIns="0" anchor="ctr">
            <a:normAutofit/>
          </a:bodyPr>
          <a:lstStyle>
            <a:lvl1pPr marL="0" indent="0" algn="ctr">
              <a:buNone/>
              <a:defRPr sz="900" b="0" baseline="0">
                <a:solidFill>
                  <a:schemeClr val="tx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 name="TextBox 2"/>
          <p:cNvSpPr txBox="1"/>
          <p:nvPr userDrawn="1"/>
        </p:nvSpPr>
        <p:spPr>
          <a:xfrm>
            <a:off x="1076178" y="6183086"/>
            <a:ext cx="1428750" cy="242374"/>
          </a:xfrm>
          <a:prstGeom prst="rect">
            <a:avLst/>
          </a:prstGeom>
          <a:noFill/>
        </p:spPr>
        <p:txBody>
          <a:bodyPr wrap="square" rtlCol="0">
            <a:spAutoFit/>
          </a:bodyPr>
          <a:lstStyle/>
          <a:p>
            <a:r>
              <a:rPr lang="en-US" sz="975" dirty="0" smtClean="0">
                <a:solidFill>
                  <a:schemeClr val="accent1"/>
                </a:solidFill>
                <a:latin typeface="U.S. 101" pitchFamily="2" charset="0"/>
              </a:rPr>
              <a:t>COMPANY NAME</a:t>
            </a:r>
          </a:p>
        </p:txBody>
      </p:sp>
      <p:sp>
        <p:nvSpPr>
          <p:cNvPr id="8" name="TextBox 7"/>
          <p:cNvSpPr txBox="1"/>
          <p:nvPr userDrawn="1"/>
        </p:nvSpPr>
        <p:spPr>
          <a:xfrm>
            <a:off x="3857478" y="6197600"/>
            <a:ext cx="1428750" cy="230832"/>
          </a:xfrm>
          <a:prstGeom prst="rect">
            <a:avLst/>
          </a:prstGeom>
          <a:noFill/>
        </p:spPr>
        <p:txBody>
          <a:bodyPr wrap="square" rtlCol="0">
            <a:spAutoFit/>
          </a:bodyPr>
          <a:lstStyle/>
          <a:p>
            <a:pPr algn="ctr"/>
            <a:r>
              <a:rPr lang="en-US" sz="900" u="none" dirty="0" smtClean="0">
                <a:solidFill>
                  <a:schemeClr val="accent1"/>
                </a:solidFill>
                <a:latin typeface="Aller Light" panose="02000503000000020004" pitchFamily="2" charset="0"/>
              </a:rPr>
              <a:t>www.nicecompany.com</a:t>
            </a:r>
            <a:endParaRPr lang="en-US" sz="825" u="none" dirty="0" smtClean="0">
              <a:solidFill>
                <a:schemeClr val="accent1"/>
              </a:solidFill>
              <a:latin typeface="Aller Light" panose="02000503000000020004" pitchFamily="2" charset="0"/>
            </a:endParaRPr>
          </a:p>
        </p:txBody>
      </p:sp>
      <p:grpSp>
        <p:nvGrpSpPr>
          <p:cNvPr id="9" name="Group 1390"/>
          <p:cNvGrpSpPr/>
          <p:nvPr/>
        </p:nvGrpSpPr>
        <p:grpSpPr>
          <a:xfrm>
            <a:off x="1143000" y="2711025"/>
            <a:ext cx="3096935" cy="2224754"/>
            <a:chOff x="0" y="0"/>
            <a:chExt cx="9072622" cy="6517526"/>
          </a:xfrm>
          <a:solidFill>
            <a:schemeClr val="accent1"/>
          </a:solidFill>
        </p:grpSpPr>
        <p:sp>
          <p:nvSpPr>
            <p:cNvPr id="11" name="Shape 1388"/>
            <p:cNvSpPr/>
            <p:nvPr/>
          </p:nvSpPr>
          <p:spPr>
            <a:xfrm>
              <a:off x="3124344" y="5211060"/>
              <a:ext cx="2844388" cy="1306467"/>
            </a:xfrm>
            <a:custGeom>
              <a:avLst/>
              <a:gdLst/>
              <a:ahLst/>
              <a:cxnLst>
                <a:cxn ang="0">
                  <a:pos x="wd2" y="hd2"/>
                </a:cxn>
                <a:cxn ang="5400000">
                  <a:pos x="wd2" y="hd2"/>
                </a:cxn>
                <a:cxn ang="10800000">
                  <a:pos x="wd2" y="hd2"/>
                </a:cxn>
                <a:cxn ang="16200000">
                  <a:pos x="wd2" y="hd2"/>
                </a:cxn>
              </a:cxnLst>
              <a:rect l="0" t="0" r="r" b="b"/>
              <a:pathLst>
                <a:path w="20251" h="21600" extrusionOk="0">
                  <a:moveTo>
                    <a:pt x="19920" y="18845"/>
                  </a:moveTo>
                  <a:cubicBezTo>
                    <a:pt x="19920" y="18845"/>
                    <a:pt x="18823" y="16641"/>
                    <a:pt x="18203" y="15208"/>
                  </a:cubicBezTo>
                  <a:cubicBezTo>
                    <a:pt x="17583" y="13776"/>
                    <a:pt x="17393" y="12122"/>
                    <a:pt x="17393" y="12122"/>
                  </a:cubicBezTo>
                  <a:cubicBezTo>
                    <a:pt x="16916" y="0"/>
                    <a:pt x="16916" y="0"/>
                    <a:pt x="16916" y="0"/>
                  </a:cubicBezTo>
                  <a:cubicBezTo>
                    <a:pt x="3326" y="0"/>
                    <a:pt x="3326" y="0"/>
                    <a:pt x="3326" y="0"/>
                  </a:cubicBezTo>
                  <a:cubicBezTo>
                    <a:pt x="2849" y="12122"/>
                    <a:pt x="2849" y="12122"/>
                    <a:pt x="2849" y="12122"/>
                  </a:cubicBezTo>
                  <a:cubicBezTo>
                    <a:pt x="2849" y="12122"/>
                    <a:pt x="2659" y="13886"/>
                    <a:pt x="2087" y="15318"/>
                  </a:cubicBezTo>
                  <a:cubicBezTo>
                    <a:pt x="1467" y="16751"/>
                    <a:pt x="322" y="18955"/>
                    <a:pt x="322" y="18955"/>
                  </a:cubicBezTo>
                  <a:cubicBezTo>
                    <a:pt x="322" y="18955"/>
                    <a:pt x="-679" y="20608"/>
                    <a:pt x="847" y="21049"/>
                  </a:cubicBezTo>
                  <a:cubicBezTo>
                    <a:pt x="1705" y="21380"/>
                    <a:pt x="5567" y="21600"/>
                    <a:pt x="8667" y="21600"/>
                  </a:cubicBezTo>
                  <a:cubicBezTo>
                    <a:pt x="11575" y="21600"/>
                    <a:pt x="11575" y="21600"/>
                    <a:pt x="11575" y="21600"/>
                  </a:cubicBezTo>
                  <a:cubicBezTo>
                    <a:pt x="14770" y="21600"/>
                    <a:pt x="18537" y="21380"/>
                    <a:pt x="19443" y="21049"/>
                  </a:cubicBezTo>
                  <a:cubicBezTo>
                    <a:pt x="20921" y="20498"/>
                    <a:pt x="19920" y="18845"/>
                    <a:pt x="19920" y="18845"/>
                  </a:cubicBezTo>
                  <a:close/>
                </a:path>
              </a:pathLst>
            </a:custGeom>
            <a:grpFill/>
            <a:ln w="12700" cap="flat">
              <a:noFill/>
              <a:miter lim="400000"/>
            </a:ln>
            <a:effectLst/>
          </p:spPr>
          <p:txBody>
            <a:bodyPr wrap="square" lIns="0" tIns="0" rIns="0" bIns="0" numCol="1" anchor="t">
              <a:noAutofit/>
            </a:bodyPr>
            <a:lstStyle/>
            <a:p>
              <a:pPr lvl="0">
                <a:defRPr sz="3200">
                  <a:solidFill>
                    <a:srgbClr val="FFFFFF"/>
                  </a:solidFill>
                  <a:latin typeface="+mn-lt"/>
                  <a:ea typeface="+mn-ea"/>
                  <a:cs typeface="+mn-cs"/>
                  <a:sym typeface="Helvetica Light"/>
                </a:defRPr>
              </a:pPr>
              <a:endParaRPr sz="2400"/>
            </a:p>
          </p:txBody>
        </p:sp>
        <p:sp>
          <p:nvSpPr>
            <p:cNvPr id="12" name="Shape 1389"/>
            <p:cNvSpPr/>
            <p:nvPr/>
          </p:nvSpPr>
          <p:spPr>
            <a:xfrm>
              <a:off x="0" y="0"/>
              <a:ext cx="9072623" cy="5544381"/>
            </a:xfrm>
            <a:custGeom>
              <a:avLst/>
              <a:gdLst/>
              <a:ahLst/>
              <a:cxnLst>
                <a:cxn ang="0">
                  <a:pos x="wd2" y="hd2"/>
                </a:cxn>
                <a:cxn ang="5400000">
                  <a:pos x="wd2" y="hd2"/>
                </a:cxn>
                <a:cxn ang="10800000">
                  <a:pos x="wd2" y="hd2"/>
                </a:cxn>
                <a:cxn ang="16200000">
                  <a:pos x="wd2" y="hd2"/>
                </a:cxn>
              </a:cxnLst>
              <a:rect l="0" t="0" r="r" b="b"/>
              <a:pathLst>
                <a:path w="21600" h="21600" extrusionOk="0">
                  <a:moveTo>
                    <a:pt x="21074" y="0"/>
                  </a:moveTo>
                  <a:cubicBezTo>
                    <a:pt x="558" y="0"/>
                    <a:pt x="558" y="0"/>
                    <a:pt x="558" y="0"/>
                  </a:cubicBezTo>
                  <a:cubicBezTo>
                    <a:pt x="255" y="0"/>
                    <a:pt x="0" y="443"/>
                    <a:pt x="0" y="939"/>
                  </a:cubicBezTo>
                  <a:cubicBezTo>
                    <a:pt x="0" y="20661"/>
                    <a:pt x="0" y="20661"/>
                    <a:pt x="0" y="20661"/>
                  </a:cubicBezTo>
                  <a:cubicBezTo>
                    <a:pt x="0" y="21157"/>
                    <a:pt x="255" y="21600"/>
                    <a:pt x="558" y="21600"/>
                  </a:cubicBezTo>
                  <a:cubicBezTo>
                    <a:pt x="8156" y="21600"/>
                    <a:pt x="8156" y="21600"/>
                    <a:pt x="8156" y="21600"/>
                  </a:cubicBezTo>
                  <a:cubicBezTo>
                    <a:pt x="8586" y="21600"/>
                    <a:pt x="8586" y="21600"/>
                    <a:pt x="8586" y="21600"/>
                  </a:cubicBezTo>
                  <a:cubicBezTo>
                    <a:pt x="13062" y="21600"/>
                    <a:pt x="13062" y="21600"/>
                    <a:pt x="13062" y="21600"/>
                  </a:cubicBezTo>
                  <a:cubicBezTo>
                    <a:pt x="13524" y="21600"/>
                    <a:pt x="13524" y="21600"/>
                    <a:pt x="13524" y="21600"/>
                  </a:cubicBezTo>
                  <a:cubicBezTo>
                    <a:pt x="21074" y="21600"/>
                    <a:pt x="21074" y="21600"/>
                    <a:pt x="21074" y="21600"/>
                  </a:cubicBezTo>
                  <a:cubicBezTo>
                    <a:pt x="21377" y="21600"/>
                    <a:pt x="21600" y="21157"/>
                    <a:pt x="21600" y="20661"/>
                  </a:cubicBezTo>
                  <a:cubicBezTo>
                    <a:pt x="21600" y="939"/>
                    <a:pt x="21600" y="939"/>
                    <a:pt x="21600" y="939"/>
                  </a:cubicBezTo>
                  <a:cubicBezTo>
                    <a:pt x="21600" y="443"/>
                    <a:pt x="21377" y="0"/>
                    <a:pt x="21074" y="0"/>
                  </a:cubicBezTo>
                  <a:close/>
                  <a:moveTo>
                    <a:pt x="20708" y="20035"/>
                  </a:moveTo>
                  <a:cubicBezTo>
                    <a:pt x="828" y="20035"/>
                    <a:pt x="828" y="20035"/>
                    <a:pt x="828" y="20035"/>
                  </a:cubicBezTo>
                  <a:cubicBezTo>
                    <a:pt x="828" y="1565"/>
                    <a:pt x="828" y="1565"/>
                    <a:pt x="828" y="1565"/>
                  </a:cubicBezTo>
                  <a:cubicBezTo>
                    <a:pt x="20708" y="1565"/>
                    <a:pt x="20708" y="1565"/>
                    <a:pt x="20708" y="1565"/>
                  </a:cubicBezTo>
                  <a:lnTo>
                    <a:pt x="20708" y="20035"/>
                  </a:lnTo>
                  <a:close/>
                </a:path>
              </a:pathLst>
            </a:custGeom>
            <a:grpFill/>
            <a:ln w="12700" cap="flat">
              <a:noFill/>
              <a:miter lim="400000"/>
            </a:ln>
            <a:effectLst/>
          </p:spPr>
          <p:txBody>
            <a:bodyPr wrap="square" lIns="0" tIns="0" rIns="0" bIns="0" numCol="1" anchor="t">
              <a:noAutofit/>
            </a:bodyPr>
            <a:lstStyle/>
            <a:p>
              <a:pPr lvl="0">
                <a:defRPr sz="3200">
                  <a:solidFill>
                    <a:srgbClr val="FFFFFF"/>
                  </a:solidFill>
                  <a:latin typeface="+mn-lt"/>
                  <a:ea typeface="+mn-ea"/>
                  <a:cs typeface="+mn-cs"/>
                  <a:sym typeface="Helvetica Light"/>
                </a:defRPr>
              </a:pPr>
              <a:endParaRPr sz="2400"/>
            </a:p>
          </p:txBody>
        </p:sp>
      </p:grpSp>
      <p:sp>
        <p:nvSpPr>
          <p:cNvPr id="14" name="Text Placeholder 12"/>
          <p:cNvSpPr>
            <a:spLocks noGrp="1"/>
          </p:cNvSpPr>
          <p:nvPr>
            <p:ph type="body" sz="quarter" idx="14" hasCustomPrompt="1"/>
          </p:nvPr>
        </p:nvSpPr>
        <p:spPr>
          <a:xfrm>
            <a:off x="4713459" y="3066550"/>
            <a:ext cx="3409657" cy="1907329"/>
          </a:xfrm>
        </p:spPr>
        <p:txBody>
          <a:bodyPr lIns="0" rIns="0">
            <a:normAutofit/>
          </a:bodyPr>
          <a:lstStyle>
            <a:lvl1pPr marL="0" indent="0" algn="l">
              <a:lnSpc>
                <a:spcPts val="1100"/>
              </a:lnSpc>
              <a:buNone/>
              <a:defRPr sz="900" b="0" baseline="0">
                <a:solidFill>
                  <a:schemeClr val="tx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15" name="Picture Placeholder 4"/>
          <p:cNvSpPr>
            <a:spLocks noGrp="1"/>
          </p:cNvSpPr>
          <p:nvPr>
            <p:ph type="pic" sz="quarter" idx="15"/>
          </p:nvPr>
        </p:nvSpPr>
        <p:spPr>
          <a:xfrm>
            <a:off x="1251584" y="2835275"/>
            <a:ext cx="2863215" cy="1657350"/>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Tree>
    <p:extLst>
      <p:ext uri="{BB962C8B-B14F-4D97-AF65-F5344CB8AC3E}">
        <p14:creationId xmlns:p14="http://schemas.microsoft.com/office/powerpoint/2010/main" val="3071011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Effect transition="in" filter="fade">
                                      <p:cBhvr>
                                        <p:cTn id="7" dur="500"/>
                                        <p:tgtEl>
                                          <p:spTgt spid="18">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5"/>
                                        </p:tgtEl>
                                        <p:attrNameLst>
                                          <p:attrName>style.visibility</p:attrName>
                                        </p:attrNameLst>
                                      </p:cBhvr>
                                      <p:to>
                                        <p:strVal val="visible"/>
                                      </p:to>
                                    </p:set>
                                    <p:animEffect transition="in" filter="fade">
                                      <p:cBhvr>
                                        <p:cTn id="14" dur="500"/>
                                        <p:tgtEl>
                                          <p:spTgt spid="15"/>
                                        </p:tgtEl>
                                      </p:cBhvr>
                                    </p:animEffect>
                                  </p:childTnLst>
                                </p:cTn>
                              </p:par>
                            </p:childTnLst>
                          </p:cTn>
                        </p:par>
                        <p:par>
                          <p:cTn id="15" fill="hold">
                            <p:stCondLst>
                              <p:cond delay="1000"/>
                            </p:stCondLst>
                            <p:childTnLst>
                              <p:par>
                                <p:cTn id="16" presetID="10" presetClass="entr" presetSubtype="0" fill="hold" grpId="0" nodeType="afterEffect">
                                  <p:stCondLst>
                                    <p:cond delay="0"/>
                                  </p:stCondLst>
                                  <p:childTnLst>
                                    <p:set>
                                      <p:cBhvr>
                                        <p:cTn id="17" dur="1" fill="hold">
                                          <p:stCondLst>
                                            <p:cond delay="0"/>
                                          </p:stCondLst>
                                        </p:cTn>
                                        <p:tgtEl>
                                          <p:spTgt spid="13">
                                            <p:txEl>
                                              <p:pRg st="0" end="0"/>
                                            </p:txEl>
                                          </p:spTgt>
                                        </p:tgtEl>
                                        <p:attrNameLst>
                                          <p:attrName>style.visibility</p:attrName>
                                        </p:attrNameLst>
                                      </p:cBhvr>
                                      <p:to>
                                        <p:strVal val="visible"/>
                                      </p:to>
                                    </p:set>
                                    <p:animEffect transition="in" filter="fade">
                                      <p:cBhvr>
                                        <p:cTn id="18" dur="500"/>
                                        <p:tgtEl>
                                          <p:spTgt spid="13">
                                            <p:txEl>
                                              <p:pRg st="0" end="0"/>
                                            </p:txEl>
                                          </p:spTgt>
                                        </p:tgtEl>
                                      </p:cBhvr>
                                    </p:animEffect>
                                  </p:childTnLst>
                                </p:cTn>
                              </p:par>
                            </p:childTnLst>
                          </p:cTn>
                        </p:par>
                        <p:par>
                          <p:cTn id="19" fill="hold">
                            <p:stCondLst>
                              <p:cond delay="1500"/>
                            </p:stCondLst>
                            <p:childTnLst>
                              <p:par>
                                <p:cTn id="20" presetID="18" presetClass="entr" presetSubtype="6" fill="hold" grpId="0" nodeType="afterEffect">
                                  <p:stCondLst>
                                    <p:cond delay="0"/>
                                  </p:stCondLst>
                                  <p:childTnLst>
                                    <p:set>
                                      <p:cBhvr>
                                        <p:cTn id="21" dur="1" fill="hold">
                                          <p:stCondLst>
                                            <p:cond delay="0"/>
                                          </p:stCondLst>
                                        </p:cTn>
                                        <p:tgtEl>
                                          <p:spTgt spid="14">
                                            <p:txEl>
                                              <p:pRg st="0" end="0"/>
                                            </p:txEl>
                                          </p:spTgt>
                                        </p:tgtEl>
                                        <p:attrNameLst>
                                          <p:attrName>style.visibility</p:attrName>
                                        </p:attrNameLst>
                                      </p:cBhvr>
                                      <p:to>
                                        <p:strVal val="visible"/>
                                      </p:to>
                                    </p:set>
                                    <p:animEffect transition="in" filter="strips(downRight)">
                                      <p:cBhvr>
                                        <p:cTn id="22" dur="5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tmplLst>
          <p:tmpl lvl="1">
            <p:tnLst>
              <p:par>
                <p:cTn presetID="10" presetClass="entr" presetSubtype="0" fill="hold" nodeType="after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500"/>
                        <p:tgtEl>
                          <p:spTgt spid="13"/>
                        </p:tgtEl>
                      </p:cBhvr>
                    </p:animEffect>
                  </p:childTnLst>
                </p:cTn>
              </p:par>
            </p:tnLst>
          </p:tmpl>
        </p:tmplLst>
      </p:bldP>
      <p:bldP spid="18" grpId="0" build="p">
        <p:tmplLst>
          <p:tmpl lvl="1">
            <p:tnLst>
              <p:par>
                <p:cTn presetID="10" presetClass="entr" presetSubtype="0" fill="hold" nodeType="after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fade">
                      <p:cBhvr>
                        <p:cTn dur="500"/>
                        <p:tgtEl>
                          <p:spTgt spid="18"/>
                        </p:tgtEl>
                      </p:cBhvr>
                    </p:animEffect>
                  </p:childTnLst>
                </p:cTn>
              </p:par>
            </p:tnLst>
          </p:tmpl>
        </p:tmplLst>
      </p:bldP>
      <p:bldP spid="14" grpId="0" build="p">
        <p:tmplLst>
          <p:tmpl lvl="1">
            <p:tnLst>
              <p:par>
                <p:cTn presetID="18" presetClass="entr" presetSubtype="6" fill="hold" nodeType="afterEffect">
                  <p:stCondLst>
                    <p:cond delay="0"/>
                  </p:stCondLst>
                  <p:childTnLst>
                    <p:set>
                      <p:cBhvr>
                        <p:cTn dur="1" fill="hold">
                          <p:stCondLst>
                            <p:cond delay="0"/>
                          </p:stCondLst>
                        </p:cTn>
                        <p:tgtEl>
                          <p:spTgt spid="14"/>
                        </p:tgtEl>
                        <p:attrNameLst>
                          <p:attrName>style.visibility</p:attrName>
                        </p:attrNameLst>
                      </p:cBhvr>
                      <p:to>
                        <p:strVal val="visible"/>
                      </p:to>
                    </p:set>
                    <p:animEffect transition="in" filter="strips(downRight)">
                      <p:cBhvr>
                        <p:cTn dur="500"/>
                        <p:tgtEl>
                          <p:spTgt spid="14"/>
                        </p:tgtEl>
                      </p:cBhvr>
                    </p:animEffect>
                  </p:childTnLst>
                </p:cTn>
              </p:par>
            </p:tnLst>
          </p:tmpl>
        </p:tmplLst>
      </p:bldP>
      <p:bldP spid="15" grpId="0" animBg="1"/>
    </p:bldLst>
  </p:timing>
  <p:extLst mod="1">
    <p:ext uri="{DCECCB84-F9BA-43D5-87BE-67443E8EF086}">
      <p15:sldGuideLst xmlns:p15="http://schemas.microsoft.com/office/powerpoint/2012/main">
        <p15:guide id="1" orient="horz" pos="432">
          <p15:clr>
            <a:srgbClr val="FBAE40"/>
          </p15:clr>
        </p15:guide>
        <p15:guide id="2" pos="960">
          <p15:clr>
            <a:srgbClr val="FBAE40"/>
          </p15:clr>
        </p15:guide>
        <p15:guide id="3" pos="6696">
          <p15:clr>
            <a:srgbClr val="FBAE40"/>
          </p15:clr>
        </p15:guide>
        <p15:guide id="4" orient="horz" pos="3792">
          <p15:clr>
            <a:srgbClr val="FBAE40"/>
          </p15:clr>
        </p15:guide>
        <p15:guide id="5" orient="horz" pos="1392">
          <p15:clr>
            <a:srgbClr val="FBAE40"/>
          </p15:clr>
        </p15:guide>
        <p15:guide id="6" pos="3840">
          <p15:clr>
            <a:srgbClr val="FBAE40"/>
          </p15:clr>
        </p15:guide>
      </p15:sldGuideLst>
    </p:ext>
  </p:extLst>
</p:sldLayout>
</file>

<file path=ppt/slideLayouts/slideLayout52.xml><?xml version="1.0" encoding="utf-8"?>
<p:sldLayout xmlns:a="http://schemas.openxmlformats.org/drawingml/2006/main" xmlns:r="http://schemas.openxmlformats.org/officeDocument/2006/relationships" xmlns:p="http://schemas.openxmlformats.org/presentationml/2006/main" userDrawn="1">
  <p:cSld name="4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00100" y="596901"/>
            <a:ext cx="3409657" cy="505969"/>
          </a:xfrm>
        </p:spPr>
        <p:txBody>
          <a:bodyPr lIns="0" rIns="0" anchor="ctr">
            <a:noAutofit/>
          </a:bodyPr>
          <a:lstStyle>
            <a:lvl1pPr algn="l">
              <a:defRPr sz="2100" b="0">
                <a:solidFill>
                  <a:schemeClr val="accent1"/>
                </a:solidFill>
                <a:latin typeface="U.S. 101" pitchFamily="2" charset="0"/>
                <a:ea typeface="Roboto" pitchFamily="2" charset="0"/>
                <a:cs typeface="Open Sans Light" panose="020B0306030504020204" pitchFamily="34" charset="0"/>
              </a:defRPr>
            </a:lvl1pPr>
          </a:lstStyle>
          <a:p>
            <a:r>
              <a:rPr lang="en-US" dirty="0" smtClean="0"/>
              <a:t>Write Your Title Here</a:t>
            </a:r>
            <a:endParaRPr lang="en-GB" dirty="0"/>
          </a:p>
        </p:txBody>
      </p:sp>
      <p:sp>
        <p:nvSpPr>
          <p:cNvPr id="13" name="Text Placeholder 12"/>
          <p:cNvSpPr>
            <a:spLocks noGrp="1"/>
          </p:cNvSpPr>
          <p:nvPr>
            <p:ph type="body" sz="quarter" idx="11" hasCustomPrompt="1"/>
          </p:nvPr>
        </p:nvSpPr>
        <p:spPr>
          <a:xfrm>
            <a:off x="800100" y="1861626"/>
            <a:ext cx="3409657" cy="516988"/>
          </a:xfrm>
        </p:spPr>
        <p:txBody>
          <a:bodyPr lIns="0" rIns="0">
            <a:normAutofit/>
          </a:bodyPr>
          <a:lstStyle>
            <a:lvl1pPr marL="0" indent="0">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18" name="Text Placeholder 12"/>
          <p:cNvSpPr>
            <a:spLocks noGrp="1"/>
          </p:cNvSpPr>
          <p:nvPr>
            <p:ph type="body" sz="quarter" idx="13" hasCustomPrompt="1"/>
          </p:nvPr>
        </p:nvSpPr>
        <p:spPr>
          <a:xfrm>
            <a:off x="4934244" y="1861626"/>
            <a:ext cx="3409657" cy="516988"/>
          </a:xfrm>
        </p:spPr>
        <p:txBody>
          <a:bodyPr lIns="0" rIns="0">
            <a:normAutofit/>
          </a:bodyPr>
          <a:lstStyle>
            <a:lvl1pPr marL="0" indent="0" algn="r">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 name="TextBox 2"/>
          <p:cNvSpPr txBox="1"/>
          <p:nvPr userDrawn="1"/>
        </p:nvSpPr>
        <p:spPr>
          <a:xfrm>
            <a:off x="1076178" y="6183086"/>
            <a:ext cx="1428750" cy="242374"/>
          </a:xfrm>
          <a:prstGeom prst="rect">
            <a:avLst/>
          </a:prstGeom>
          <a:noFill/>
        </p:spPr>
        <p:txBody>
          <a:bodyPr wrap="square" rtlCol="0">
            <a:spAutoFit/>
          </a:bodyPr>
          <a:lstStyle/>
          <a:p>
            <a:r>
              <a:rPr lang="en-US" sz="975" dirty="0" smtClean="0">
                <a:solidFill>
                  <a:schemeClr val="accent1"/>
                </a:solidFill>
                <a:latin typeface="U.S. 101" pitchFamily="2" charset="0"/>
              </a:rPr>
              <a:t>COMPANY NAME</a:t>
            </a:r>
          </a:p>
        </p:txBody>
      </p:sp>
      <p:sp>
        <p:nvSpPr>
          <p:cNvPr id="8" name="TextBox 7"/>
          <p:cNvSpPr txBox="1"/>
          <p:nvPr userDrawn="1"/>
        </p:nvSpPr>
        <p:spPr>
          <a:xfrm>
            <a:off x="3857478" y="6197600"/>
            <a:ext cx="1428750" cy="230832"/>
          </a:xfrm>
          <a:prstGeom prst="rect">
            <a:avLst/>
          </a:prstGeom>
          <a:noFill/>
        </p:spPr>
        <p:txBody>
          <a:bodyPr wrap="square" rtlCol="0">
            <a:spAutoFit/>
          </a:bodyPr>
          <a:lstStyle/>
          <a:p>
            <a:pPr algn="ctr"/>
            <a:r>
              <a:rPr lang="en-US" sz="900" u="none" dirty="0" smtClean="0">
                <a:solidFill>
                  <a:schemeClr val="accent1"/>
                </a:solidFill>
                <a:latin typeface="Aller Light" panose="02000503000000020004" pitchFamily="2" charset="0"/>
              </a:rPr>
              <a:t>www.nicecompany.com</a:t>
            </a:r>
            <a:endParaRPr lang="en-US" sz="825" u="none" dirty="0" smtClean="0">
              <a:solidFill>
                <a:schemeClr val="accent1"/>
              </a:solidFill>
              <a:latin typeface="Aller Light" panose="02000503000000020004" pitchFamily="2" charset="0"/>
            </a:endParaRPr>
          </a:p>
        </p:txBody>
      </p:sp>
    </p:spTree>
    <p:extLst>
      <p:ext uri="{BB962C8B-B14F-4D97-AF65-F5344CB8AC3E}">
        <p14:creationId xmlns:p14="http://schemas.microsoft.com/office/powerpoint/2010/main" val="3780846134"/>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432">
          <p15:clr>
            <a:srgbClr val="FBAE40"/>
          </p15:clr>
        </p15:guide>
        <p15:guide id="2" pos="960">
          <p15:clr>
            <a:srgbClr val="FBAE40"/>
          </p15:clr>
        </p15:guide>
        <p15:guide id="3" pos="6696">
          <p15:clr>
            <a:srgbClr val="FBAE40"/>
          </p15:clr>
        </p15:guide>
        <p15:guide id="4" orient="horz" pos="3792">
          <p15:clr>
            <a:srgbClr val="FBAE40"/>
          </p15:clr>
        </p15:guide>
        <p15:guide id="5" orient="horz" pos="1392">
          <p15:clr>
            <a:srgbClr val="FBAE40"/>
          </p15:clr>
        </p15:guide>
        <p15:guide id="6" pos="3840">
          <p15:clr>
            <a:srgbClr val="FBAE40"/>
          </p15:clr>
        </p15:guide>
      </p15:sldGuideLst>
    </p:ext>
  </p:extLst>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42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00100" y="596901"/>
            <a:ext cx="3409657" cy="505969"/>
          </a:xfrm>
        </p:spPr>
        <p:txBody>
          <a:bodyPr lIns="0" rIns="0" anchor="ctr">
            <a:noAutofit/>
          </a:bodyPr>
          <a:lstStyle>
            <a:lvl1pPr algn="l">
              <a:defRPr sz="2100" b="0">
                <a:solidFill>
                  <a:schemeClr val="accent1"/>
                </a:solidFill>
                <a:latin typeface="U.S. 101" pitchFamily="2" charset="0"/>
                <a:ea typeface="Roboto" pitchFamily="2" charset="0"/>
                <a:cs typeface="Open Sans Light" panose="020B0306030504020204" pitchFamily="34" charset="0"/>
              </a:defRPr>
            </a:lvl1pPr>
          </a:lstStyle>
          <a:p>
            <a:r>
              <a:rPr lang="en-US" dirty="0" smtClean="0"/>
              <a:t>Write Your Title Here</a:t>
            </a:r>
            <a:endParaRPr lang="en-GB" dirty="0"/>
          </a:p>
        </p:txBody>
      </p:sp>
      <p:sp>
        <p:nvSpPr>
          <p:cNvPr id="13" name="Text Placeholder 12"/>
          <p:cNvSpPr>
            <a:spLocks noGrp="1"/>
          </p:cNvSpPr>
          <p:nvPr>
            <p:ph type="body" sz="quarter" idx="11" hasCustomPrompt="1"/>
          </p:nvPr>
        </p:nvSpPr>
        <p:spPr>
          <a:xfrm>
            <a:off x="800100" y="1861626"/>
            <a:ext cx="3409657" cy="516988"/>
          </a:xfrm>
        </p:spPr>
        <p:txBody>
          <a:bodyPr lIns="0" rIns="0">
            <a:normAutofit/>
          </a:bodyPr>
          <a:lstStyle>
            <a:lvl1pPr marL="0" indent="0">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18" name="Text Placeholder 12"/>
          <p:cNvSpPr>
            <a:spLocks noGrp="1"/>
          </p:cNvSpPr>
          <p:nvPr>
            <p:ph type="body" sz="quarter" idx="13" hasCustomPrompt="1"/>
          </p:nvPr>
        </p:nvSpPr>
        <p:spPr>
          <a:xfrm>
            <a:off x="4934244" y="1861626"/>
            <a:ext cx="3409657" cy="516988"/>
          </a:xfrm>
        </p:spPr>
        <p:txBody>
          <a:bodyPr lIns="0" rIns="0">
            <a:normAutofit/>
          </a:bodyPr>
          <a:lstStyle>
            <a:lvl1pPr marL="0" indent="0" algn="r">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 name="TextBox 2"/>
          <p:cNvSpPr txBox="1"/>
          <p:nvPr userDrawn="1"/>
        </p:nvSpPr>
        <p:spPr>
          <a:xfrm>
            <a:off x="1076178" y="6183086"/>
            <a:ext cx="1428750" cy="242374"/>
          </a:xfrm>
          <a:prstGeom prst="rect">
            <a:avLst/>
          </a:prstGeom>
          <a:noFill/>
        </p:spPr>
        <p:txBody>
          <a:bodyPr wrap="square" rtlCol="0">
            <a:spAutoFit/>
          </a:bodyPr>
          <a:lstStyle/>
          <a:p>
            <a:r>
              <a:rPr lang="en-US" sz="975" dirty="0" smtClean="0">
                <a:solidFill>
                  <a:schemeClr val="accent1"/>
                </a:solidFill>
                <a:latin typeface="U.S. 101" pitchFamily="2" charset="0"/>
              </a:rPr>
              <a:t>COMPANY NAME</a:t>
            </a:r>
          </a:p>
        </p:txBody>
      </p:sp>
      <p:sp>
        <p:nvSpPr>
          <p:cNvPr id="8" name="TextBox 7"/>
          <p:cNvSpPr txBox="1"/>
          <p:nvPr userDrawn="1"/>
        </p:nvSpPr>
        <p:spPr>
          <a:xfrm>
            <a:off x="3857478" y="6197600"/>
            <a:ext cx="1428750" cy="230832"/>
          </a:xfrm>
          <a:prstGeom prst="rect">
            <a:avLst/>
          </a:prstGeom>
          <a:noFill/>
        </p:spPr>
        <p:txBody>
          <a:bodyPr wrap="square" rtlCol="0">
            <a:spAutoFit/>
          </a:bodyPr>
          <a:lstStyle/>
          <a:p>
            <a:pPr algn="ctr"/>
            <a:r>
              <a:rPr lang="en-US" sz="900" u="none" dirty="0" smtClean="0">
                <a:solidFill>
                  <a:schemeClr val="accent1"/>
                </a:solidFill>
                <a:latin typeface="Aller Light" panose="02000503000000020004" pitchFamily="2" charset="0"/>
              </a:rPr>
              <a:t>www.nicecompany.com</a:t>
            </a:r>
            <a:endParaRPr lang="en-US" sz="825" u="none" dirty="0" smtClean="0">
              <a:solidFill>
                <a:schemeClr val="accent1"/>
              </a:solidFill>
              <a:latin typeface="Aller Light" panose="02000503000000020004" pitchFamily="2" charset="0"/>
            </a:endParaRPr>
          </a:p>
        </p:txBody>
      </p:sp>
    </p:spTree>
    <p:extLst>
      <p:ext uri="{BB962C8B-B14F-4D97-AF65-F5344CB8AC3E}">
        <p14:creationId xmlns:p14="http://schemas.microsoft.com/office/powerpoint/2010/main" val="361461955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432">
          <p15:clr>
            <a:srgbClr val="FBAE40"/>
          </p15:clr>
        </p15:guide>
        <p15:guide id="2" pos="960">
          <p15:clr>
            <a:srgbClr val="FBAE40"/>
          </p15:clr>
        </p15:guide>
        <p15:guide id="3" pos="6696">
          <p15:clr>
            <a:srgbClr val="FBAE40"/>
          </p15:clr>
        </p15:guide>
        <p15:guide id="4" orient="horz" pos="3792">
          <p15:clr>
            <a:srgbClr val="FBAE40"/>
          </p15:clr>
        </p15:guide>
        <p15:guide id="5" orient="horz" pos="1392">
          <p15:clr>
            <a:srgbClr val="FBAE40"/>
          </p15:clr>
        </p15:guide>
        <p15:guide id="6" pos="3840">
          <p15:clr>
            <a:srgbClr val="FBAE40"/>
          </p15:clr>
        </p15:guide>
      </p15:sldGuideLst>
    </p:ext>
  </p:extLst>
</p:sldLayout>
</file>

<file path=ppt/slideLayouts/slideLayout54.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00100" y="596901"/>
            <a:ext cx="3409657" cy="505969"/>
          </a:xfrm>
        </p:spPr>
        <p:txBody>
          <a:bodyPr lIns="0" rIns="0" anchor="ctr">
            <a:noAutofit/>
          </a:bodyPr>
          <a:lstStyle>
            <a:lvl1pPr algn="l">
              <a:defRPr sz="2100" b="0">
                <a:solidFill>
                  <a:schemeClr val="accent1"/>
                </a:solidFill>
                <a:latin typeface="U.S. 101" pitchFamily="2" charset="0"/>
                <a:ea typeface="Roboto" pitchFamily="2" charset="0"/>
                <a:cs typeface="Open Sans Light" panose="020B0306030504020204" pitchFamily="34" charset="0"/>
              </a:defRPr>
            </a:lvl1pPr>
          </a:lstStyle>
          <a:p>
            <a:r>
              <a:rPr lang="en-US" dirty="0" smtClean="0"/>
              <a:t>Write Your Title Here</a:t>
            </a:r>
            <a:endParaRPr lang="en-GB" dirty="0"/>
          </a:p>
        </p:txBody>
      </p:sp>
      <p:sp>
        <p:nvSpPr>
          <p:cNvPr id="13" name="Text Placeholder 12"/>
          <p:cNvSpPr>
            <a:spLocks noGrp="1"/>
          </p:cNvSpPr>
          <p:nvPr>
            <p:ph type="body" sz="quarter" idx="11" hasCustomPrompt="1"/>
          </p:nvPr>
        </p:nvSpPr>
        <p:spPr>
          <a:xfrm>
            <a:off x="800100" y="1861626"/>
            <a:ext cx="3409657" cy="516988"/>
          </a:xfrm>
        </p:spPr>
        <p:txBody>
          <a:bodyPr lIns="0" rIns="0">
            <a:normAutofit/>
          </a:bodyPr>
          <a:lstStyle>
            <a:lvl1pPr marL="0" indent="0">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18" name="Text Placeholder 12"/>
          <p:cNvSpPr>
            <a:spLocks noGrp="1"/>
          </p:cNvSpPr>
          <p:nvPr>
            <p:ph type="body" sz="quarter" idx="13" hasCustomPrompt="1"/>
          </p:nvPr>
        </p:nvSpPr>
        <p:spPr>
          <a:xfrm>
            <a:off x="4934244" y="1861626"/>
            <a:ext cx="3409657" cy="516988"/>
          </a:xfrm>
        </p:spPr>
        <p:txBody>
          <a:bodyPr lIns="0" rIns="0">
            <a:normAutofit/>
          </a:bodyPr>
          <a:lstStyle>
            <a:lvl1pPr marL="0" indent="0" algn="r">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 name="TextBox 2"/>
          <p:cNvSpPr txBox="1"/>
          <p:nvPr userDrawn="1"/>
        </p:nvSpPr>
        <p:spPr>
          <a:xfrm>
            <a:off x="1076178" y="6183086"/>
            <a:ext cx="1428750" cy="242374"/>
          </a:xfrm>
          <a:prstGeom prst="rect">
            <a:avLst/>
          </a:prstGeom>
          <a:noFill/>
        </p:spPr>
        <p:txBody>
          <a:bodyPr wrap="square" rtlCol="0">
            <a:spAutoFit/>
          </a:bodyPr>
          <a:lstStyle/>
          <a:p>
            <a:r>
              <a:rPr lang="en-US" sz="975" dirty="0" smtClean="0">
                <a:solidFill>
                  <a:schemeClr val="accent1"/>
                </a:solidFill>
                <a:latin typeface="U.S. 101" pitchFamily="2" charset="0"/>
              </a:rPr>
              <a:t>COMPANY NAME</a:t>
            </a:r>
          </a:p>
        </p:txBody>
      </p:sp>
      <p:sp>
        <p:nvSpPr>
          <p:cNvPr id="8" name="TextBox 7"/>
          <p:cNvSpPr txBox="1"/>
          <p:nvPr userDrawn="1"/>
        </p:nvSpPr>
        <p:spPr>
          <a:xfrm>
            <a:off x="3857478" y="6197600"/>
            <a:ext cx="1428750" cy="230832"/>
          </a:xfrm>
          <a:prstGeom prst="rect">
            <a:avLst/>
          </a:prstGeom>
          <a:noFill/>
        </p:spPr>
        <p:txBody>
          <a:bodyPr wrap="square" rtlCol="0">
            <a:spAutoFit/>
          </a:bodyPr>
          <a:lstStyle/>
          <a:p>
            <a:pPr algn="ctr"/>
            <a:r>
              <a:rPr lang="en-US" sz="900" u="none" dirty="0" smtClean="0">
                <a:solidFill>
                  <a:schemeClr val="accent1"/>
                </a:solidFill>
                <a:latin typeface="Aller Light" panose="02000503000000020004" pitchFamily="2" charset="0"/>
              </a:rPr>
              <a:t>www.nicecompany.com</a:t>
            </a:r>
            <a:endParaRPr lang="en-US" sz="825" u="none" dirty="0" smtClean="0">
              <a:solidFill>
                <a:schemeClr val="accent1"/>
              </a:solidFill>
              <a:latin typeface="Aller Light" panose="02000503000000020004" pitchFamily="2" charset="0"/>
            </a:endParaRPr>
          </a:p>
        </p:txBody>
      </p:sp>
    </p:spTree>
    <p:extLst>
      <p:ext uri="{BB962C8B-B14F-4D97-AF65-F5344CB8AC3E}">
        <p14:creationId xmlns:p14="http://schemas.microsoft.com/office/powerpoint/2010/main" val="130512703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432">
          <p15:clr>
            <a:srgbClr val="FBAE40"/>
          </p15:clr>
        </p15:guide>
        <p15:guide id="2" pos="960">
          <p15:clr>
            <a:srgbClr val="FBAE40"/>
          </p15:clr>
        </p15:guide>
        <p15:guide id="3" pos="6696">
          <p15:clr>
            <a:srgbClr val="FBAE40"/>
          </p15:clr>
        </p15:guide>
        <p15:guide id="4" orient="horz" pos="3792">
          <p15:clr>
            <a:srgbClr val="FBAE40"/>
          </p15:clr>
        </p15:guide>
        <p15:guide id="5" orient="horz" pos="1392">
          <p15:clr>
            <a:srgbClr val="FBAE40"/>
          </p15:clr>
        </p15:guide>
        <p15:guide id="6" pos="3840">
          <p15:clr>
            <a:srgbClr val="FBAE40"/>
          </p15:clr>
        </p15:guide>
      </p15:sldGuideLst>
    </p:ext>
  </p:extLst>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61_Title Slide">
    <p:spTree>
      <p:nvGrpSpPr>
        <p:cNvPr id="1" name=""/>
        <p:cNvGrpSpPr/>
        <p:nvPr/>
      </p:nvGrpSpPr>
      <p:grpSpPr>
        <a:xfrm>
          <a:off x="0" y="0"/>
          <a:ext cx="0" cy="0"/>
          <a:chOff x="0" y="0"/>
          <a:chExt cx="0" cy="0"/>
        </a:xfrm>
      </p:grpSpPr>
      <p:sp>
        <p:nvSpPr>
          <p:cNvPr id="5" name="Picture Placeholder 4"/>
          <p:cNvSpPr>
            <a:spLocks noGrp="1"/>
          </p:cNvSpPr>
          <p:nvPr>
            <p:ph type="pic" sz="quarter" idx="14"/>
          </p:nvPr>
        </p:nvSpPr>
        <p:spPr>
          <a:xfrm>
            <a:off x="-12700" y="-12700"/>
            <a:ext cx="9169400" cy="6877050"/>
          </a:xfrm>
          <a:solidFill>
            <a:schemeClr val="bg1">
              <a:lumMod val="95000"/>
            </a:schemeClr>
          </a:solidFill>
        </p:spPr>
        <p:txBody>
          <a:bodyPr>
            <a:normAutofit/>
          </a:bodyPr>
          <a:lstStyle>
            <a:lvl1pPr>
              <a:defRPr sz="1000">
                <a:latin typeface="Aller Light" panose="02000503000000020004" pitchFamily="2" charset="0"/>
              </a:defRPr>
            </a:lvl1pPr>
          </a:lstStyle>
          <a:p>
            <a:endParaRPr lang="id-ID" dirty="0"/>
          </a:p>
        </p:txBody>
      </p:sp>
      <p:sp>
        <p:nvSpPr>
          <p:cNvPr id="2" name="Title 1"/>
          <p:cNvSpPr>
            <a:spLocks noGrp="1"/>
          </p:cNvSpPr>
          <p:nvPr>
            <p:ph type="ctrTitle" hasCustomPrompt="1"/>
          </p:nvPr>
        </p:nvSpPr>
        <p:spPr>
          <a:xfrm>
            <a:off x="2762250" y="2503095"/>
            <a:ext cx="3619500" cy="1851810"/>
          </a:xfrm>
        </p:spPr>
        <p:txBody>
          <a:bodyPr lIns="0" rIns="0" anchor="ctr">
            <a:noAutofit/>
          </a:bodyPr>
          <a:lstStyle>
            <a:lvl1pPr algn="ctr">
              <a:defRPr sz="4400" b="0">
                <a:solidFill>
                  <a:schemeClr val="accent1"/>
                </a:solidFill>
                <a:latin typeface="U.S. 101" pitchFamily="2" charset="0"/>
                <a:ea typeface="Roboto" pitchFamily="2" charset="0"/>
                <a:cs typeface="Open Sans Light" panose="020B0306030504020204" pitchFamily="34" charset="0"/>
              </a:defRPr>
            </a:lvl1pPr>
          </a:lstStyle>
          <a:p>
            <a:r>
              <a:rPr lang="en-US" dirty="0" smtClean="0"/>
              <a:t>Write Your Title Here</a:t>
            </a:r>
            <a:endParaRPr lang="en-GB" dirty="0"/>
          </a:p>
        </p:txBody>
      </p:sp>
      <p:sp>
        <p:nvSpPr>
          <p:cNvPr id="3" name="TextBox 2"/>
          <p:cNvSpPr txBox="1"/>
          <p:nvPr userDrawn="1"/>
        </p:nvSpPr>
        <p:spPr>
          <a:xfrm>
            <a:off x="1076178" y="6183086"/>
            <a:ext cx="1428750" cy="242374"/>
          </a:xfrm>
          <a:prstGeom prst="rect">
            <a:avLst/>
          </a:prstGeom>
          <a:noFill/>
        </p:spPr>
        <p:txBody>
          <a:bodyPr wrap="square" rtlCol="0">
            <a:spAutoFit/>
          </a:bodyPr>
          <a:lstStyle/>
          <a:p>
            <a:r>
              <a:rPr lang="en-US" sz="975" dirty="0" smtClean="0">
                <a:solidFill>
                  <a:schemeClr val="accent1"/>
                </a:solidFill>
                <a:latin typeface="U.S. 101" pitchFamily="2" charset="0"/>
              </a:rPr>
              <a:t>COMPANY NAME</a:t>
            </a:r>
          </a:p>
        </p:txBody>
      </p:sp>
      <p:sp>
        <p:nvSpPr>
          <p:cNvPr id="8" name="TextBox 7"/>
          <p:cNvSpPr txBox="1"/>
          <p:nvPr userDrawn="1"/>
        </p:nvSpPr>
        <p:spPr>
          <a:xfrm>
            <a:off x="3857478" y="6197600"/>
            <a:ext cx="1428750" cy="230832"/>
          </a:xfrm>
          <a:prstGeom prst="rect">
            <a:avLst/>
          </a:prstGeom>
          <a:noFill/>
        </p:spPr>
        <p:txBody>
          <a:bodyPr wrap="square" rtlCol="0">
            <a:spAutoFit/>
          </a:bodyPr>
          <a:lstStyle/>
          <a:p>
            <a:pPr algn="ctr"/>
            <a:r>
              <a:rPr lang="en-US" sz="900" u="none" dirty="0" smtClean="0">
                <a:solidFill>
                  <a:schemeClr val="accent1"/>
                </a:solidFill>
                <a:latin typeface="Aller Light" panose="02000503000000020004" pitchFamily="2" charset="0"/>
              </a:rPr>
              <a:t>www.nicecompany.com</a:t>
            </a:r>
            <a:endParaRPr lang="en-US" sz="825" u="none" dirty="0" smtClean="0">
              <a:solidFill>
                <a:schemeClr val="accent1"/>
              </a:solidFill>
              <a:latin typeface="Aller Light" panose="02000503000000020004" pitchFamily="2" charset="0"/>
            </a:endParaRPr>
          </a:p>
        </p:txBody>
      </p:sp>
    </p:spTree>
    <p:extLst>
      <p:ext uri="{BB962C8B-B14F-4D97-AF65-F5344CB8AC3E}">
        <p14:creationId xmlns:p14="http://schemas.microsoft.com/office/powerpoint/2010/main" val="3991540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extLst mod="1">
    <p:ext uri="{DCECCB84-F9BA-43D5-87BE-67443E8EF086}">
      <p15:sldGuideLst xmlns:p15="http://schemas.microsoft.com/office/powerpoint/2012/main">
        <p15:guide id="1" orient="horz" pos="432">
          <p15:clr>
            <a:srgbClr val="FBAE40"/>
          </p15:clr>
        </p15:guide>
        <p15:guide id="2" pos="960">
          <p15:clr>
            <a:srgbClr val="FBAE40"/>
          </p15:clr>
        </p15:guide>
        <p15:guide id="3" pos="6696">
          <p15:clr>
            <a:srgbClr val="FBAE40"/>
          </p15:clr>
        </p15:guide>
        <p15:guide id="4" orient="horz" pos="3792">
          <p15:clr>
            <a:srgbClr val="FBAE40"/>
          </p15:clr>
        </p15:guide>
        <p15:guide id="5" orient="horz" pos="1389" userDrawn="1">
          <p15:clr>
            <a:srgbClr val="FBAE40"/>
          </p15:clr>
        </p15:guide>
        <p15:guide id="6" pos="4808" userDrawn="1">
          <p15:clr>
            <a:srgbClr val="FBAE40"/>
          </p15:clr>
        </p15:guide>
      </p15:sldGuideLst>
    </p:ext>
  </p:extLst>
</p:sldLayout>
</file>

<file path=ppt/slideLayouts/slideLayout56.xml><?xml version="1.0" encoding="utf-8"?>
<p:sldLayout xmlns:a="http://schemas.openxmlformats.org/drawingml/2006/main" xmlns:r="http://schemas.openxmlformats.org/officeDocument/2006/relationships" xmlns:p="http://schemas.openxmlformats.org/presentationml/2006/main" userDrawn="1">
  <p:cSld name="45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00100" y="596901"/>
            <a:ext cx="3409657" cy="505969"/>
          </a:xfrm>
        </p:spPr>
        <p:txBody>
          <a:bodyPr lIns="0" rIns="0" anchor="ctr">
            <a:noAutofit/>
          </a:bodyPr>
          <a:lstStyle>
            <a:lvl1pPr algn="l">
              <a:defRPr sz="2100" b="0">
                <a:solidFill>
                  <a:schemeClr val="accent1"/>
                </a:solidFill>
                <a:latin typeface="U.S. 101" pitchFamily="2" charset="0"/>
                <a:ea typeface="Roboto" pitchFamily="2" charset="0"/>
                <a:cs typeface="Open Sans Light" panose="020B0306030504020204" pitchFamily="34" charset="0"/>
              </a:defRPr>
            </a:lvl1pPr>
          </a:lstStyle>
          <a:p>
            <a:r>
              <a:rPr lang="en-US" dirty="0" smtClean="0"/>
              <a:t>Write Your Title Here</a:t>
            </a:r>
            <a:endParaRPr lang="en-GB" dirty="0"/>
          </a:p>
        </p:txBody>
      </p:sp>
      <p:sp>
        <p:nvSpPr>
          <p:cNvPr id="13" name="Text Placeholder 12"/>
          <p:cNvSpPr>
            <a:spLocks noGrp="1"/>
          </p:cNvSpPr>
          <p:nvPr>
            <p:ph type="body" sz="quarter" idx="11" hasCustomPrompt="1"/>
          </p:nvPr>
        </p:nvSpPr>
        <p:spPr>
          <a:xfrm>
            <a:off x="800100" y="1861626"/>
            <a:ext cx="3409657" cy="516988"/>
          </a:xfrm>
        </p:spPr>
        <p:txBody>
          <a:bodyPr lIns="0" rIns="0">
            <a:normAutofit/>
          </a:bodyPr>
          <a:lstStyle>
            <a:lvl1pPr marL="0" indent="0">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18" name="Text Placeholder 12"/>
          <p:cNvSpPr>
            <a:spLocks noGrp="1"/>
          </p:cNvSpPr>
          <p:nvPr>
            <p:ph type="body" sz="quarter" idx="13" hasCustomPrompt="1"/>
          </p:nvPr>
        </p:nvSpPr>
        <p:spPr>
          <a:xfrm>
            <a:off x="4934244" y="1861626"/>
            <a:ext cx="3409657" cy="516988"/>
          </a:xfrm>
        </p:spPr>
        <p:txBody>
          <a:bodyPr lIns="0" rIns="0">
            <a:normAutofit/>
          </a:bodyPr>
          <a:lstStyle>
            <a:lvl1pPr marL="0" indent="0" algn="r">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 name="TextBox 2"/>
          <p:cNvSpPr txBox="1"/>
          <p:nvPr userDrawn="1"/>
        </p:nvSpPr>
        <p:spPr>
          <a:xfrm>
            <a:off x="1076178" y="6183086"/>
            <a:ext cx="1428750" cy="242374"/>
          </a:xfrm>
          <a:prstGeom prst="rect">
            <a:avLst/>
          </a:prstGeom>
          <a:noFill/>
        </p:spPr>
        <p:txBody>
          <a:bodyPr wrap="square" rtlCol="0">
            <a:spAutoFit/>
          </a:bodyPr>
          <a:lstStyle/>
          <a:p>
            <a:r>
              <a:rPr lang="en-US" sz="975" dirty="0" smtClean="0">
                <a:solidFill>
                  <a:schemeClr val="accent1"/>
                </a:solidFill>
                <a:latin typeface="U.S. 101" pitchFamily="2" charset="0"/>
              </a:rPr>
              <a:t>COMPANY NAME</a:t>
            </a:r>
          </a:p>
        </p:txBody>
      </p:sp>
      <p:sp>
        <p:nvSpPr>
          <p:cNvPr id="8" name="TextBox 7"/>
          <p:cNvSpPr txBox="1"/>
          <p:nvPr userDrawn="1"/>
        </p:nvSpPr>
        <p:spPr>
          <a:xfrm>
            <a:off x="3857478" y="6197600"/>
            <a:ext cx="1428750" cy="230832"/>
          </a:xfrm>
          <a:prstGeom prst="rect">
            <a:avLst/>
          </a:prstGeom>
          <a:noFill/>
        </p:spPr>
        <p:txBody>
          <a:bodyPr wrap="square" rtlCol="0">
            <a:spAutoFit/>
          </a:bodyPr>
          <a:lstStyle/>
          <a:p>
            <a:pPr algn="ctr"/>
            <a:r>
              <a:rPr lang="en-US" sz="900" u="none" dirty="0" smtClean="0">
                <a:solidFill>
                  <a:schemeClr val="accent1"/>
                </a:solidFill>
                <a:latin typeface="Aller Light" panose="02000503000000020004" pitchFamily="2" charset="0"/>
              </a:rPr>
              <a:t>www.nicecompany.com</a:t>
            </a:r>
            <a:endParaRPr lang="en-US" sz="825" u="none" dirty="0" smtClean="0">
              <a:solidFill>
                <a:schemeClr val="accent1"/>
              </a:solidFill>
              <a:latin typeface="Aller Light" panose="02000503000000020004" pitchFamily="2" charset="0"/>
            </a:endParaRPr>
          </a:p>
        </p:txBody>
      </p:sp>
    </p:spTree>
    <p:extLst>
      <p:ext uri="{BB962C8B-B14F-4D97-AF65-F5344CB8AC3E}">
        <p14:creationId xmlns:p14="http://schemas.microsoft.com/office/powerpoint/2010/main" val="233433950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432">
          <p15:clr>
            <a:srgbClr val="FBAE40"/>
          </p15:clr>
        </p15:guide>
        <p15:guide id="2" pos="960">
          <p15:clr>
            <a:srgbClr val="FBAE40"/>
          </p15:clr>
        </p15:guide>
        <p15:guide id="3" pos="6696">
          <p15:clr>
            <a:srgbClr val="FBAE40"/>
          </p15:clr>
        </p15:guide>
        <p15:guide id="4" orient="horz" pos="3792">
          <p15:clr>
            <a:srgbClr val="FBAE40"/>
          </p15:clr>
        </p15:guide>
        <p15:guide id="5" orient="horz" pos="1392">
          <p15:clr>
            <a:srgbClr val="FBAE40"/>
          </p15:clr>
        </p15:guide>
        <p15:guide id="6" pos="3840">
          <p15:clr>
            <a:srgbClr val="FBAE40"/>
          </p15:clr>
        </p15:guide>
      </p15:sldGuideLst>
    </p:ext>
  </p:extLst>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67_Title Slide">
    <p:spTree>
      <p:nvGrpSpPr>
        <p:cNvPr id="1" name=""/>
        <p:cNvGrpSpPr/>
        <p:nvPr/>
      </p:nvGrpSpPr>
      <p:grpSpPr>
        <a:xfrm>
          <a:off x="0" y="0"/>
          <a:ext cx="0" cy="0"/>
          <a:chOff x="0" y="0"/>
          <a:chExt cx="0" cy="0"/>
        </a:xfrm>
      </p:grpSpPr>
      <p:sp>
        <p:nvSpPr>
          <p:cNvPr id="7" name="Shape 302"/>
          <p:cNvSpPr/>
          <p:nvPr userDrawn="1"/>
        </p:nvSpPr>
        <p:spPr>
          <a:xfrm>
            <a:off x="1159320" y="2701533"/>
            <a:ext cx="1586255" cy="231998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111" y="20527"/>
                </a:lnTo>
                <a:cubicBezTo>
                  <a:pt x="497" y="20527"/>
                  <a:pt x="0" y="20365"/>
                  <a:pt x="0" y="20165"/>
                </a:cubicBezTo>
                <a:lnTo>
                  <a:pt x="0" y="1435"/>
                </a:lnTo>
                <a:cubicBezTo>
                  <a:pt x="0" y="1235"/>
                  <a:pt x="497" y="1073"/>
                  <a:pt x="1111" y="1073"/>
                </a:cubicBezTo>
                <a:lnTo>
                  <a:pt x="21600" y="0"/>
                </a:lnTo>
                <a:cubicBezTo>
                  <a:pt x="21600" y="0"/>
                  <a:pt x="21600" y="21600"/>
                  <a:pt x="21600" y="21600"/>
                </a:cubicBezTo>
                <a:close/>
              </a:path>
            </a:pathLst>
          </a:custGeom>
          <a:solidFill>
            <a:srgbClr val="DCDEE0"/>
          </a:solidFill>
          <a:ln w="12700">
            <a:miter lim="400000"/>
          </a:ln>
        </p:spPr>
        <p:txBody>
          <a:bodyPr lIns="28575" tIns="28575" rIns="28575" bIns="28575" anchor="ctr"/>
          <a:lstStyle/>
          <a:p>
            <a:pPr>
              <a:spcBef>
                <a:spcPts val="3375"/>
              </a:spcBef>
              <a:defRPr sz="2500">
                <a:latin typeface="Aller Light"/>
                <a:ea typeface="Aller Light"/>
                <a:cs typeface="Aller Light"/>
                <a:sym typeface="Aller Light"/>
              </a:defRPr>
            </a:pPr>
            <a:endParaRPr sz="1875"/>
          </a:p>
        </p:txBody>
      </p:sp>
      <p:sp>
        <p:nvSpPr>
          <p:cNvPr id="9" name="Shape 303"/>
          <p:cNvSpPr/>
          <p:nvPr userDrawn="1"/>
        </p:nvSpPr>
        <p:spPr>
          <a:xfrm>
            <a:off x="2904586" y="2701533"/>
            <a:ext cx="1586255" cy="231998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111" y="20527"/>
                </a:lnTo>
                <a:cubicBezTo>
                  <a:pt x="497" y="20527"/>
                  <a:pt x="0" y="20365"/>
                  <a:pt x="0" y="20165"/>
                </a:cubicBezTo>
                <a:lnTo>
                  <a:pt x="0" y="1435"/>
                </a:lnTo>
                <a:cubicBezTo>
                  <a:pt x="0" y="1235"/>
                  <a:pt x="497" y="1073"/>
                  <a:pt x="1111" y="1073"/>
                </a:cubicBezTo>
                <a:lnTo>
                  <a:pt x="21600" y="0"/>
                </a:lnTo>
                <a:cubicBezTo>
                  <a:pt x="21600" y="0"/>
                  <a:pt x="21600" y="21600"/>
                  <a:pt x="21600" y="21600"/>
                </a:cubicBezTo>
                <a:close/>
              </a:path>
            </a:pathLst>
          </a:custGeom>
          <a:solidFill>
            <a:srgbClr val="DCDEE0"/>
          </a:solidFill>
          <a:ln w="12700">
            <a:miter lim="400000"/>
          </a:ln>
        </p:spPr>
        <p:txBody>
          <a:bodyPr lIns="28575" tIns="28575" rIns="28575" bIns="28575" anchor="ctr"/>
          <a:lstStyle/>
          <a:p>
            <a:pPr>
              <a:spcBef>
                <a:spcPts val="3375"/>
              </a:spcBef>
              <a:defRPr sz="2500">
                <a:latin typeface="Aller Light"/>
                <a:ea typeface="Aller Light"/>
                <a:cs typeface="Aller Light"/>
                <a:sym typeface="Aller Light"/>
              </a:defRPr>
            </a:pPr>
            <a:endParaRPr sz="1875"/>
          </a:p>
        </p:txBody>
      </p:sp>
      <p:sp>
        <p:nvSpPr>
          <p:cNvPr id="10" name="Shape 304"/>
          <p:cNvSpPr/>
          <p:nvPr userDrawn="1"/>
        </p:nvSpPr>
        <p:spPr>
          <a:xfrm>
            <a:off x="4649854" y="2701533"/>
            <a:ext cx="1586255" cy="231998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111" y="20527"/>
                </a:lnTo>
                <a:cubicBezTo>
                  <a:pt x="497" y="20527"/>
                  <a:pt x="0" y="20365"/>
                  <a:pt x="0" y="20165"/>
                </a:cubicBezTo>
                <a:lnTo>
                  <a:pt x="0" y="1435"/>
                </a:lnTo>
                <a:cubicBezTo>
                  <a:pt x="0" y="1235"/>
                  <a:pt x="497" y="1073"/>
                  <a:pt x="1111" y="1073"/>
                </a:cubicBezTo>
                <a:lnTo>
                  <a:pt x="21600" y="0"/>
                </a:lnTo>
                <a:cubicBezTo>
                  <a:pt x="21600" y="0"/>
                  <a:pt x="21600" y="21600"/>
                  <a:pt x="21600" y="21600"/>
                </a:cubicBezTo>
                <a:close/>
              </a:path>
            </a:pathLst>
          </a:custGeom>
          <a:solidFill>
            <a:srgbClr val="DCDEE0"/>
          </a:solidFill>
          <a:ln w="12700">
            <a:miter lim="400000"/>
          </a:ln>
        </p:spPr>
        <p:txBody>
          <a:bodyPr lIns="28575" tIns="28575" rIns="28575" bIns="28575" anchor="ctr"/>
          <a:lstStyle/>
          <a:p>
            <a:pPr>
              <a:spcBef>
                <a:spcPts val="3375"/>
              </a:spcBef>
              <a:defRPr sz="2500">
                <a:latin typeface="Aller Light"/>
                <a:ea typeface="Aller Light"/>
                <a:cs typeface="Aller Light"/>
                <a:sym typeface="Aller Light"/>
              </a:defRPr>
            </a:pPr>
            <a:endParaRPr sz="1875"/>
          </a:p>
        </p:txBody>
      </p:sp>
      <p:sp>
        <p:nvSpPr>
          <p:cNvPr id="11" name="Shape 305"/>
          <p:cNvSpPr/>
          <p:nvPr userDrawn="1"/>
        </p:nvSpPr>
        <p:spPr>
          <a:xfrm>
            <a:off x="6395121" y="2701533"/>
            <a:ext cx="1586255" cy="231998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111" y="20527"/>
                </a:lnTo>
                <a:cubicBezTo>
                  <a:pt x="497" y="20527"/>
                  <a:pt x="0" y="20365"/>
                  <a:pt x="0" y="20165"/>
                </a:cubicBezTo>
                <a:lnTo>
                  <a:pt x="0" y="1435"/>
                </a:lnTo>
                <a:cubicBezTo>
                  <a:pt x="0" y="1235"/>
                  <a:pt x="497" y="1073"/>
                  <a:pt x="1111" y="1073"/>
                </a:cubicBezTo>
                <a:lnTo>
                  <a:pt x="21600" y="0"/>
                </a:lnTo>
                <a:cubicBezTo>
                  <a:pt x="21600" y="0"/>
                  <a:pt x="21600" y="21600"/>
                  <a:pt x="21600" y="21600"/>
                </a:cubicBezTo>
                <a:close/>
              </a:path>
            </a:pathLst>
          </a:custGeom>
          <a:solidFill>
            <a:srgbClr val="DCDEE0"/>
          </a:solidFill>
          <a:ln w="12700">
            <a:miter lim="400000"/>
          </a:ln>
        </p:spPr>
        <p:txBody>
          <a:bodyPr lIns="28575" tIns="28575" rIns="28575" bIns="28575" anchor="ctr"/>
          <a:lstStyle/>
          <a:p>
            <a:pPr>
              <a:spcBef>
                <a:spcPts val="3375"/>
              </a:spcBef>
              <a:defRPr sz="2500">
                <a:latin typeface="Aller Light"/>
                <a:ea typeface="Aller Light"/>
                <a:cs typeface="Aller Light"/>
                <a:sym typeface="Aller Light"/>
              </a:defRPr>
            </a:pPr>
            <a:endParaRPr sz="1875"/>
          </a:p>
        </p:txBody>
      </p:sp>
      <p:sp>
        <p:nvSpPr>
          <p:cNvPr id="2" name="Title 1"/>
          <p:cNvSpPr>
            <a:spLocks noGrp="1"/>
          </p:cNvSpPr>
          <p:nvPr>
            <p:ph type="ctrTitle" hasCustomPrompt="1"/>
          </p:nvPr>
        </p:nvSpPr>
        <p:spPr>
          <a:xfrm>
            <a:off x="2352677" y="676413"/>
            <a:ext cx="4438648" cy="505969"/>
          </a:xfrm>
        </p:spPr>
        <p:txBody>
          <a:bodyPr lIns="0" rIns="0" anchor="ctr">
            <a:noAutofit/>
          </a:bodyPr>
          <a:lstStyle>
            <a:lvl1pPr algn="ctr">
              <a:defRPr sz="4000" b="0">
                <a:solidFill>
                  <a:schemeClr val="accent1"/>
                </a:solidFill>
                <a:latin typeface="U.S. 101" pitchFamily="2" charset="0"/>
                <a:ea typeface="Roboto" pitchFamily="2" charset="0"/>
                <a:cs typeface="Open Sans Light" panose="020B0306030504020204" pitchFamily="34" charset="0"/>
              </a:defRPr>
            </a:lvl1pPr>
          </a:lstStyle>
          <a:p>
            <a:r>
              <a:rPr lang="en-US" dirty="0" smtClean="0"/>
              <a:t>Write Your Title Here</a:t>
            </a:r>
            <a:endParaRPr lang="en-GB" dirty="0"/>
          </a:p>
        </p:txBody>
      </p:sp>
      <p:sp>
        <p:nvSpPr>
          <p:cNvPr id="13" name="Text Placeholder 12"/>
          <p:cNvSpPr>
            <a:spLocks noGrp="1"/>
          </p:cNvSpPr>
          <p:nvPr>
            <p:ph type="body" sz="quarter" idx="11" hasCustomPrompt="1"/>
          </p:nvPr>
        </p:nvSpPr>
        <p:spPr>
          <a:xfrm>
            <a:off x="1421158" y="3900661"/>
            <a:ext cx="1111529" cy="248852"/>
          </a:xfrm>
        </p:spPr>
        <p:txBody>
          <a:bodyPr lIns="0" rIns="0">
            <a:normAutofit/>
          </a:bodyPr>
          <a:lstStyle>
            <a:lvl1pPr marL="0" indent="0">
              <a:buNone/>
              <a:defRPr sz="12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a:t>
            </a:r>
            <a:endParaRPr lang="en-GB" dirty="0"/>
          </a:p>
        </p:txBody>
      </p:sp>
      <p:sp>
        <p:nvSpPr>
          <p:cNvPr id="18" name="Text Placeholder 12"/>
          <p:cNvSpPr>
            <a:spLocks noGrp="1"/>
          </p:cNvSpPr>
          <p:nvPr>
            <p:ph type="body" sz="quarter" idx="13" hasCustomPrompt="1"/>
          </p:nvPr>
        </p:nvSpPr>
        <p:spPr>
          <a:xfrm>
            <a:off x="2358888" y="1184889"/>
            <a:ext cx="4426226" cy="404788"/>
          </a:xfrm>
        </p:spPr>
        <p:txBody>
          <a:bodyPr lIns="0" rIns="0" anchor="ctr">
            <a:normAutofit/>
          </a:bodyPr>
          <a:lstStyle>
            <a:lvl1pPr marL="0" indent="0" algn="ctr">
              <a:buNone/>
              <a:defRPr sz="1100" b="0" baseline="0">
                <a:solidFill>
                  <a:sysClr val="windowText" lastClr="000000"/>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 name="TextBox 2"/>
          <p:cNvSpPr txBox="1"/>
          <p:nvPr userDrawn="1"/>
        </p:nvSpPr>
        <p:spPr>
          <a:xfrm>
            <a:off x="1076178" y="6183086"/>
            <a:ext cx="1428750" cy="242374"/>
          </a:xfrm>
          <a:prstGeom prst="rect">
            <a:avLst/>
          </a:prstGeom>
          <a:noFill/>
        </p:spPr>
        <p:txBody>
          <a:bodyPr wrap="square" rtlCol="0">
            <a:spAutoFit/>
          </a:bodyPr>
          <a:lstStyle/>
          <a:p>
            <a:r>
              <a:rPr lang="en-US" sz="975" dirty="0" smtClean="0">
                <a:solidFill>
                  <a:schemeClr val="accent1"/>
                </a:solidFill>
                <a:latin typeface="U.S. 101" pitchFamily="2" charset="0"/>
              </a:rPr>
              <a:t>COMPANY NAME</a:t>
            </a:r>
          </a:p>
        </p:txBody>
      </p:sp>
      <p:sp>
        <p:nvSpPr>
          <p:cNvPr id="8" name="TextBox 7"/>
          <p:cNvSpPr txBox="1"/>
          <p:nvPr userDrawn="1"/>
        </p:nvSpPr>
        <p:spPr>
          <a:xfrm>
            <a:off x="3857478" y="6197600"/>
            <a:ext cx="1428750" cy="230832"/>
          </a:xfrm>
          <a:prstGeom prst="rect">
            <a:avLst/>
          </a:prstGeom>
          <a:noFill/>
        </p:spPr>
        <p:txBody>
          <a:bodyPr wrap="square" rtlCol="0">
            <a:spAutoFit/>
          </a:bodyPr>
          <a:lstStyle/>
          <a:p>
            <a:pPr algn="ctr"/>
            <a:r>
              <a:rPr lang="en-US" sz="900" u="none" dirty="0" smtClean="0">
                <a:solidFill>
                  <a:schemeClr val="accent1"/>
                </a:solidFill>
                <a:latin typeface="Aller Light" panose="02000503000000020004" pitchFamily="2" charset="0"/>
              </a:rPr>
              <a:t>www.nicecompany.com</a:t>
            </a:r>
            <a:endParaRPr lang="en-US" sz="825" u="none" dirty="0" smtClean="0">
              <a:solidFill>
                <a:schemeClr val="accent1"/>
              </a:solidFill>
              <a:latin typeface="Aller Light" panose="02000503000000020004" pitchFamily="2" charset="0"/>
            </a:endParaRPr>
          </a:p>
        </p:txBody>
      </p:sp>
      <p:sp>
        <p:nvSpPr>
          <p:cNvPr id="17" name="Text Placeholder 12"/>
          <p:cNvSpPr>
            <a:spLocks noGrp="1"/>
          </p:cNvSpPr>
          <p:nvPr>
            <p:ph type="body" sz="quarter" idx="14" hasCustomPrompt="1"/>
          </p:nvPr>
        </p:nvSpPr>
        <p:spPr>
          <a:xfrm>
            <a:off x="1591092" y="4125572"/>
            <a:ext cx="1077323" cy="229056"/>
          </a:xfrm>
        </p:spPr>
        <p:txBody>
          <a:bodyPr lIns="0" rIns="0" anchor="ctr">
            <a:normAutofit/>
          </a:bodyPr>
          <a:lstStyle>
            <a:lvl1pPr marL="0" indent="0" algn="l">
              <a:buNone/>
              <a:defRPr sz="800" b="0" baseline="0">
                <a:solidFill>
                  <a:sysClr val="windowText" lastClr="000000"/>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a:t>
            </a:r>
            <a:endParaRPr lang="en-GB" dirty="0"/>
          </a:p>
        </p:txBody>
      </p:sp>
      <p:grpSp>
        <p:nvGrpSpPr>
          <p:cNvPr id="19" name="Group 18"/>
          <p:cNvGrpSpPr/>
          <p:nvPr userDrawn="1"/>
        </p:nvGrpSpPr>
        <p:grpSpPr>
          <a:xfrm>
            <a:off x="1422933" y="4199365"/>
            <a:ext cx="91000" cy="479087"/>
            <a:chOff x="1897244" y="4354554"/>
            <a:chExt cx="121333" cy="638782"/>
          </a:xfrm>
        </p:grpSpPr>
        <p:sp>
          <p:nvSpPr>
            <p:cNvPr id="20" name="Shape 308"/>
            <p:cNvSpPr/>
            <p:nvPr/>
          </p:nvSpPr>
          <p:spPr>
            <a:xfrm>
              <a:off x="1897244" y="4354554"/>
              <a:ext cx="121333" cy="127279"/>
            </a:xfrm>
            <a:custGeom>
              <a:avLst/>
              <a:gdLst/>
              <a:ahLst/>
              <a:cxnLst>
                <a:cxn ang="0">
                  <a:pos x="wd2" y="hd2"/>
                </a:cxn>
                <a:cxn ang="5400000">
                  <a:pos x="wd2" y="hd2"/>
                </a:cxn>
                <a:cxn ang="10800000">
                  <a:pos x="wd2" y="hd2"/>
                </a:cxn>
                <a:cxn ang="16200000">
                  <a:pos x="wd2" y="hd2"/>
                </a:cxn>
              </a:cxnLst>
              <a:rect l="0" t="0" r="r" b="b"/>
              <a:pathLst>
                <a:path w="21005" h="21302" extrusionOk="0">
                  <a:moveTo>
                    <a:pt x="7820" y="21302"/>
                  </a:moveTo>
                  <a:cubicBezTo>
                    <a:pt x="7134" y="21302"/>
                    <a:pt x="6486" y="20992"/>
                    <a:pt x="6071" y="20461"/>
                  </a:cubicBezTo>
                  <a:lnTo>
                    <a:pt x="446" y="13281"/>
                  </a:lnTo>
                  <a:cubicBezTo>
                    <a:pt x="-286" y="12346"/>
                    <a:pt x="-96" y="11016"/>
                    <a:pt x="870" y="10309"/>
                  </a:cubicBezTo>
                  <a:cubicBezTo>
                    <a:pt x="1839" y="9601"/>
                    <a:pt x="3213" y="9787"/>
                    <a:pt x="3944" y="10719"/>
                  </a:cubicBezTo>
                  <a:lnTo>
                    <a:pt x="7644" y="15443"/>
                  </a:lnTo>
                  <a:lnTo>
                    <a:pt x="16947" y="999"/>
                  </a:lnTo>
                  <a:cubicBezTo>
                    <a:pt x="17588" y="6"/>
                    <a:pt x="18941" y="-298"/>
                    <a:pt x="19970" y="321"/>
                  </a:cubicBezTo>
                  <a:cubicBezTo>
                    <a:pt x="20999" y="939"/>
                    <a:pt x="21314" y="2249"/>
                    <a:pt x="20673" y="3242"/>
                  </a:cubicBezTo>
                  <a:lnTo>
                    <a:pt x="9683" y="20302"/>
                  </a:lnTo>
                  <a:cubicBezTo>
                    <a:pt x="9300" y="20895"/>
                    <a:pt x="8641" y="21269"/>
                    <a:pt x="7920" y="21300"/>
                  </a:cubicBezTo>
                  <a:cubicBezTo>
                    <a:pt x="7886" y="21302"/>
                    <a:pt x="7852" y="21302"/>
                    <a:pt x="7820" y="21302"/>
                  </a:cubicBezTo>
                  <a:close/>
                </a:path>
              </a:pathLst>
            </a:custGeom>
            <a:solidFill>
              <a:schemeClr val="accent1"/>
            </a:solidFill>
            <a:ln w="12700" cap="flat">
              <a:noFill/>
              <a:miter lim="400000"/>
            </a:ln>
            <a:effectLst/>
          </p:spPr>
          <p:txBody>
            <a:bodyPr wrap="square" lIns="28575" tIns="28575" rIns="28575" bIns="28575" numCol="1" anchor="ctr">
              <a:noAutofit/>
            </a:bodyPr>
            <a:lstStyle/>
            <a:p>
              <a:pPr>
                <a:spcBef>
                  <a:spcPts val="3375"/>
                </a:spcBef>
                <a:defRPr sz="2500">
                  <a:latin typeface="Aller Light"/>
                  <a:ea typeface="Aller Light"/>
                  <a:cs typeface="Aller Light"/>
                  <a:sym typeface="Aller Light"/>
                </a:defRPr>
              </a:pPr>
              <a:endParaRPr sz="2000"/>
            </a:p>
          </p:txBody>
        </p:sp>
        <p:sp>
          <p:nvSpPr>
            <p:cNvPr id="21" name="Shape 310"/>
            <p:cNvSpPr/>
            <p:nvPr/>
          </p:nvSpPr>
          <p:spPr>
            <a:xfrm>
              <a:off x="1897244" y="4614773"/>
              <a:ext cx="121333" cy="127279"/>
            </a:xfrm>
            <a:custGeom>
              <a:avLst/>
              <a:gdLst/>
              <a:ahLst/>
              <a:cxnLst>
                <a:cxn ang="0">
                  <a:pos x="wd2" y="hd2"/>
                </a:cxn>
                <a:cxn ang="5400000">
                  <a:pos x="wd2" y="hd2"/>
                </a:cxn>
                <a:cxn ang="10800000">
                  <a:pos x="wd2" y="hd2"/>
                </a:cxn>
                <a:cxn ang="16200000">
                  <a:pos x="wd2" y="hd2"/>
                </a:cxn>
              </a:cxnLst>
              <a:rect l="0" t="0" r="r" b="b"/>
              <a:pathLst>
                <a:path w="21005" h="21302" extrusionOk="0">
                  <a:moveTo>
                    <a:pt x="7820" y="21302"/>
                  </a:moveTo>
                  <a:cubicBezTo>
                    <a:pt x="7134" y="21302"/>
                    <a:pt x="6486" y="20992"/>
                    <a:pt x="6071" y="20461"/>
                  </a:cubicBezTo>
                  <a:lnTo>
                    <a:pt x="446" y="13281"/>
                  </a:lnTo>
                  <a:cubicBezTo>
                    <a:pt x="-286" y="12346"/>
                    <a:pt x="-96" y="11016"/>
                    <a:pt x="870" y="10309"/>
                  </a:cubicBezTo>
                  <a:cubicBezTo>
                    <a:pt x="1839" y="9601"/>
                    <a:pt x="3213" y="9787"/>
                    <a:pt x="3944" y="10719"/>
                  </a:cubicBezTo>
                  <a:lnTo>
                    <a:pt x="7644" y="15443"/>
                  </a:lnTo>
                  <a:lnTo>
                    <a:pt x="16947" y="999"/>
                  </a:lnTo>
                  <a:cubicBezTo>
                    <a:pt x="17588" y="6"/>
                    <a:pt x="18941" y="-298"/>
                    <a:pt x="19970" y="321"/>
                  </a:cubicBezTo>
                  <a:cubicBezTo>
                    <a:pt x="20999" y="939"/>
                    <a:pt x="21314" y="2249"/>
                    <a:pt x="20673" y="3242"/>
                  </a:cubicBezTo>
                  <a:lnTo>
                    <a:pt x="9683" y="20302"/>
                  </a:lnTo>
                  <a:cubicBezTo>
                    <a:pt x="9300" y="20895"/>
                    <a:pt x="8641" y="21269"/>
                    <a:pt x="7920" y="21300"/>
                  </a:cubicBezTo>
                  <a:cubicBezTo>
                    <a:pt x="7886" y="21302"/>
                    <a:pt x="7852" y="21302"/>
                    <a:pt x="7820" y="21302"/>
                  </a:cubicBezTo>
                  <a:close/>
                </a:path>
              </a:pathLst>
            </a:custGeom>
            <a:solidFill>
              <a:schemeClr val="accent1"/>
            </a:solidFill>
            <a:ln w="12700" cap="flat">
              <a:noFill/>
              <a:miter lim="400000"/>
            </a:ln>
            <a:effectLst/>
          </p:spPr>
          <p:txBody>
            <a:bodyPr wrap="square" lIns="28575" tIns="28575" rIns="28575" bIns="28575" numCol="1" anchor="ctr">
              <a:noAutofit/>
            </a:bodyPr>
            <a:lstStyle/>
            <a:p>
              <a:pPr>
                <a:spcBef>
                  <a:spcPts val="3375"/>
                </a:spcBef>
                <a:defRPr sz="2500">
                  <a:latin typeface="Aller Light"/>
                  <a:ea typeface="Aller Light"/>
                  <a:cs typeface="Aller Light"/>
                  <a:sym typeface="Aller Light"/>
                </a:defRPr>
              </a:pPr>
              <a:endParaRPr sz="2000"/>
            </a:p>
          </p:txBody>
        </p:sp>
        <p:sp>
          <p:nvSpPr>
            <p:cNvPr id="22" name="Shape 312"/>
            <p:cNvSpPr/>
            <p:nvPr/>
          </p:nvSpPr>
          <p:spPr>
            <a:xfrm>
              <a:off x="1897244" y="4866057"/>
              <a:ext cx="121333" cy="127279"/>
            </a:xfrm>
            <a:custGeom>
              <a:avLst/>
              <a:gdLst/>
              <a:ahLst/>
              <a:cxnLst>
                <a:cxn ang="0">
                  <a:pos x="wd2" y="hd2"/>
                </a:cxn>
                <a:cxn ang="5400000">
                  <a:pos x="wd2" y="hd2"/>
                </a:cxn>
                <a:cxn ang="10800000">
                  <a:pos x="wd2" y="hd2"/>
                </a:cxn>
                <a:cxn ang="16200000">
                  <a:pos x="wd2" y="hd2"/>
                </a:cxn>
              </a:cxnLst>
              <a:rect l="0" t="0" r="r" b="b"/>
              <a:pathLst>
                <a:path w="21005" h="21302" extrusionOk="0">
                  <a:moveTo>
                    <a:pt x="7820" y="21302"/>
                  </a:moveTo>
                  <a:cubicBezTo>
                    <a:pt x="7134" y="21302"/>
                    <a:pt x="6486" y="20992"/>
                    <a:pt x="6071" y="20461"/>
                  </a:cubicBezTo>
                  <a:lnTo>
                    <a:pt x="446" y="13281"/>
                  </a:lnTo>
                  <a:cubicBezTo>
                    <a:pt x="-286" y="12346"/>
                    <a:pt x="-96" y="11016"/>
                    <a:pt x="870" y="10309"/>
                  </a:cubicBezTo>
                  <a:cubicBezTo>
                    <a:pt x="1839" y="9601"/>
                    <a:pt x="3213" y="9787"/>
                    <a:pt x="3944" y="10719"/>
                  </a:cubicBezTo>
                  <a:lnTo>
                    <a:pt x="7644" y="15443"/>
                  </a:lnTo>
                  <a:lnTo>
                    <a:pt x="16947" y="999"/>
                  </a:lnTo>
                  <a:cubicBezTo>
                    <a:pt x="17588" y="6"/>
                    <a:pt x="18941" y="-298"/>
                    <a:pt x="19970" y="321"/>
                  </a:cubicBezTo>
                  <a:cubicBezTo>
                    <a:pt x="20999" y="939"/>
                    <a:pt x="21314" y="2249"/>
                    <a:pt x="20673" y="3242"/>
                  </a:cubicBezTo>
                  <a:lnTo>
                    <a:pt x="9683" y="20302"/>
                  </a:lnTo>
                  <a:cubicBezTo>
                    <a:pt x="9300" y="20895"/>
                    <a:pt x="8641" y="21269"/>
                    <a:pt x="7920" y="21300"/>
                  </a:cubicBezTo>
                  <a:cubicBezTo>
                    <a:pt x="7886" y="21302"/>
                    <a:pt x="7852" y="21302"/>
                    <a:pt x="7820" y="21302"/>
                  </a:cubicBezTo>
                  <a:close/>
                </a:path>
              </a:pathLst>
            </a:custGeom>
            <a:solidFill>
              <a:schemeClr val="accent1"/>
            </a:solidFill>
            <a:ln w="12700" cap="flat">
              <a:noFill/>
              <a:miter lim="400000"/>
            </a:ln>
            <a:effectLst/>
          </p:spPr>
          <p:txBody>
            <a:bodyPr wrap="square" lIns="28575" tIns="28575" rIns="28575" bIns="28575" numCol="1" anchor="ctr">
              <a:noAutofit/>
            </a:bodyPr>
            <a:lstStyle/>
            <a:p>
              <a:pPr>
                <a:spcBef>
                  <a:spcPts val="3375"/>
                </a:spcBef>
                <a:defRPr sz="2500">
                  <a:latin typeface="Aller Light"/>
                  <a:ea typeface="Aller Light"/>
                  <a:cs typeface="Aller Light"/>
                  <a:sym typeface="Aller Light"/>
                </a:defRPr>
              </a:pPr>
              <a:endParaRPr sz="2000"/>
            </a:p>
          </p:txBody>
        </p:sp>
      </p:grpSp>
      <p:grpSp>
        <p:nvGrpSpPr>
          <p:cNvPr id="23" name="Group 22"/>
          <p:cNvGrpSpPr/>
          <p:nvPr userDrawn="1"/>
        </p:nvGrpSpPr>
        <p:grpSpPr>
          <a:xfrm>
            <a:off x="3168200" y="4199366"/>
            <a:ext cx="91000" cy="479087"/>
            <a:chOff x="4224266" y="4354554"/>
            <a:chExt cx="121333" cy="638783"/>
          </a:xfrm>
        </p:grpSpPr>
        <p:sp>
          <p:nvSpPr>
            <p:cNvPr id="24" name="Shape 317"/>
            <p:cNvSpPr/>
            <p:nvPr/>
          </p:nvSpPr>
          <p:spPr>
            <a:xfrm>
              <a:off x="4224266" y="4354554"/>
              <a:ext cx="121333" cy="127279"/>
            </a:xfrm>
            <a:custGeom>
              <a:avLst/>
              <a:gdLst/>
              <a:ahLst/>
              <a:cxnLst>
                <a:cxn ang="0">
                  <a:pos x="wd2" y="hd2"/>
                </a:cxn>
                <a:cxn ang="5400000">
                  <a:pos x="wd2" y="hd2"/>
                </a:cxn>
                <a:cxn ang="10800000">
                  <a:pos x="wd2" y="hd2"/>
                </a:cxn>
                <a:cxn ang="16200000">
                  <a:pos x="wd2" y="hd2"/>
                </a:cxn>
              </a:cxnLst>
              <a:rect l="0" t="0" r="r" b="b"/>
              <a:pathLst>
                <a:path w="21005" h="21302" extrusionOk="0">
                  <a:moveTo>
                    <a:pt x="7820" y="21302"/>
                  </a:moveTo>
                  <a:cubicBezTo>
                    <a:pt x="7134" y="21302"/>
                    <a:pt x="6486" y="20992"/>
                    <a:pt x="6071" y="20461"/>
                  </a:cubicBezTo>
                  <a:lnTo>
                    <a:pt x="446" y="13281"/>
                  </a:lnTo>
                  <a:cubicBezTo>
                    <a:pt x="-286" y="12346"/>
                    <a:pt x="-96" y="11016"/>
                    <a:pt x="870" y="10309"/>
                  </a:cubicBezTo>
                  <a:cubicBezTo>
                    <a:pt x="1839" y="9601"/>
                    <a:pt x="3213" y="9787"/>
                    <a:pt x="3944" y="10719"/>
                  </a:cubicBezTo>
                  <a:lnTo>
                    <a:pt x="7644" y="15443"/>
                  </a:lnTo>
                  <a:lnTo>
                    <a:pt x="16947" y="999"/>
                  </a:lnTo>
                  <a:cubicBezTo>
                    <a:pt x="17588" y="6"/>
                    <a:pt x="18941" y="-298"/>
                    <a:pt x="19970" y="321"/>
                  </a:cubicBezTo>
                  <a:cubicBezTo>
                    <a:pt x="20999" y="939"/>
                    <a:pt x="21314" y="2249"/>
                    <a:pt x="20673" y="3242"/>
                  </a:cubicBezTo>
                  <a:lnTo>
                    <a:pt x="9683" y="20302"/>
                  </a:lnTo>
                  <a:cubicBezTo>
                    <a:pt x="9300" y="20895"/>
                    <a:pt x="8641" y="21269"/>
                    <a:pt x="7920" y="21300"/>
                  </a:cubicBezTo>
                  <a:cubicBezTo>
                    <a:pt x="7886" y="21302"/>
                    <a:pt x="7852" y="21302"/>
                    <a:pt x="7820" y="21302"/>
                  </a:cubicBezTo>
                  <a:close/>
                </a:path>
              </a:pathLst>
            </a:custGeom>
            <a:solidFill>
              <a:schemeClr val="accent1"/>
            </a:solidFill>
            <a:ln w="12700" cap="flat">
              <a:noFill/>
              <a:miter lim="400000"/>
            </a:ln>
            <a:effectLst/>
          </p:spPr>
          <p:txBody>
            <a:bodyPr wrap="square" lIns="28575" tIns="28575" rIns="28575" bIns="28575" numCol="1" anchor="ctr">
              <a:noAutofit/>
            </a:bodyPr>
            <a:lstStyle/>
            <a:p>
              <a:pPr>
                <a:spcBef>
                  <a:spcPts val="3375"/>
                </a:spcBef>
                <a:defRPr sz="2500">
                  <a:latin typeface="Aller Light"/>
                  <a:ea typeface="Aller Light"/>
                  <a:cs typeface="Aller Light"/>
                  <a:sym typeface="Aller Light"/>
                </a:defRPr>
              </a:pPr>
              <a:endParaRPr sz="2000"/>
            </a:p>
          </p:txBody>
        </p:sp>
        <p:sp>
          <p:nvSpPr>
            <p:cNvPr id="25" name="Shape 319"/>
            <p:cNvSpPr/>
            <p:nvPr/>
          </p:nvSpPr>
          <p:spPr>
            <a:xfrm>
              <a:off x="4224266" y="4614773"/>
              <a:ext cx="121333" cy="127279"/>
            </a:xfrm>
            <a:custGeom>
              <a:avLst/>
              <a:gdLst/>
              <a:ahLst/>
              <a:cxnLst>
                <a:cxn ang="0">
                  <a:pos x="wd2" y="hd2"/>
                </a:cxn>
                <a:cxn ang="5400000">
                  <a:pos x="wd2" y="hd2"/>
                </a:cxn>
                <a:cxn ang="10800000">
                  <a:pos x="wd2" y="hd2"/>
                </a:cxn>
                <a:cxn ang="16200000">
                  <a:pos x="wd2" y="hd2"/>
                </a:cxn>
              </a:cxnLst>
              <a:rect l="0" t="0" r="r" b="b"/>
              <a:pathLst>
                <a:path w="21005" h="21302" extrusionOk="0">
                  <a:moveTo>
                    <a:pt x="7820" y="21302"/>
                  </a:moveTo>
                  <a:cubicBezTo>
                    <a:pt x="7134" y="21302"/>
                    <a:pt x="6486" y="20992"/>
                    <a:pt x="6071" y="20461"/>
                  </a:cubicBezTo>
                  <a:lnTo>
                    <a:pt x="446" y="13281"/>
                  </a:lnTo>
                  <a:cubicBezTo>
                    <a:pt x="-286" y="12346"/>
                    <a:pt x="-96" y="11016"/>
                    <a:pt x="870" y="10309"/>
                  </a:cubicBezTo>
                  <a:cubicBezTo>
                    <a:pt x="1839" y="9601"/>
                    <a:pt x="3213" y="9787"/>
                    <a:pt x="3944" y="10719"/>
                  </a:cubicBezTo>
                  <a:lnTo>
                    <a:pt x="7644" y="15443"/>
                  </a:lnTo>
                  <a:lnTo>
                    <a:pt x="16947" y="999"/>
                  </a:lnTo>
                  <a:cubicBezTo>
                    <a:pt x="17588" y="6"/>
                    <a:pt x="18941" y="-298"/>
                    <a:pt x="19970" y="321"/>
                  </a:cubicBezTo>
                  <a:cubicBezTo>
                    <a:pt x="20999" y="939"/>
                    <a:pt x="21314" y="2249"/>
                    <a:pt x="20673" y="3242"/>
                  </a:cubicBezTo>
                  <a:lnTo>
                    <a:pt x="9683" y="20302"/>
                  </a:lnTo>
                  <a:cubicBezTo>
                    <a:pt x="9300" y="20895"/>
                    <a:pt x="8641" y="21269"/>
                    <a:pt x="7920" y="21300"/>
                  </a:cubicBezTo>
                  <a:cubicBezTo>
                    <a:pt x="7886" y="21302"/>
                    <a:pt x="7852" y="21302"/>
                    <a:pt x="7820" y="21302"/>
                  </a:cubicBezTo>
                  <a:close/>
                </a:path>
              </a:pathLst>
            </a:custGeom>
            <a:solidFill>
              <a:schemeClr val="accent1"/>
            </a:solidFill>
            <a:ln w="12700" cap="flat">
              <a:noFill/>
              <a:miter lim="400000"/>
            </a:ln>
            <a:effectLst/>
          </p:spPr>
          <p:txBody>
            <a:bodyPr wrap="square" lIns="28575" tIns="28575" rIns="28575" bIns="28575" numCol="1" anchor="ctr">
              <a:noAutofit/>
            </a:bodyPr>
            <a:lstStyle/>
            <a:p>
              <a:pPr>
                <a:spcBef>
                  <a:spcPts val="3375"/>
                </a:spcBef>
                <a:defRPr sz="2500">
                  <a:latin typeface="Aller Light"/>
                  <a:ea typeface="Aller Light"/>
                  <a:cs typeface="Aller Light"/>
                  <a:sym typeface="Aller Light"/>
                </a:defRPr>
              </a:pPr>
              <a:endParaRPr sz="2000"/>
            </a:p>
          </p:txBody>
        </p:sp>
        <p:sp>
          <p:nvSpPr>
            <p:cNvPr id="26" name="Shape 321"/>
            <p:cNvSpPr/>
            <p:nvPr/>
          </p:nvSpPr>
          <p:spPr>
            <a:xfrm>
              <a:off x="4224266" y="4866058"/>
              <a:ext cx="121333" cy="127279"/>
            </a:xfrm>
            <a:custGeom>
              <a:avLst/>
              <a:gdLst/>
              <a:ahLst/>
              <a:cxnLst>
                <a:cxn ang="0">
                  <a:pos x="wd2" y="hd2"/>
                </a:cxn>
                <a:cxn ang="5400000">
                  <a:pos x="wd2" y="hd2"/>
                </a:cxn>
                <a:cxn ang="10800000">
                  <a:pos x="wd2" y="hd2"/>
                </a:cxn>
                <a:cxn ang="16200000">
                  <a:pos x="wd2" y="hd2"/>
                </a:cxn>
              </a:cxnLst>
              <a:rect l="0" t="0" r="r" b="b"/>
              <a:pathLst>
                <a:path w="21005" h="21302" extrusionOk="0">
                  <a:moveTo>
                    <a:pt x="7820" y="21302"/>
                  </a:moveTo>
                  <a:cubicBezTo>
                    <a:pt x="7134" y="21302"/>
                    <a:pt x="6486" y="20992"/>
                    <a:pt x="6071" y="20461"/>
                  </a:cubicBezTo>
                  <a:lnTo>
                    <a:pt x="446" y="13281"/>
                  </a:lnTo>
                  <a:cubicBezTo>
                    <a:pt x="-286" y="12346"/>
                    <a:pt x="-96" y="11016"/>
                    <a:pt x="870" y="10309"/>
                  </a:cubicBezTo>
                  <a:cubicBezTo>
                    <a:pt x="1839" y="9601"/>
                    <a:pt x="3213" y="9787"/>
                    <a:pt x="3944" y="10719"/>
                  </a:cubicBezTo>
                  <a:lnTo>
                    <a:pt x="7644" y="15443"/>
                  </a:lnTo>
                  <a:lnTo>
                    <a:pt x="16947" y="999"/>
                  </a:lnTo>
                  <a:cubicBezTo>
                    <a:pt x="17588" y="6"/>
                    <a:pt x="18941" y="-298"/>
                    <a:pt x="19970" y="321"/>
                  </a:cubicBezTo>
                  <a:cubicBezTo>
                    <a:pt x="20999" y="939"/>
                    <a:pt x="21314" y="2249"/>
                    <a:pt x="20673" y="3242"/>
                  </a:cubicBezTo>
                  <a:lnTo>
                    <a:pt x="9683" y="20302"/>
                  </a:lnTo>
                  <a:cubicBezTo>
                    <a:pt x="9300" y="20895"/>
                    <a:pt x="8641" y="21269"/>
                    <a:pt x="7920" y="21300"/>
                  </a:cubicBezTo>
                  <a:cubicBezTo>
                    <a:pt x="7886" y="21302"/>
                    <a:pt x="7852" y="21302"/>
                    <a:pt x="7820" y="21302"/>
                  </a:cubicBezTo>
                  <a:close/>
                </a:path>
              </a:pathLst>
            </a:custGeom>
            <a:solidFill>
              <a:schemeClr val="accent1"/>
            </a:solidFill>
            <a:ln w="12700" cap="flat">
              <a:noFill/>
              <a:miter lim="400000"/>
            </a:ln>
            <a:effectLst/>
          </p:spPr>
          <p:txBody>
            <a:bodyPr wrap="square" lIns="28575" tIns="28575" rIns="28575" bIns="28575" numCol="1" anchor="ctr">
              <a:noAutofit/>
            </a:bodyPr>
            <a:lstStyle/>
            <a:p>
              <a:pPr>
                <a:spcBef>
                  <a:spcPts val="3375"/>
                </a:spcBef>
                <a:defRPr sz="2500">
                  <a:latin typeface="Aller Light"/>
                  <a:ea typeface="Aller Light"/>
                  <a:cs typeface="Aller Light"/>
                  <a:sym typeface="Aller Light"/>
                </a:defRPr>
              </a:pPr>
              <a:endParaRPr sz="2000"/>
            </a:p>
          </p:txBody>
        </p:sp>
      </p:grpSp>
      <p:grpSp>
        <p:nvGrpSpPr>
          <p:cNvPr id="27" name="Group 26"/>
          <p:cNvGrpSpPr/>
          <p:nvPr userDrawn="1"/>
        </p:nvGrpSpPr>
        <p:grpSpPr>
          <a:xfrm>
            <a:off x="4913468" y="4199366"/>
            <a:ext cx="91000" cy="479087"/>
            <a:chOff x="6551290" y="4354554"/>
            <a:chExt cx="121333" cy="638783"/>
          </a:xfrm>
        </p:grpSpPr>
        <p:sp>
          <p:nvSpPr>
            <p:cNvPr id="28" name="Shape 326"/>
            <p:cNvSpPr/>
            <p:nvPr/>
          </p:nvSpPr>
          <p:spPr>
            <a:xfrm>
              <a:off x="6551290" y="4354554"/>
              <a:ext cx="121333" cy="127279"/>
            </a:xfrm>
            <a:custGeom>
              <a:avLst/>
              <a:gdLst/>
              <a:ahLst/>
              <a:cxnLst>
                <a:cxn ang="0">
                  <a:pos x="wd2" y="hd2"/>
                </a:cxn>
                <a:cxn ang="5400000">
                  <a:pos x="wd2" y="hd2"/>
                </a:cxn>
                <a:cxn ang="10800000">
                  <a:pos x="wd2" y="hd2"/>
                </a:cxn>
                <a:cxn ang="16200000">
                  <a:pos x="wd2" y="hd2"/>
                </a:cxn>
              </a:cxnLst>
              <a:rect l="0" t="0" r="r" b="b"/>
              <a:pathLst>
                <a:path w="21005" h="21302" extrusionOk="0">
                  <a:moveTo>
                    <a:pt x="7820" y="21302"/>
                  </a:moveTo>
                  <a:cubicBezTo>
                    <a:pt x="7134" y="21302"/>
                    <a:pt x="6486" y="20992"/>
                    <a:pt x="6071" y="20461"/>
                  </a:cubicBezTo>
                  <a:lnTo>
                    <a:pt x="446" y="13281"/>
                  </a:lnTo>
                  <a:cubicBezTo>
                    <a:pt x="-286" y="12346"/>
                    <a:pt x="-96" y="11016"/>
                    <a:pt x="870" y="10309"/>
                  </a:cubicBezTo>
                  <a:cubicBezTo>
                    <a:pt x="1839" y="9601"/>
                    <a:pt x="3213" y="9787"/>
                    <a:pt x="3944" y="10719"/>
                  </a:cubicBezTo>
                  <a:lnTo>
                    <a:pt x="7644" y="15443"/>
                  </a:lnTo>
                  <a:lnTo>
                    <a:pt x="16947" y="999"/>
                  </a:lnTo>
                  <a:cubicBezTo>
                    <a:pt x="17588" y="6"/>
                    <a:pt x="18941" y="-298"/>
                    <a:pt x="19970" y="321"/>
                  </a:cubicBezTo>
                  <a:cubicBezTo>
                    <a:pt x="20999" y="939"/>
                    <a:pt x="21314" y="2249"/>
                    <a:pt x="20673" y="3242"/>
                  </a:cubicBezTo>
                  <a:lnTo>
                    <a:pt x="9683" y="20302"/>
                  </a:lnTo>
                  <a:cubicBezTo>
                    <a:pt x="9300" y="20895"/>
                    <a:pt x="8641" y="21269"/>
                    <a:pt x="7920" y="21300"/>
                  </a:cubicBezTo>
                  <a:cubicBezTo>
                    <a:pt x="7886" y="21302"/>
                    <a:pt x="7852" y="21302"/>
                    <a:pt x="7820" y="21302"/>
                  </a:cubicBezTo>
                  <a:close/>
                </a:path>
              </a:pathLst>
            </a:custGeom>
            <a:solidFill>
              <a:schemeClr val="accent1"/>
            </a:solidFill>
            <a:ln w="12700" cap="flat">
              <a:noFill/>
              <a:miter lim="400000"/>
            </a:ln>
            <a:effectLst/>
          </p:spPr>
          <p:txBody>
            <a:bodyPr wrap="square" lIns="28575" tIns="28575" rIns="28575" bIns="28575" numCol="1" anchor="ctr">
              <a:noAutofit/>
            </a:bodyPr>
            <a:lstStyle/>
            <a:p>
              <a:pPr>
                <a:spcBef>
                  <a:spcPts val="3375"/>
                </a:spcBef>
                <a:defRPr sz="2500">
                  <a:latin typeface="Aller Light"/>
                  <a:ea typeface="Aller Light"/>
                  <a:cs typeface="Aller Light"/>
                  <a:sym typeface="Aller Light"/>
                </a:defRPr>
              </a:pPr>
              <a:endParaRPr sz="2000"/>
            </a:p>
          </p:txBody>
        </p:sp>
        <p:sp>
          <p:nvSpPr>
            <p:cNvPr id="29" name="Shape 328"/>
            <p:cNvSpPr/>
            <p:nvPr/>
          </p:nvSpPr>
          <p:spPr>
            <a:xfrm>
              <a:off x="6551290" y="4614773"/>
              <a:ext cx="121333" cy="127279"/>
            </a:xfrm>
            <a:custGeom>
              <a:avLst/>
              <a:gdLst/>
              <a:ahLst/>
              <a:cxnLst>
                <a:cxn ang="0">
                  <a:pos x="wd2" y="hd2"/>
                </a:cxn>
                <a:cxn ang="5400000">
                  <a:pos x="wd2" y="hd2"/>
                </a:cxn>
                <a:cxn ang="10800000">
                  <a:pos x="wd2" y="hd2"/>
                </a:cxn>
                <a:cxn ang="16200000">
                  <a:pos x="wd2" y="hd2"/>
                </a:cxn>
              </a:cxnLst>
              <a:rect l="0" t="0" r="r" b="b"/>
              <a:pathLst>
                <a:path w="21005" h="21302" extrusionOk="0">
                  <a:moveTo>
                    <a:pt x="7820" y="21302"/>
                  </a:moveTo>
                  <a:cubicBezTo>
                    <a:pt x="7134" y="21302"/>
                    <a:pt x="6486" y="20992"/>
                    <a:pt x="6071" y="20461"/>
                  </a:cubicBezTo>
                  <a:lnTo>
                    <a:pt x="446" y="13281"/>
                  </a:lnTo>
                  <a:cubicBezTo>
                    <a:pt x="-286" y="12346"/>
                    <a:pt x="-96" y="11016"/>
                    <a:pt x="870" y="10309"/>
                  </a:cubicBezTo>
                  <a:cubicBezTo>
                    <a:pt x="1839" y="9601"/>
                    <a:pt x="3213" y="9787"/>
                    <a:pt x="3944" y="10719"/>
                  </a:cubicBezTo>
                  <a:lnTo>
                    <a:pt x="7644" y="15443"/>
                  </a:lnTo>
                  <a:lnTo>
                    <a:pt x="16947" y="999"/>
                  </a:lnTo>
                  <a:cubicBezTo>
                    <a:pt x="17588" y="6"/>
                    <a:pt x="18941" y="-298"/>
                    <a:pt x="19970" y="321"/>
                  </a:cubicBezTo>
                  <a:cubicBezTo>
                    <a:pt x="20999" y="939"/>
                    <a:pt x="21314" y="2249"/>
                    <a:pt x="20673" y="3242"/>
                  </a:cubicBezTo>
                  <a:lnTo>
                    <a:pt x="9683" y="20302"/>
                  </a:lnTo>
                  <a:cubicBezTo>
                    <a:pt x="9300" y="20895"/>
                    <a:pt x="8641" y="21269"/>
                    <a:pt x="7920" y="21300"/>
                  </a:cubicBezTo>
                  <a:cubicBezTo>
                    <a:pt x="7886" y="21302"/>
                    <a:pt x="7852" y="21302"/>
                    <a:pt x="7820" y="21302"/>
                  </a:cubicBezTo>
                  <a:close/>
                </a:path>
              </a:pathLst>
            </a:custGeom>
            <a:solidFill>
              <a:schemeClr val="accent1"/>
            </a:solidFill>
            <a:ln w="12700" cap="flat">
              <a:noFill/>
              <a:miter lim="400000"/>
            </a:ln>
            <a:effectLst/>
          </p:spPr>
          <p:txBody>
            <a:bodyPr wrap="square" lIns="28575" tIns="28575" rIns="28575" bIns="28575" numCol="1" anchor="ctr">
              <a:noAutofit/>
            </a:bodyPr>
            <a:lstStyle/>
            <a:p>
              <a:pPr>
                <a:spcBef>
                  <a:spcPts val="3375"/>
                </a:spcBef>
                <a:defRPr sz="2500">
                  <a:latin typeface="Aller Light"/>
                  <a:ea typeface="Aller Light"/>
                  <a:cs typeface="Aller Light"/>
                  <a:sym typeface="Aller Light"/>
                </a:defRPr>
              </a:pPr>
              <a:endParaRPr sz="2000"/>
            </a:p>
          </p:txBody>
        </p:sp>
        <p:sp>
          <p:nvSpPr>
            <p:cNvPr id="30" name="Shape 330"/>
            <p:cNvSpPr/>
            <p:nvPr/>
          </p:nvSpPr>
          <p:spPr>
            <a:xfrm>
              <a:off x="6551290" y="4866058"/>
              <a:ext cx="121333" cy="127279"/>
            </a:xfrm>
            <a:custGeom>
              <a:avLst/>
              <a:gdLst/>
              <a:ahLst/>
              <a:cxnLst>
                <a:cxn ang="0">
                  <a:pos x="wd2" y="hd2"/>
                </a:cxn>
                <a:cxn ang="5400000">
                  <a:pos x="wd2" y="hd2"/>
                </a:cxn>
                <a:cxn ang="10800000">
                  <a:pos x="wd2" y="hd2"/>
                </a:cxn>
                <a:cxn ang="16200000">
                  <a:pos x="wd2" y="hd2"/>
                </a:cxn>
              </a:cxnLst>
              <a:rect l="0" t="0" r="r" b="b"/>
              <a:pathLst>
                <a:path w="21005" h="21302" extrusionOk="0">
                  <a:moveTo>
                    <a:pt x="7820" y="21302"/>
                  </a:moveTo>
                  <a:cubicBezTo>
                    <a:pt x="7134" y="21302"/>
                    <a:pt x="6486" y="20992"/>
                    <a:pt x="6071" y="20461"/>
                  </a:cubicBezTo>
                  <a:lnTo>
                    <a:pt x="446" y="13281"/>
                  </a:lnTo>
                  <a:cubicBezTo>
                    <a:pt x="-286" y="12346"/>
                    <a:pt x="-96" y="11016"/>
                    <a:pt x="870" y="10309"/>
                  </a:cubicBezTo>
                  <a:cubicBezTo>
                    <a:pt x="1839" y="9601"/>
                    <a:pt x="3213" y="9787"/>
                    <a:pt x="3944" y="10719"/>
                  </a:cubicBezTo>
                  <a:lnTo>
                    <a:pt x="7644" y="15443"/>
                  </a:lnTo>
                  <a:lnTo>
                    <a:pt x="16947" y="999"/>
                  </a:lnTo>
                  <a:cubicBezTo>
                    <a:pt x="17588" y="6"/>
                    <a:pt x="18941" y="-298"/>
                    <a:pt x="19970" y="321"/>
                  </a:cubicBezTo>
                  <a:cubicBezTo>
                    <a:pt x="20999" y="939"/>
                    <a:pt x="21314" y="2249"/>
                    <a:pt x="20673" y="3242"/>
                  </a:cubicBezTo>
                  <a:lnTo>
                    <a:pt x="9683" y="20302"/>
                  </a:lnTo>
                  <a:cubicBezTo>
                    <a:pt x="9300" y="20895"/>
                    <a:pt x="8641" y="21269"/>
                    <a:pt x="7920" y="21300"/>
                  </a:cubicBezTo>
                  <a:cubicBezTo>
                    <a:pt x="7886" y="21302"/>
                    <a:pt x="7852" y="21302"/>
                    <a:pt x="7820" y="21302"/>
                  </a:cubicBezTo>
                  <a:close/>
                </a:path>
              </a:pathLst>
            </a:custGeom>
            <a:solidFill>
              <a:schemeClr val="accent1"/>
            </a:solidFill>
            <a:ln w="12700" cap="flat">
              <a:noFill/>
              <a:miter lim="400000"/>
            </a:ln>
            <a:effectLst/>
          </p:spPr>
          <p:txBody>
            <a:bodyPr wrap="square" lIns="28575" tIns="28575" rIns="28575" bIns="28575" numCol="1" anchor="ctr">
              <a:noAutofit/>
            </a:bodyPr>
            <a:lstStyle/>
            <a:p>
              <a:pPr>
                <a:spcBef>
                  <a:spcPts val="3375"/>
                </a:spcBef>
                <a:defRPr sz="2500">
                  <a:latin typeface="Aller Light"/>
                  <a:ea typeface="Aller Light"/>
                  <a:cs typeface="Aller Light"/>
                  <a:sym typeface="Aller Light"/>
                </a:defRPr>
              </a:pPr>
              <a:endParaRPr sz="2000"/>
            </a:p>
          </p:txBody>
        </p:sp>
      </p:grpSp>
      <p:grpSp>
        <p:nvGrpSpPr>
          <p:cNvPr id="31" name="Group 30"/>
          <p:cNvGrpSpPr/>
          <p:nvPr userDrawn="1"/>
        </p:nvGrpSpPr>
        <p:grpSpPr>
          <a:xfrm>
            <a:off x="6658734" y="4199366"/>
            <a:ext cx="91000" cy="479087"/>
            <a:chOff x="8878312" y="4354554"/>
            <a:chExt cx="121333" cy="638783"/>
          </a:xfrm>
        </p:grpSpPr>
        <p:sp>
          <p:nvSpPr>
            <p:cNvPr id="32" name="Shape 335"/>
            <p:cNvSpPr/>
            <p:nvPr/>
          </p:nvSpPr>
          <p:spPr>
            <a:xfrm>
              <a:off x="8878312" y="4354554"/>
              <a:ext cx="121333" cy="127279"/>
            </a:xfrm>
            <a:custGeom>
              <a:avLst/>
              <a:gdLst/>
              <a:ahLst/>
              <a:cxnLst>
                <a:cxn ang="0">
                  <a:pos x="wd2" y="hd2"/>
                </a:cxn>
                <a:cxn ang="5400000">
                  <a:pos x="wd2" y="hd2"/>
                </a:cxn>
                <a:cxn ang="10800000">
                  <a:pos x="wd2" y="hd2"/>
                </a:cxn>
                <a:cxn ang="16200000">
                  <a:pos x="wd2" y="hd2"/>
                </a:cxn>
              </a:cxnLst>
              <a:rect l="0" t="0" r="r" b="b"/>
              <a:pathLst>
                <a:path w="21005" h="21302" extrusionOk="0">
                  <a:moveTo>
                    <a:pt x="7820" y="21302"/>
                  </a:moveTo>
                  <a:cubicBezTo>
                    <a:pt x="7134" y="21302"/>
                    <a:pt x="6486" y="20992"/>
                    <a:pt x="6071" y="20461"/>
                  </a:cubicBezTo>
                  <a:lnTo>
                    <a:pt x="446" y="13281"/>
                  </a:lnTo>
                  <a:cubicBezTo>
                    <a:pt x="-286" y="12346"/>
                    <a:pt x="-96" y="11016"/>
                    <a:pt x="870" y="10309"/>
                  </a:cubicBezTo>
                  <a:cubicBezTo>
                    <a:pt x="1839" y="9601"/>
                    <a:pt x="3213" y="9787"/>
                    <a:pt x="3944" y="10719"/>
                  </a:cubicBezTo>
                  <a:lnTo>
                    <a:pt x="7644" y="15443"/>
                  </a:lnTo>
                  <a:lnTo>
                    <a:pt x="16947" y="999"/>
                  </a:lnTo>
                  <a:cubicBezTo>
                    <a:pt x="17588" y="6"/>
                    <a:pt x="18941" y="-298"/>
                    <a:pt x="19970" y="321"/>
                  </a:cubicBezTo>
                  <a:cubicBezTo>
                    <a:pt x="20999" y="939"/>
                    <a:pt x="21314" y="2249"/>
                    <a:pt x="20673" y="3242"/>
                  </a:cubicBezTo>
                  <a:lnTo>
                    <a:pt x="9683" y="20302"/>
                  </a:lnTo>
                  <a:cubicBezTo>
                    <a:pt x="9300" y="20895"/>
                    <a:pt x="8641" y="21269"/>
                    <a:pt x="7920" y="21300"/>
                  </a:cubicBezTo>
                  <a:cubicBezTo>
                    <a:pt x="7886" y="21302"/>
                    <a:pt x="7852" y="21302"/>
                    <a:pt x="7820" y="21302"/>
                  </a:cubicBezTo>
                  <a:close/>
                </a:path>
              </a:pathLst>
            </a:custGeom>
            <a:solidFill>
              <a:schemeClr val="accent1"/>
            </a:solidFill>
            <a:ln w="12700" cap="flat">
              <a:noFill/>
              <a:miter lim="400000"/>
            </a:ln>
            <a:effectLst/>
          </p:spPr>
          <p:txBody>
            <a:bodyPr wrap="square" lIns="28575" tIns="28575" rIns="28575" bIns="28575" numCol="1" anchor="ctr">
              <a:noAutofit/>
            </a:bodyPr>
            <a:lstStyle/>
            <a:p>
              <a:pPr>
                <a:spcBef>
                  <a:spcPts val="3375"/>
                </a:spcBef>
                <a:defRPr sz="2500">
                  <a:latin typeface="Aller Light"/>
                  <a:ea typeface="Aller Light"/>
                  <a:cs typeface="Aller Light"/>
                  <a:sym typeface="Aller Light"/>
                </a:defRPr>
              </a:pPr>
              <a:endParaRPr sz="2000"/>
            </a:p>
          </p:txBody>
        </p:sp>
        <p:sp>
          <p:nvSpPr>
            <p:cNvPr id="33" name="Shape 337"/>
            <p:cNvSpPr/>
            <p:nvPr/>
          </p:nvSpPr>
          <p:spPr>
            <a:xfrm>
              <a:off x="8878312" y="4614773"/>
              <a:ext cx="121333" cy="127279"/>
            </a:xfrm>
            <a:custGeom>
              <a:avLst/>
              <a:gdLst/>
              <a:ahLst/>
              <a:cxnLst>
                <a:cxn ang="0">
                  <a:pos x="wd2" y="hd2"/>
                </a:cxn>
                <a:cxn ang="5400000">
                  <a:pos x="wd2" y="hd2"/>
                </a:cxn>
                <a:cxn ang="10800000">
                  <a:pos x="wd2" y="hd2"/>
                </a:cxn>
                <a:cxn ang="16200000">
                  <a:pos x="wd2" y="hd2"/>
                </a:cxn>
              </a:cxnLst>
              <a:rect l="0" t="0" r="r" b="b"/>
              <a:pathLst>
                <a:path w="21005" h="21302" extrusionOk="0">
                  <a:moveTo>
                    <a:pt x="7820" y="21302"/>
                  </a:moveTo>
                  <a:cubicBezTo>
                    <a:pt x="7134" y="21302"/>
                    <a:pt x="6486" y="20992"/>
                    <a:pt x="6071" y="20461"/>
                  </a:cubicBezTo>
                  <a:lnTo>
                    <a:pt x="446" y="13281"/>
                  </a:lnTo>
                  <a:cubicBezTo>
                    <a:pt x="-286" y="12346"/>
                    <a:pt x="-96" y="11016"/>
                    <a:pt x="870" y="10309"/>
                  </a:cubicBezTo>
                  <a:cubicBezTo>
                    <a:pt x="1839" y="9601"/>
                    <a:pt x="3213" y="9787"/>
                    <a:pt x="3944" y="10719"/>
                  </a:cubicBezTo>
                  <a:lnTo>
                    <a:pt x="7644" y="15443"/>
                  </a:lnTo>
                  <a:lnTo>
                    <a:pt x="16947" y="999"/>
                  </a:lnTo>
                  <a:cubicBezTo>
                    <a:pt x="17588" y="6"/>
                    <a:pt x="18941" y="-298"/>
                    <a:pt x="19970" y="321"/>
                  </a:cubicBezTo>
                  <a:cubicBezTo>
                    <a:pt x="20999" y="939"/>
                    <a:pt x="21314" y="2249"/>
                    <a:pt x="20673" y="3242"/>
                  </a:cubicBezTo>
                  <a:lnTo>
                    <a:pt x="9683" y="20302"/>
                  </a:lnTo>
                  <a:cubicBezTo>
                    <a:pt x="9300" y="20895"/>
                    <a:pt x="8641" y="21269"/>
                    <a:pt x="7920" y="21300"/>
                  </a:cubicBezTo>
                  <a:cubicBezTo>
                    <a:pt x="7886" y="21302"/>
                    <a:pt x="7852" y="21302"/>
                    <a:pt x="7820" y="21302"/>
                  </a:cubicBezTo>
                  <a:close/>
                </a:path>
              </a:pathLst>
            </a:custGeom>
            <a:solidFill>
              <a:schemeClr val="accent1"/>
            </a:solidFill>
            <a:ln w="12700" cap="flat">
              <a:noFill/>
              <a:miter lim="400000"/>
            </a:ln>
            <a:effectLst/>
          </p:spPr>
          <p:txBody>
            <a:bodyPr wrap="square" lIns="28575" tIns="28575" rIns="28575" bIns="28575" numCol="1" anchor="ctr">
              <a:noAutofit/>
            </a:bodyPr>
            <a:lstStyle/>
            <a:p>
              <a:pPr>
                <a:spcBef>
                  <a:spcPts val="3375"/>
                </a:spcBef>
                <a:defRPr sz="2500">
                  <a:latin typeface="Aller Light"/>
                  <a:ea typeface="Aller Light"/>
                  <a:cs typeface="Aller Light"/>
                  <a:sym typeface="Aller Light"/>
                </a:defRPr>
              </a:pPr>
              <a:endParaRPr sz="2000"/>
            </a:p>
          </p:txBody>
        </p:sp>
        <p:sp>
          <p:nvSpPr>
            <p:cNvPr id="34" name="Shape 339"/>
            <p:cNvSpPr/>
            <p:nvPr/>
          </p:nvSpPr>
          <p:spPr>
            <a:xfrm>
              <a:off x="8878312" y="4866058"/>
              <a:ext cx="121333" cy="127279"/>
            </a:xfrm>
            <a:custGeom>
              <a:avLst/>
              <a:gdLst/>
              <a:ahLst/>
              <a:cxnLst>
                <a:cxn ang="0">
                  <a:pos x="wd2" y="hd2"/>
                </a:cxn>
                <a:cxn ang="5400000">
                  <a:pos x="wd2" y="hd2"/>
                </a:cxn>
                <a:cxn ang="10800000">
                  <a:pos x="wd2" y="hd2"/>
                </a:cxn>
                <a:cxn ang="16200000">
                  <a:pos x="wd2" y="hd2"/>
                </a:cxn>
              </a:cxnLst>
              <a:rect l="0" t="0" r="r" b="b"/>
              <a:pathLst>
                <a:path w="21005" h="21302" extrusionOk="0">
                  <a:moveTo>
                    <a:pt x="7820" y="21302"/>
                  </a:moveTo>
                  <a:cubicBezTo>
                    <a:pt x="7134" y="21302"/>
                    <a:pt x="6486" y="20992"/>
                    <a:pt x="6071" y="20461"/>
                  </a:cubicBezTo>
                  <a:lnTo>
                    <a:pt x="446" y="13281"/>
                  </a:lnTo>
                  <a:cubicBezTo>
                    <a:pt x="-286" y="12346"/>
                    <a:pt x="-96" y="11016"/>
                    <a:pt x="870" y="10309"/>
                  </a:cubicBezTo>
                  <a:cubicBezTo>
                    <a:pt x="1839" y="9601"/>
                    <a:pt x="3213" y="9787"/>
                    <a:pt x="3944" y="10719"/>
                  </a:cubicBezTo>
                  <a:lnTo>
                    <a:pt x="7644" y="15443"/>
                  </a:lnTo>
                  <a:lnTo>
                    <a:pt x="16947" y="999"/>
                  </a:lnTo>
                  <a:cubicBezTo>
                    <a:pt x="17588" y="6"/>
                    <a:pt x="18941" y="-298"/>
                    <a:pt x="19970" y="321"/>
                  </a:cubicBezTo>
                  <a:cubicBezTo>
                    <a:pt x="20999" y="939"/>
                    <a:pt x="21314" y="2249"/>
                    <a:pt x="20673" y="3242"/>
                  </a:cubicBezTo>
                  <a:lnTo>
                    <a:pt x="9683" y="20302"/>
                  </a:lnTo>
                  <a:cubicBezTo>
                    <a:pt x="9300" y="20895"/>
                    <a:pt x="8641" y="21269"/>
                    <a:pt x="7920" y="21300"/>
                  </a:cubicBezTo>
                  <a:cubicBezTo>
                    <a:pt x="7886" y="21302"/>
                    <a:pt x="7852" y="21302"/>
                    <a:pt x="7820" y="21302"/>
                  </a:cubicBezTo>
                  <a:close/>
                </a:path>
              </a:pathLst>
            </a:custGeom>
            <a:solidFill>
              <a:schemeClr val="accent1"/>
            </a:solidFill>
            <a:ln w="12700" cap="flat">
              <a:noFill/>
              <a:miter lim="400000"/>
            </a:ln>
            <a:effectLst/>
          </p:spPr>
          <p:txBody>
            <a:bodyPr wrap="square" lIns="28575" tIns="28575" rIns="28575" bIns="28575" numCol="1" anchor="ctr">
              <a:noAutofit/>
            </a:bodyPr>
            <a:lstStyle/>
            <a:p>
              <a:pPr>
                <a:spcBef>
                  <a:spcPts val="3375"/>
                </a:spcBef>
                <a:defRPr sz="2500">
                  <a:latin typeface="Aller Light"/>
                  <a:ea typeface="Aller Light"/>
                  <a:cs typeface="Aller Light"/>
                  <a:sym typeface="Aller Light"/>
                </a:defRPr>
              </a:pPr>
              <a:endParaRPr sz="2000"/>
            </a:p>
          </p:txBody>
        </p:sp>
      </p:grpSp>
      <p:sp>
        <p:nvSpPr>
          <p:cNvPr id="38" name="Picture Placeholder 4"/>
          <p:cNvSpPr>
            <a:spLocks noGrp="1"/>
          </p:cNvSpPr>
          <p:nvPr>
            <p:ph type="pic" sz="quarter" idx="15"/>
          </p:nvPr>
        </p:nvSpPr>
        <p:spPr>
          <a:xfrm>
            <a:off x="1157288" y="3119438"/>
            <a:ext cx="947737" cy="647700"/>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
        <p:nvSpPr>
          <p:cNvPr id="39" name="Picture Placeholder 4"/>
          <p:cNvSpPr>
            <a:spLocks noGrp="1"/>
          </p:cNvSpPr>
          <p:nvPr>
            <p:ph type="pic" sz="quarter" idx="16"/>
          </p:nvPr>
        </p:nvSpPr>
        <p:spPr>
          <a:xfrm>
            <a:off x="2909741" y="3134790"/>
            <a:ext cx="947737" cy="647700"/>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
        <p:nvSpPr>
          <p:cNvPr id="40" name="Picture Placeholder 4"/>
          <p:cNvSpPr>
            <a:spLocks noGrp="1"/>
          </p:cNvSpPr>
          <p:nvPr>
            <p:ph type="pic" sz="quarter" idx="17"/>
          </p:nvPr>
        </p:nvSpPr>
        <p:spPr>
          <a:xfrm>
            <a:off x="4648825" y="3134790"/>
            <a:ext cx="947737" cy="647700"/>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
        <p:nvSpPr>
          <p:cNvPr id="41" name="Picture Placeholder 4"/>
          <p:cNvSpPr>
            <a:spLocks noGrp="1"/>
          </p:cNvSpPr>
          <p:nvPr>
            <p:ph type="pic" sz="quarter" idx="18"/>
          </p:nvPr>
        </p:nvSpPr>
        <p:spPr>
          <a:xfrm>
            <a:off x="6390335" y="3126223"/>
            <a:ext cx="947737" cy="647700"/>
          </a:xfrm>
          <a:solidFill>
            <a:schemeClr val="bg1">
              <a:lumMod val="95000"/>
            </a:schemeClr>
          </a:solidFill>
        </p:spPr>
        <p:txBody>
          <a:bodyPr>
            <a:normAutofit/>
          </a:bodyPr>
          <a:lstStyle>
            <a:lvl1pPr>
              <a:defRPr sz="800">
                <a:latin typeface="Aller Light" panose="02000503000000020004" pitchFamily="2" charset="0"/>
              </a:defRPr>
            </a:lvl1pPr>
          </a:lstStyle>
          <a:p>
            <a:endParaRPr lang="id-ID" dirty="0"/>
          </a:p>
        </p:txBody>
      </p:sp>
      <p:sp>
        <p:nvSpPr>
          <p:cNvPr id="42" name="Text Placeholder 12"/>
          <p:cNvSpPr>
            <a:spLocks noGrp="1"/>
          </p:cNvSpPr>
          <p:nvPr>
            <p:ph type="body" sz="quarter" idx="19" hasCustomPrompt="1"/>
          </p:nvPr>
        </p:nvSpPr>
        <p:spPr>
          <a:xfrm>
            <a:off x="3168200" y="3900661"/>
            <a:ext cx="1111529" cy="248852"/>
          </a:xfrm>
        </p:spPr>
        <p:txBody>
          <a:bodyPr lIns="0" rIns="0">
            <a:normAutofit/>
          </a:bodyPr>
          <a:lstStyle>
            <a:lvl1pPr marL="0" indent="0">
              <a:buNone/>
              <a:defRPr sz="12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a:t>
            </a:r>
            <a:endParaRPr lang="en-GB" dirty="0"/>
          </a:p>
        </p:txBody>
      </p:sp>
      <p:sp>
        <p:nvSpPr>
          <p:cNvPr id="44" name="Text Placeholder 12"/>
          <p:cNvSpPr>
            <a:spLocks noGrp="1"/>
          </p:cNvSpPr>
          <p:nvPr>
            <p:ph type="body" sz="quarter" idx="20" hasCustomPrompt="1"/>
          </p:nvPr>
        </p:nvSpPr>
        <p:spPr>
          <a:xfrm>
            <a:off x="4911692" y="3900661"/>
            <a:ext cx="1111529" cy="248852"/>
          </a:xfrm>
        </p:spPr>
        <p:txBody>
          <a:bodyPr lIns="0" rIns="0">
            <a:normAutofit/>
          </a:bodyPr>
          <a:lstStyle>
            <a:lvl1pPr marL="0" indent="0">
              <a:buNone/>
              <a:defRPr sz="12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a:t>
            </a:r>
            <a:endParaRPr lang="en-GB" dirty="0"/>
          </a:p>
        </p:txBody>
      </p:sp>
      <p:sp>
        <p:nvSpPr>
          <p:cNvPr id="45" name="Text Placeholder 12"/>
          <p:cNvSpPr>
            <a:spLocks noGrp="1"/>
          </p:cNvSpPr>
          <p:nvPr>
            <p:ph type="body" sz="quarter" idx="21" hasCustomPrompt="1"/>
          </p:nvPr>
        </p:nvSpPr>
        <p:spPr>
          <a:xfrm>
            <a:off x="6658734" y="3900661"/>
            <a:ext cx="1111529" cy="248852"/>
          </a:xfrm>
        </p:spPr>
        <p:txBody>
          <a:bodyPr lIns="0" rIns="0">
            <a:normAutofit/>
          </a:bodyPr>
          <a:lstStyle>
            <a:lvl1pPr marL="0" indent="0">
              <a:buNone/>
              <a:defRPr sz="12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a:t>
            </a:r>
            <a:endParaRPr lang="en-GB" dirty="0"/>
          </a:p>
        </p:txBody>
      </p:sp>
      <p:sp>
        <p:nvSpPr>
          <p:cNvPr id="46" name="Text Placeholder 12"/>
          <p:cNvSpPr>
            <a:spLocks noGrp="1"/>
          </p:cNvSpPr>
          <p:nvPr>
            <p:ph type="body" sz="quarter" idx="22" hasCustomPrompt="1"/>
          </p:nvPr>
        </p:nvSpPr>
        <p:spPr>
          <a:xfrm>
            <a:off x="1591092" y="4335058"/>
            <a:ext cx="1077323" cy="229056"/>
          </a:xfrm>
        </p:spPr>
        <p:txBody>
          <a:bodyPr lIns="0" rIns="0" anchor="ctr">
            <a:normAutofit/>
          </a:bodyPr>
          <a:lstStyle>
            <a:lvl1pPr marL="0" indent="0" algn="l">
              <a:buNone/>
              <a:defRPr sz="800" b="0" baseline="0">
                <a:solidFill>
                  <a:sysClr val="windowText" lastClr="000000"/>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a:t>
            </a:r>
            <a:endParaRPr lang="en-GB" dirty="0"/>
          </a:p>
        </p:txBody>
      </p:sp>
      <p:sp>
        <p:nvSpPr>
          <p:cNvPr id="47" name="Text Placeholder 12"/>
          <p:cNvSpPr>
            <a:spLocks noGrp="1"/>
          </p:cNvSpPr>
          <p:nvPr>
            <p:ph type="body" sz="quarter" idx="23" hasCustomPrompt="1"/>
          </p:nvPr>
        </p:nvSpPr>
        <p:spPr>
          <a:xfrm>
            <a:off x="1591092" y="4538524"/>
            <a:ext cx="1077323" cy="229056"/>
          </a:xfrm>
        </p:spPr>
        <p:txBody>
          <a:bodyPr lIns="0" rIns="0" anchor="ctr">
            <a:normAutofit/>
          </a:bodyPr>
          <a:lstStyle>
            <a:lvl1pPr marL="0" indent="0" algn="l">
              <a:buNone/>
              <a:defRPr sz="800" b="0" baseline="0">
                <a:solidFill>
                  <a:sysClr val="windowText" lastClr="000000"/>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a:t>
            </a:r>
            <a:endParaRPr lang="en-GB" dirty="0"/>
          </a:p>
        </p:txBody>
      </p:sp>
      <p:sp>
        <p:nvSpPr>
          <p:cNvPr id="48" name="Text Placeholder 12"/>
          <p:cNvSpPr>
            <a:spLocks noGrp="1"/>
          </p:cNvSpPr>
          <p:nvPr>
            <p:ph type="body" sz="quarter" idx="24" hasCustomPrompt="1"/>
          </p:nvPr>
        </p:nvSpPr>
        <p:spPr>
          <a:xfrm>
            <a:off x="3336359" y="4125572"/>
            <a:ext cx="1077323" cy="229056"/>
          </a:xfrm>
        </p:spPr>
        <p:txBody>
          <a:bodyPr lIns="0" rIns="0" anchor="ctr">
            <a:normAutofit/>
          </a:bodyPr>
          <a:lstStyle>
            <a:lvl1pPr marL="0" indent="0" algn="l">
              <a:buNone/>
              <a:defRPr sz="800" b="0" baseline="0">
                <a:solidFill>
                  <a:sysClr val="windowText" lastClr="000000"/>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a:t>
            </a:r>
            <a:endParaRPr lang="en-GB" dirty="0"/>
          </a:p>
        </p:txBody>
      </p:sp>
      <p:sp>
        <p:nvSpPr>
          <p:cNvPr id="49" name="Text Placeholder 12"/>
          <p:cNvSpPr>
            <a:spLocks noGrp="1"/>
          </p:cNvSpPr>
          <p:nvPr>
            <p:ph type="body" sz="quarter" idx="25" hasCustomPrompt="1"/>
          </p:nvPr>
        </p:nvSpPr>
        <p:spPr>
          <a:xfrm>
            <a:off x="3336359" y="4335058"/>
            <a:ext cx="1077323" cy="229056"/>
          </a:xfrm>
        </p:spPr>
        <p:txBody>
          <a:bodyPr lIns="0" rIns="0" anchor="ctr">
            <a:normAutofit/>
          </a:bodyPr>
          <a:lstStyle>
            <a:lvl1pPr marL="0" indent="0" algn="l">
              <a:buNone/>
              <a:defRPr sz="800" b="0" baseline="0">
                <a:solidFill>
                  <a:sysClr val="windowText" lastClr="000000"/>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a:t>
            </a:r>
            <a:endParaRPr lang="en-GB" dirty="0"/>
          </a:p>
        </p:txBody>
      </p:sp>
      <p:sp>
        <p:nvSpPr>
          <p:cNvPr id="50" name="Text Placeholder 12"/>
          <p:cNvSpPr>
            <a:spLocks noGrp="1"/>
          </p:cNvSpPr>
          <p:nvPr>
            <p:ph type="body" sz="quarter" idx="26" hasCustomPrompt="1"/>
          </p:nvPr>
        </p:nvSpPr>
        <p:spPr>
          <a:xfrm>
            <a:off x="3336359" y="4538524"/>
            <a:ext cx="1077323" cy="229056"/>
          </a:xfrm>
        </p:spPr>
        <p:txBody>
          <a:bodyPr lIns="0" rIns="0" anchor="ctr">
            <a:normAutofit/>
          </a:bodyPr>
          <a:lstStyle>
            <a:lvl1pPr marL="0" indent="0" algn="l">
              <a:buNone/>
              <a:defRPr sz="800" b="0" baseline="0">
                <a:solidFill>
                  <a:sysClr val="windowText" lastClr="000000"/>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a:t>
            </a:r>
            <a:endParaRPr lang="en-GB" dirty="0"/>
          </a:p>
        </p:txBody>
      </p:sp>
      <p:sp>
        <p:nvSpPr>
          <p:cNvPr id="51" name="Text Placeholder 12"/>
          <p:cNvSpPr>
            <a:spLocks noGrp="1"/>
          </p:cNvSpPr>
          <p:nvPr>
            <p:ph type="body" sz="quarter" idx="27" hasCustomPrompt="1"/>
          </p:nvPr>
        </p:nvSpPr>
        <p:spPr>
          <a:xfrm>
            <a:off x="5081627" y="4131506"/>
            <a:ext cx="1077323" cy="229056"/>
          </a:xfrm>
        </p:spPr>
        <p:txBody>
          <a:bodyPr lIns="0" rIns="0" anchor="ctr">
            <a:normAutofit/>
          </a:bodyPr>
          <a:lstStyle>
            <a:lvl1pPr marL="0" indent="0" algn="l">
              <a:buNone/>
              <a:defRPr sz="800" b="0" baseline="0">
                <a:solidFill>
                  <a:sysClr val="windowText" lastClr="000000"/>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a:t>
            </a:r>
            <a:endParaRPr lang="en-GB" dirty="0"/>
          </a:p>
        </p:txBody>
      </p:sp>
      <p:sp>
        <p:nvSpPr>
          <p:cNvPr id="52" name="Text Placeholder 12"/>
          <p:cNvSpPr>
            <a:spLocks noGrp="1"/>
          </p:cNvSpPr>
          <p:nvPr>
            <p:ph type="body" sz="quarter" idx="28" hasCustomPrompt="1"/>
          </p:nvPr>
        </p:nvSpPr>
        <p:spPr>
          <a:xfrm>
            <a:off x="5081627" y="4340992"/>
            <a:ext cx="1077323" cy="229056"/>
          </a:xfrm>
        </p:spPr>
        <p:txBody>
          <a:bodyPr lIns="0" rIns="0" anchor="ctr">
            <a:normAutofit/>
          </a:bodyPr>
          <a:lstStyle>
            <a:lvl1pPr marL="0" indent="0" algn="l">
              <a:buNone/>
              <a:defRPr sz="800" b="0" baseline="0">
                <a:solidFill>
                  <a:sysClr val="windowText" lastClr="000000"/>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a:t>
            </a:r>
            <a:endParaRPr lang="en-GB" dirty="0"/>
          </a:p>
        </p:txBody>
      </p:sp>
      <p:sp>
        <p:nvSpPr>
          <p:cNvPr id="53" name="Text Placeholder 12"/>
          <p:cNvSpPr>
            <a:spLocks noGrp="1"/>
          </p:cNvSpPr>
          <p:nvPr>
            <p:ph type="body" sz="quarter" idx="29" hasCustomPrompt="1"/>
          </p:nvPr>
        </p:nvSpPr>
        <p:spPr>
          <a:xfrm>
            <a:off x="5081627" y="4544458"/>
            <a:ext cx="1077323" cy="229056"/>
          </a:xfrm>
        </p:spPr>
        <p:txBody>
          <a:bodyPr lIns="0" rIns="0" anchor="ctr">
            <a:normAutofit/>
          </a:bodyPr>
          <a:lstStyle>
            <a:lvl1pPr marL="0" indent="0" algn="l">
              <a:buNone/>
              <a:defRPr sz="800" b="0" baseline="0">
                <a:solidFill>
                  <a:sysClr val="windowText" lastClr="000000"/>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a:t>
            </a:r>
            <a:endParaRPr lang="en-GB" dirty="0"/>
          </a:p>
        </p:txBody>
      </p:sp>
      <p:sp>
        <p:nvSpPr>
          <p:cNvPr id="54" name="Text Placeholder 12"/>
          <p:cNvSpPr>
            <a:spLocks noGrp="1"/>
          </p:cNvSpPr>
          <p:nvPr>
            <p:ph type="body" sz="quarter" idx="30" hasCustomPrompt="1"/>
          </p:nvPr>
        </p:nvSpPr>
        <p:spPr>
          <a:xfrm>
            <a:off x="6826893" y="4127915"/>
            <a:ext cx="1077323" cy="229056"/>
          </a:xfrm>
        </p:spPr>
        <p:txBody>
          <a:bodyPr lIns="0" rIns="0" anchor="ctr">
            <a:normAutofit/>
          </a:bodyPr>
          <a:lstStyle>
            <a:lvl1pPr marL="0" indent="0" algn="l">
              <a:buNone/>
              <a:defRPr sz="800" b="0" baseline="0">
                <a:solidFill>
                  <a:sysClr val="windowText" lastClr="000000"/>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a:t>
            </a:r>
            <a:endParaRPr lang="en-GB" dirty="0"/>
          </a:p>
        </p:txBody>
      </p:sp>
      <p:sp>
        <p:nvSpPr>
          <p:cNvPr id="55" name="Text Placeholder 12"/>
          <p:cNvSpPr>
            <a:spLocks noGrp="1"/>
          </p:cNvSpPr>
          <p:nvPr>
            <p:ph type="body" sz="quarter" idx="31" hasCustomPrompt="1"/>
          </p:nvPr>
        </p:nvSpPr>
        <p:spPr>
          <a:xfrm>
            <a:off x="6826893" y="4337401"/>
            <a:ext cx="1077323" cy="229056"/>
          </a:xfrm>
        </p:spPr>
        <p:txBody>
          <a:bodyPr lIns="0" rIns="0" anchor="ctr">
            <a:normAutofit/>
          </a:bodyPr>
          <a:lstStyle>
            <a:lvl1pPr marL="0" indent="0" algn="l">
              <a:buNone/>
              <a:defRPr sz="800" b="0" baseline="0">
                <a:solidFill>
                  <a:sysClr val="windowText" lastClr="000000"/>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a:t>
            </a:r>
            <a:endParaRPr lang="en-GB" dirty="0"/>
          </a:p>
        </p:txBody>
      </p:sp>
      <p:sp>
        <p:nvSpPr>
          <p:cNvPr id="56" name="Text Placeholder 12"/>
          <p:cNvSpPr>
            <a:spLocks noGrp="1"/>
          </p:cNvSpPr>
          <p:nvPr>
            <p:ph type="body" sz="quarter" idx="32" hasCustomPrompt="1"/>
          </p:nvPr>
        </p:nvSpPr>
        <p:spPr>
          <a:xfrm>
            <a:off x="6826893" y="4540867"/>
            <a:ext cx="1077323" cy="229056"/>
          </a:xfrm>
        </p:spPr>
        <p:txBody>
          <a:bodyPr lIns="0" rIns="0" anchor="ctr">
            <a:normAutofit/>
          </a:bodyPr>
          <a:lstStyle>
            <a:lvl1pPr marL="0" indent="0" algn="l">
              <a:buNone/>
              <a:defRPr sz="800" b="0" baseline="0">
                <a:solidFill>
                  <a:sysClr val="windowText" lastClr="000000"/>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a:t>
            </a:r>
            <a:endParaRPr lang="en-GB" dirty="0"/>
          </a:p>
        </p:txBody>
      </p:sp>
    </p:spTree>
    <p:extLst>
      <p:ext uri="{BB962C8B-B14F-4D97-AF65-F5344CB8AC3E}">
        <p14:creationId xmlns:p14="http://schemas.microsoft.com/office/powerpoint/2010/main" val="27162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Effect transition="in" filter="fade">
                                      <p:cBhvr>
                                        <p:cTn id="7" dur="500"/>
                                        <p:tgtEl>
                                          <p:spTgt spid="18">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left)">
                                      <p:cBhvr>
                                        <p:cTn id="15" dur="300"/>
                                        <p:tgtEl>
                                          <p:spTgt spid="7"/>
                                        </p:tgtEl>
                                      </p:cBhvr>
                                    </p:animEffect>
                                  </p:childTnLst>
                                </p:cTn>
                              </p:par>
                            </p:childTnLst>
                          </p:cTn>
                        </p:par>
                        <p:par>
                          <p:cTn id="16" fill="hold">
                            <p:stCondLst>
                              <p:cond delay="1300"/>
                            </p:stCondLst>
                            <p:childTnLst>
                              <p:par>
                                <p:cTn id="17" presetID="10" presetClass="entr" presetSubtype="0" fill="hold" grpId="0" nodeType="afterEffect">
                                  <p:stCondLst>
                                    <p:cond delay="0"/>
                                  </p:stCondLst>
                                  <p:childTnLst>
                                    <p:set>
                                      <p:cBhvr>
                                        <p:cTn id="18" dur="1" fill="hold">
                                          <p:stCondLst>
                                            <p:cond delay="0"/>
                                          </p:stCondLst>
                                        </p:cTn>
                                        <p:tgtEl>
                                          <p:spTgt spid="38"/>
                                        </p:tgtEl>
                                        <p:attrNameLst>
                                          <p:attrName>style.visibility</p:attrName>
                                        </p:attrNameLst>
                                      </p:cBhvr>
                                      <p:to>
                                        <p:strVal val="visible"/>
                                      </p:to>
                                    </p:set>
                                    <p:animEffect transition="in" filter="fade">
                                      <p:cBhvr>
                                        <p:cTn id="19" dur="500"/>
                                        <p:tgtEl>
                                          <p:spTgt spid="38"/>
                                        </p:tgtEl>
                                      </p:cBhvr>
                                    </p:animEffect>
                                  </p:childTnLst>
                                </p:cTn>
                              </p:par>
                            </p:childTnLst>
                          </p:cTn>
                        </p:par>
                        <p:par>
                          <p:cTn id="20" fill="hold">
                            <p:stCondLst>
                              <p:cond delay="1800"/>
                            </p:stCondLst>
                            <p:childTnLst>
                              <p:par>
                                <p:cTn id="21" presetID="10" presetClass="entr" presetSubtype="0" fill="hold" grpId="0" nodeType="afterEffect">
                                  <p:stCondLst>
                                    <p:cond delay="0"/>
                                  </p:stCondLst>
                                  <p:childTnLst>
                                    <p:set>
                                      <p:cBhvr>
                                        <p:cTn id="22" dur="1" fill="hold">
                                          <p:stCondLst>
                                            <p:cond delay="0"/>
                                          </p:stCondLst>
                                        </p:cTn>
                                        <p:tgtEl>
                                          <p:spTgt spid="13">
                                            <p:txEl>
                                              <p:pRg st="0" end="0"/>
                                            </p:txEl>
                                          </p:spTgt>
                                        </p:tgtEl>
                                        <p:attrNameLst>
                                          <p:attrName>style.visibility</p:attrName>
                                        </p:attrNameLst>
                                      </p:cBhvr>
                                      <p:to>
                                        <p:strVal val="visible"/>
                                      </p:to>
                                    </p:set>
                                    <p:animEffect transition="in" filter="fade">
                                      <p:cBhvr>
                                        <p:cTn id="23" dur="500"/>
                                        <p:tgtEl>
                                          <p:spTgt spid="13">
                                            <p:txEl>
                                              <p:pRg st="0" end="0"/>
                                            </p:txEl>
                                          </p:spTgt>
                                        </p:tgtEl>
                                      </p:cBhvr>
                                    </p:animEffect>
                                  </p:childTnLst>
                                </p:cTn>
                              </p:par>
                            </p:childTnLst>
                          </p:cTn>
                        </p:par>
                        <p:par>
                          <p:cTn id="24" fill="hold">
                            <p:stCondLst>
                              <p:cond delay="2300"/>
                            </p:stCondLst>
                            <p:childTnLst>
                              <p:par>
                                <p:cTn id="25" presetID="10" presetClass="entr" presetSubtype="0" fill="hold" nodeType="after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fade">
                                      <p:cBhvr>
                                        <p:cTn id="27" dur="500"/>
                                        <p:tgtEl>
                                          <p:spTgt spid="19"/>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7">
                                            <p:txEl>
                                              <p:pRg st="0" end="0"/>
                                            </p:txEl>
                                          </p:spTgt>
                                        </p:tgtEl>
                                        <p:attrNameLst>
                                          <p:attrName>style.visibility</p:attrName>
                                        </p:attrNameLst>
                                      </p:cBhvr>
                                      <p:to>
                                        <p:strVal val="visible"/>
                                      </p:to>
                                    </p:set>
                                    <p:animEffect transition="in" filter="fade">
                                      <p:cBhvr>
                                        <p:cTn id="30" dur="500"/>
                                        <p:tgtEl>
                                          <p:spTgt spid="17">
                                            <p:txEl>
                                              <p:pRg st="0" end="0"/>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46">
                                            <p:txEl>
                                              <p:pRg st="0" end="0"/>
                                            </p:txEl>
                                          </p:spTgt>
                                        </p:tgtEl>
                                        <p:attrNameLst>
                                          <p:attrName>style.visibility</p:attrName>
                                        </p:attrNameLst>
                                      </p:cBhvr>
                                      <p:to>
                                        <p:strVal val="visible"/>
                                      </p:to>
                                    </p:set>
                                    <p:animEffect transition="in" filter="fade">
                                      <p:cBhvr>
                                        <p:cTn id="33" dur="500"/>
                                        <p:tgtEl>
                                          <p:spTgt spid="46">
                                            <p:txEl>
                                              <p:pRg st="0" end="0"/>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47">
                                            <p:txEl>
                                              <p:pRg st="0" end="0"/>
                                            </p:txEl>
                                          </p:spTgt>
                                        </p:tgtEl>
                                        <p:attrNameLst>
                                          <p:attrName>style.visibility</p:attrName>
                                        </p:attrNameLst>
                                      </p:cBhvr>
                                      <p:to>
                                        <p:strVal val="visible"/>
                                      </p:to>
                                    </p:set>
                                    <p:animEffect transition="in" filter="fade">
                                      <p:cBhvr>
                                        <p:cTn id="36" dur="500"/>
                                        <p:tgtEl>
                                          <p:spTgt spid="47">
                                            <p:txEl>
                                              <p:pRg st="0" end="0"/>
                                            </p:txEl>
                                          </p:spTgt>
                                        </p:tgtEl>
                                      </p:cBhvr>
                                    </p:animEffect>
                                  </p:childTnLst>
                                </p:cTn>
                              </p:par>
                            </p:childTnLst>
                          </p:cTn>
                        </p:par>
                        <p:par>
                          <p:cTn id="37" fill="hold">
                            <p:stCondLst>
                              <p:cond delay="2800"/>
                            </p:stCondLst>
                            <p:childTnLst>
                              <p:par>
                                <p:cTn id="38" presetID="22" presetClass="entr" presetSubtype="8" fill="hold" grpId="0" nodeType="afterEffect">
                                  <p:stCondLst>
                                    <p:cond delay="0"/>
                                  </p:stCondLst>
                                  <p:childTnLst>
                                    <p:set>
                                      <p:cBhvr>
                                        <p:cTn id="39" dur="1" fill="hold">
                                          <p:stCondLst>
                                            <p:cond delay="0"/>
                                          </p:stCondLst>
                                        </p:cTn>
                                        <p:tgtEl>
                                          <p:spTgt spid="9"/>
                                        </p:tgtEl>
                                        <p:attrNameLst>
                                          <p:attrName>style.visibility</p:attrName>
                                        </p:attrNameLst>
                                      </p:cBhvr>
                                      <p:to>
                                        <p:strVal val="visible"/>
                                      </p:to>
                                    </p:set>
                                    <p:animEffect transition="in" filter="wipe(left)">
                                      <p:cBhvr>
                                        <p:cTn id="40" dur="300"/>
                                        <p:tgtEl>
                                          <p:spTgt spid="9"/>
                                        </p:tgtEl>
                                      </p:cBhvr>
                                    </p:animEffect>
                                  </p:childTnLst>
                                </p:cTn>
                              </p:par>
                            </p:childTnLst>
                          </p:cTn>
                        </p:par>
                        <p:par>
                          <p:cTn id="41" fill="hold">
                            <p:stCondLst>
                              <p:cond delay="3100"/>
                            </p:stCondLst>
                            <p:childTnLst>
                              <p:par>
                                <p:cTn id="42" presetID="10" presetClass="entr" presetSubtype="0" fill="hold" grpId="0" nodeType="afterEffect">
                                  <p:stCondLst>
                                    <p:cond delay="0"/>
                                  </p:stCondLst>
                                  <p:childTnLst>
                                    <p:set>
                                      <p:cBhvr>
                                        <p:cTn id="43" dur="1" fill="hold">
                                          <p:stCondLst>
                                            <p:cond delay="0"/>
                                          </p:stCondLst>
                                        </p:cTn>
                                        <p:tgtEl>
                                          <p:spTgt spid="39"/>
                                        </p:tgtEl>
                                        <p:attrNameLst>
                                          <p:attrName>style.visibility</p:attrName>
                                        </p:attrNameLst>
                                      </p:cBhvr>
                                      <p:to>
                                        <p:strVal val="visible"/>
                                      </p:to>
                                    </p:set>
                                    <p:animEffect transition="in" filter="fade">
                                      <p:cBhvr>
                                        <p:cTn id="44" dur="500"/>
                                        <p:tgtEl>
                                          <p:spTgt spid="39"/>
                                        </p:tgtEl>
                                      </p:cBhvr>
                                    </p:animEffect>
                                  </p:childTnLst>
                                </p:cTn>
                              </p:par>
                            </p:childTnLst>
                          </p:cTn>
                        </p:par>
                        <p:par>
                          <p:cTn id="45" fill="hold">
                            <p:stCondLst>
                              <p:cond delay="3600"/>
                            </p:stCondLst>
                            <p:childTnLst>
                              <p:par>
                                <p:cTn id="46" presetID="10" presetClass="entr" presetSubtype="0" fill="hold" grpId="0" nodeType="afterEffect">
                                  <p:stCondLst>
                                    <p:cond delay="0"/>
                                  </p:stCondLst>
                                  <p:childTnLst>
                                    <p:set>
                                      <p:cBhvr>
                                        <p:cTn id="47" dur="1" fill="hold">
                                          <p:stCondLst>
                                            <p:cond delay="0"/>
                                          </p:stCondLst>
                                        </p:cTn>
                                        <p:tgtEl>
                                          <p:spTgt spid="42">
                                            <p:txEl>
                                              <p:pRg st="0" end="0"/>
                                            </p:txEl>
                                          </p:spTgt>
                                        </p:tgtEl>
                                        <p:attrNameLst>
                                          <p:attrName>style.visibility</p:attrName>
                                        </p:attrNameLst>
                                      </p:cBhvr>
                                      <p:to>
                                        <p:strVal val="visible"/>
                                      </p:to>
                                    </p:set>
                                    <p:animEffect transition="in" filter="fade">
                                      <p:cBhvr>
                                        <p:cTn id="48" dur="500"/>
                                        <p:tgtEl>
                                          <p:spTgt spid="42">
                                            <p:txEl>
                                              <p:pRg st="0" end="0"/>
                                            </p:txEl>
                                          </p:spTgt>
                                        </p:tgtEl>
                                      </p:cBhvr>
                                    </p:animEffect>
                                  </p:childTnLst>
                                </p:cTn>
                              </p:par>
                            </p:childTnLst>
                          </p:cTn>
                        </p:par>
                        <p:par>
                          <p:cTn id="49" fill="hold">
                            <p:stCondLst>
                              <p:cond delay="4100"/>
                            </p:stCondLst>
                            <p:childTnLst>
                              <p:par>
                                <p:cTn id="50" presetID="10" presetClass="entr" presetSubtype="0" fill="hold" nodeType="afterEffect">
                                  <p:stCondLst>
                                    <p:cond delay="0"/>
                                  </p:stCondLst>
                                  <p:childTnLst>
                                    <p:set>
                                      <p:cBhvr>
                                        <p:cTn id="51" dur="1" fill="hold">
                                          <p:stCondLst>
                                            <p:cond delay="0"/>
                                          </p:stCondLst>
                                        </p:cTn>
                                        <p:tgtEl>
                                          <p:spTgt spid="23"/>
                                        </p:tgtEl>
                                        <p:attrNameLst>
                                          <p:attrName>style.visibility</p:attrName>
                                        </p:attrNameLst>
                                      </p:cBhvr>
                                      <p:to>
                                        <p:strVal val="visible"/>
                                      </p:to>
                                    </p:set>
                                    <p:animEffect transition="in" filter="fade">
                                      <p:cBhvr>
                                        <p:cTn id="52" dur="500"/>
                                        <p:tgtEl>
                                          <p:spTgt spid="23"/>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48">
                                            <p:txEl>
                                              <p:pRg st="0" end="0"/>
                                            </p:txEl>
                                          </p:spTgt>
                                        </p:tgtEl>
                                        <p:attrNameLst>
                                          <p:attrName>style.visibility</p:attrName>
                                        </p:attrNameLst>
                                      </p:cBhvr>
                                      <p:to>
                                        <p:strVal val="visible"/>
                                      </p:to>
                                    </p:set>
                                    <p:animEffect transition="in" filter="fade">
                                      <p:cBhvr>
                                        <p:cTn id="55" dur="500"/>
                                        <p:tgtEl>
                                          <p:spTgt spid="48">
                                            <p:txEl>
                                              <p:pRg st="0" end="0"/>
                                            </p:txEl>
                                          </p:spTgt>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49">
                                            <p:txEl>
                                              <p:pRg st="0" end="0"/>
                                            </p:txEl>
                                          </p:spTgt>
                                        </p:tgtEl>
                                        <p:attrNameLst>
                                          <p:attrName>style.visibility</p:attrName>
                                        </p:attrNameLst>
                                      </p:cBhvr>
                                      <p:to>
                                        <p:strVal val="visible"/>
                                      </p:to>
                                    </p:set>
                                    <p:animEffect transition="in" filter="fade">
                                      <p:cBhvr>
                                        <p:cTn id="58" dur="500"/>
                                        <p:tgtEl>
                                          <p:spTgt spid="49">
                                            <p:txEl>
                                              <p:pRg st="0" end="0"/>
                                            </p:txEl>
                                          </p:spTgt>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50">
                                            <p:txEl>
                                              <p:pRg st="0" end="0"/>
                                            </p:txEl>
                                          </p:spTgt>
                                        </p:tgtEl>
                                        <p:attrNameLst>
                                          <p:attrName>style.visibility</p:attrName>
                                        </p:attrNameLst>
                                      </p:cBhvr>
                                      <p:to>
                                        <p:strVal val="visible"/>
                                      </p:to>
                                    </p:set>
                                    <p:animEffect transition="in" filter="fade">
                                      <p:cBhvr>
                                        <p:cTn id="61" dur="500"/>
                                        <p:tgtEl>
                                          <p:spTgt spid="50">
                                            <p:txEl>
                                              <p:pRg st="0" end="0"/>
                                            </p:txEl>
                                          </p:spTgt>
                                        </p:tgtEl>
                                      </p:cBhvr>
                                    </p:animEffect>
                                  </p:childTnLst>
                                </p:cTn>
                              </p:par>
                            </p:childTnLst>
                          </p:cTn>
                        </p:par>
                        <p:par>
                          <p:cTn id="62" fill="hold">
                            <p:stCondLst>
                              <p:cond delay="4600"/>
                            </p:stCondLst>
                            <p:childTnLst>
                              <p:par>
                                <p:cTn id="63" presetID="22" presetClass="entr" presetSubtype="8" fill="hold" grpId="0" nodeType="afterEffect">
                                  <p:stCondLst>
                                    <p:cond delay="0"/>
                                  </p:stCondLst>
                                  <p:childTnLst>
                                    <p:set>
                                      <p:cBhvr>
                                        <p:cTn id="64" dur="1" fill="hold">
                                          <p:stCondLst>
                                            <p:cond delay="0"/>
                                          </p:stCondLst>
                                        </p:cTn>
                                        <p:tgtEl>
                                          <p:spTgt spid="10"/>
                                        </p:tgtEl>
                                        <p:attrNameLst>
                                          <p:attrName>style.visibility</p:attrName>
                                        </p:attrNameLst>
                                      </p:cBhvr>
                                      <p:to>
                                        <p:strVal val="visible"/>
                                      </p:to>
                                    </p:set>
                                    <p:animEffect transition="in" filter="wipe(left)">
                                      <p:cBhvr>
                                        <p:cTn id="65" dur="300"/>
                                        <p:tgtEl>
                                          <p:spTgt spid="10"/>
                                        </p:tgtEl>
                                      </p:cBhvr>
                                    </p:animEffect>
                                  </p:childTnLst>
                                </p:cTn>
                              </p:par>
                            </p:childTnLst>
                          </p:cTn>
                        </p:par>
                        <p:par>
                          <p:cTn id="66" fill="hold">
                            <p:stCondLst>
                              <p:cond delay="4900"/>
                            </p:stCondLst>
                            <p:childTnLst>
                              <p:par>
                                <p:cTn id="67" presetID="10" presetClass="entr" presetSubtype="0" fill="hold" grpId="0" nodeType="afterEffect">
                                  <p:stCondLst>
                                    <p:cond delay="0"/>
                                  </p:stCondLst>
                                  <p:childTnLst>
                                    <p:set>
                                      <p:cBhvr>
                                        <p:cTn id="68" dur="1" fill="hold">
                                          <p:stCondLst>
                                            <p:cond delay="0"/>
                                          </p:stCondLst>
                                        </p:cTn>
                                        <p:tgtEl>
                                          <p:spTgt spid="40"/>
                                        </p:tgtEl>
                                        <p:attrNameLst>
                                          <p:attrName>style.visibility</p:attrName>
                                        </p:attrNameLst>
                                      </p:cBhvr>
                                      <p:to>
                                        <p:strVal val="visible"/>
                                      </p:to>
                                    </p:set>
                                    <p:animEffect transition="in" filter="fade">
                                      <p:cBhvr>
                                        <p:cTn id="69" dur="500"/>
                                        <p:tgtEl>
                                          <p:spTgt spid="40"/>
                                        </p:tgtEl>
                                      </p:cBhvr>
                                    </p:animEffect>
                                  </p:childTnLst>
                                </p:cTn>
                              </p:par>
                            </p:childTnLst>
                          </p:cTn>
                        </p:par>
                        <p:par>
                          <p:cTn id="70" fill="hold">
                            <p:stCondLst>
                              <p:cond delay="5400"/>
                            </p:stCondLst>
                            <p:childTnLst>
                              <p:par>
                                <p:cTn id="71" presetID="10" presetClass="entr" presetSubtype="0" fill="hold" grpId="0" nodeType="afterEffect">
                                  <p:stCondLst>
                                    <p:cond delay="0"/>
                                  </p:stCondLst>
                                  <p:childTnLst>
                                    <p:set>
                                      <p:cBhvr>
                                        <p:cTn id="72" dur="1" fill="hold">
                                          <p:stCondLst>
                                            <p:cond delay="0"/>
                                          </p:stCondLst>
                                        </p:cTn>
                                        <p:tgtEl>
                                          <p:spTgt spid="44">
                                            <p:txEl>
                                              <p:pRg st="0" end="0"/>
                                            </p:txEl>
                                          </p:spTgt>
                                        </p:tgtEl>
                                        <p:attrNameLst>
                                          <p:attrName>style.visibility</p:attrName>
                                        </p:attrNameLst>
                                      </p:cBhvr>
                                      <p:to>
                                        <p:strVal val="visible"/>
                                      </p:to>
                                    </p:set>
                                    <p:animEffect transition="in" filter="fade">
                                      <p:cBhvr>
                                        <p:cTn id="73" dur="500"/>
                                        <p:tgtEl>
                                          <p:spTgt spid="44">
                                            <p:txEl>
                                              <p:pRg st="0" end="0"/>
                                            </p:txEl>
                                          </p:spTgt>
                                        </p:tgtEl>
                                      </p:cBhvr>
                                    </p:animEffect>
                                  </p:childTnLst>
                                </p:cTn>
                              </p:par>
                            </p:childTnLst>
                          </p:cTn>
                        </p:par>
                        <p:par>
                          <p:cTn id="74" fill="hold">
                            <p:stCondLst>
                              <p:cond delay="5900"/>
                            </p:stCondLst>
                            <p:childTnLst>
                              <p:par>
                                <p:cTn id="75" presetID="10" presetClass="entr" presetSubtype="0" fill="hold" nodeType="afterEffect">
                                  <p:stCondLst>
                                    <p:cond delay="0"/>
                                  </p:stCondLst>
                                  <p:childTnLst>
                                    <p:set>
                                      <p:cBhvr>
                                        <p:cTn id="76" dur="1" fill="hold">
                                          <p:stCondLst>
                                            <p:cond delay="0"/>
                                          </p:stCondLst>
                                        </p:cTn>
                                        <p:tgtEl>
                                          <p:spTgt spid="27"/>
                                        </p:tgtEl>
                                        <p:attrNameLst>
                                          <p:attrName>style.visibility</p:attrName>
                                        </p:attrNameLst>
                                      </p:cBhvr>
                                      <p:to>
                                        <p:strVal val="visible"/>
                                      </p:to>
                                    </p:set>
                                    <p:animEffect transition="in" filter="fade">
                                      <p:cBhvr>
                                        <p:cTn id="77" dur="500"/>
                                        <p:tgtEl>
                                          <p:spTgt spid="27"/>
                                        </p:tgtEl>
                                      </p:cBhvr>
                                    </p:animEffect>
                                  </p:childTnLst>
                                </p:cTn>
                              </p:par>
                              <p:par>
                                <p:cTn id="78" presetID="10" presetClass="entr" presetSubtype="0" fill="hold" grpId="0" nodeType="withEffect">
                                  <p:stCondLst>
                                    <p:cond delay="0"/>
                                  </p:stCondLst>
                                  <p:childTnLst>
                                    <p:set>
                                      <p:cBhvr>
                                        <p:cTn id="79" dur="1" fill="hold">
                                          <p:stCondLst>
                                            <p:cond delay="0"/>
                                          </p:stCondLst>
                                        </p:cTn>
                                        <p:tgtEl>
                                          <p:spTgt spid="51">
                                            <p:txEl>
                                              <p:pRg st="0" end="0"/>
                                            </p:txEl>
                                          </p:spTgt>
                                        </p:tgtEl>
                                        <p:attrNameLst>
                                          <p:attrName>style.visibility</p:attrName>
                                        </p:attrNameLst>
                                      </p:cBhvr>
                                      <p:to>
                                        <p:strVal val="visible"/>
                                      </p:to>
                                    </p:set>
                                    <p:animEffect transition="in" filter="fade">
                                      <p:cBhvr>
                                        <p:cTn id="80" dur="500"/>
                                        <p:tgtEl>
                                          <p:spTgt spid="51">
                                            <p:txEl>
                                              <p:pRg st="0" end="0"/>
                                            </p:txEl>
                                          </p:spTgt>
                                        </p:tgtEl>
                                      </p:cBhvr>
                                    </p:animEffect>
                                  </p:childTnLst>
                                </p:cTn>
                              </p:par>
                              <p:par>
                                <p:cTn id="81" presetID="10" presetClass="entr" presetSubtype="0" fill="hold" grpId="0" nodeType="withEffect">
                                  <p:stCondLst>
                                    <p:cond delay="0"/>
                                  </p:stCondLst>
                                  <p:childTnLst>
                                    <p:set>
                                      <p:cBhvr>
                                        <p:cTn id="82" dur="1" fill="hold">
                                          <p:stCondLst>
                                            <p:cond delay="0"/>
                                          </p:stCondLst>
                                        </p:cTn>
                                        <p:tgtEl>
                                          <p:spTgt spid="52">
                                            <p:txEl>
                                              <p:pRg st="0" end="0"/>
                                            </p:txEl>
                                          </p:spTgt>
                                        </p:tgtEl>
                                        <p:attrNameLst>
                                          <p:attrName>style.visibility</p:attrName>
                                        </p:attrNameLst>
                                      </p:cBhvr>
                                      <p:to>
                                        <p:strVal val="visible"/>
                                      </p:to>
                                    </p:set>
                                    <p:animEffect transition="in" filter="fade">
                                      <p:cBhvr>
                                        <p:cTn id="83" dur="500"/>
                                        <p:tgtEl>
                                          <p:spTgt spid="52">
                                            <p:txEl>
                                              <p:pRg st="0" end="0"/>
                                            </p:txEl>
                                          </p:spTgt>
                                        </p:tgtEl>
                                      </p:cBhvr>
                                    </p:animEffect>
                                  </p:childTnLst>
                                </p:cTn>
                              </p:par>
                              <p:par>
                                <p:cTn id="84" presetID="10" presetClass="entr" presetSubtype="0" fill="hold" grpId="0" nodeType="withEffect">
                                  <p:stCondLst>
                                    <p:cond delay="0"/>
                                  </p:stCondLst>
                                  <p:childTnLst>
                                    <p:set>
                                      <p:cBhvr>
                                        <p:cTn id="85" dur="1" fill="hold">
                                          <p:stCondLst>
                                            <p:cond delay="0"/>
                                          </p:stCondLst>
                                        </p:cTn>
                                        <p:tgtEl>
                                          <p:spTgt spid="53">
                                            <p:txEl>
                                              <p:pRg st="0" end="0"/>
                                            </p:txEl>
                                          </p:spTgt>
                                        </p:tgtEl>
                                        <p:attrNameLst>
                                          <p:attrName>style.visibility</p:attrName>
                                        </p:attrNameLst>
                                      </p:cBhvr>
                                      <p:to>
                                        <p:strVal val="visible"/>
                                      </p:to>
                                    </p:set>
                                    <p:animEffect transition="in" filter="fade">
                                      <p:cBhvr>
                                        <p:cTn id="86" dur="500"/>
                                        <p:tgtEl>
                                          <p:spTgt spid="53">
                                            <p:txEl>
                                              <p:pRg st="0" end="0"/>
                                            </p:txEl>
                                          </p:spTgt>
                                        </p:tgtEl>
                                      </p:cBhvr>
                                    </p:animEffect>
                                  </p:childTnLst>
                                </p:cTn>
                              </p:par>
                            </p:childTnLst>
                          </p:cTn>
                        </p:par>
                        <p:par>
                          <p:cTn id="87" fill="hold">
                            <p:stCondLst>
                              <p:cond delay="6400"/>
                            </p:stCondLst>
                            <p:childTnLst>
                              <p:par>
                                <p:cTn id="88" presetID="22" presetClass="entr" presetSubtype="8" fill="hold" grpId="0" nodeType="afterEffect">
                                  <p:stCondLst>
                                    <p:cond delay="0"/>
                                  </p:stCondLst>
                                  <p:childTnLst>
                                    <p:set>
                                      <p:cBhvr>
                                        <p:cTn id="89" dur="1" fill="hold">
                                          <p:stCondLst>
                                            <p:cond delay="0"/>
                                          </p:stCondLst>
                                        </p:cTn>
                                        <p:tgtEl>
                                          <p:spTgt spid="11"/>
                                        </p:tgtEl>
                                        <p:attrNameLst>
                                          <p:attrName>style.visibility</p:attrName>
                                        </p:attrNameLst>
                                      </p:cBhvr>
                                      <p:to>
                                        <p:strVal val="visible"/>
                                      </p:to>
                                    </p:set>
                                    <p:animEffect transition="in" filter="wipe(left)">
                                      <p:cBhvr>
                                        <p:cTn id="90" dur="300"/>
                                        <p:tgtEl>
                                          <p:spTgt spid="11"/>
                                        </p:tgtEl>
                                      </p:cBhvr>
                                    </p:animEffect>
                                  </p:childTnLst>
                                </p:cTn>
                              </p:par>
                            </p:childTnLst>
                          </p:cTn>
                        </p:par>
                        <p:par>
                          <p:cTn id="91" fill="hold">
                            <p:stCondLst>
                              <p:cond delay="6700"/>
                            </p:stCondLst>
                            <p:childTnLst>
                              <p:par>
                                <p:cTn id="92" presetID="10" presetClass="entr" presetSubtype="0" fill="hold" grpId="0" nodeType="afterEffect">
                                  <p:stCondLst>
                                    <p:cond delay="0"/>
                                  </p:stCondLst>
                                  <p:childTnLst>
                                    <p:set>
                                      <p:cBhvr>
                                        <p:cTn id="93" dur="1" fill="hold">
                                          <p:stCondLst>
                                            <p:cond delay="0"/>
                                          </p:stCondLst>
                                        </p:cTn>
                                        <p:tgtEl>
                                          <p:spTgt spid="41"/>
                                        </p:tgtEl>
                                        <p:attrNameLst>
                                          <p:attrName>style.visibility</p:attrName>
                                        </p:attrNameLst>
                                      </p:cBhvr>
                                      <p:to>
                                        <p:strVal val="visible"/>
                                      </p:to>
                                    </p:set>
                                    <p:animEffect transition="in" filter="fade">
                                      <p:cBhvr>
                                        <p:cTn id="94" dur="500"/>
                                        <p:tgtEl>
                                          <p:spTgt spid="41"/>
                                        </p:tgtEl>
                                      </p:cBhvr>
                                    </p:animEffect>
                                  </p:childTnLst>
                                </p:cTn>
                              </p:par>
                            </p:childTnLst>
                          </p:cTn>
                        </p:par>
                        <p:par>
                          <p:cTn id="95" fill="hold">
                            <p:stCondLst>
                              <p:cond delay="7200"/>
                            </p:stCondLst>
                            <p:childTnLst>
                              <p:par>
                                <p:cTn id="96" presetID="10" presetClass="entr" presetSubtype="0" fill="hold" grpId="0" nodeType="afterEffect">
                                  <p:stCondLst>
                                    <p:cond delay="0"/>
                                  </p:stCondLst>
                                  <p:childTnLst>
                                    <p:set>
                                      <p:cBhvr>
                                        <p:cTn id="97" dur="1" fill="hold">
                                          <p:stCondLst>
                                            <p:cond delay="0"/>
                                          </p:stCondLst>
                                        </p:cTn>
                                        <p:tgtEl>
                                          <p:spTgt spid="45">
                                            <p:txEl>
                                              <p:pRg st="0" end="0"/>
                                            </p:txEl>
                                          </p:spTgt>
                                        </p:tgtEl>
                                        <p:attrNameLst>
                                          <p:attrName>style.visibility</p:attrName>
                                        </p:attrNameLst>
                                      </p:cBhvr>
                                      <p:to>
                                        <p:strVal val="visible"/>
                                      </p:to>
                                    </p:set>
                                    <p:animEffect transition="in" filter="fade">
                                      <p:cBhvr>
                                        <p:cTn id="98" dur="500"/>
                                        <p:tgtEl>
                                          <p:spTgt spid="45">
                                            <p:txEl>
                                              <p:pRg st="0" end="0"/>
                                            </p:txEl>
                                          </p:spTgt>
                                        </p:tgtEl>
                                      </p:cBhvr>
                                    </p:animEffect>
                                  </p:childTnLst>
                                </p:cTn>
                              </p:par>
                            </p:childTnLst>
                          </p:cTn>
                        </p:par>
                        <p:par>
                          <p:cTn id="99" fill="hold">
                            <p:stCondLst>
                              <p:cond delay="7700"/>
                            </p:stCondLst>
                            <p:childTnLst>
                              <p:par>
                                <p:cTn id="100" presetID="10" presetClass="entr" presetSubtype="0" fill="hold" nodeType="afterEffect">
                                  <p:stCondLst>
                                    <p:cond delay="0"/>
                                  </p:stCondLst>
                                  <p:childTnLst>
                                    <p:set>
                                      <p:cBhvr>
                                        <p:cTn id="101" dur="1" fill="hold">
                                          <p:stCondLst>
                                            <p:cond delay="0"/>
                                          </p:stCondLst>
                                        </p:cTn>
                                        <p:tgtEl>
                                          <p:spTgt spid="31"/>
                                        </p:tgtEl>
                                        <p:attrNameLst>
                                          <p:attrName>style.visibility</p:attrName>
                                        </p:attrNameLst>
                                      </p:cBhvr>
                                      <p:to>
                                        <p:strVal val="visible"/>
                                      </p:to>
                                    </p:set>
                                    <p:animEffect transition="in" filter="fade">
                                      <p:cBhvr>
                                        <p:cTn id="102" dur="500"/>
                                        <p:tgtEl>
                                          <p:spTgt spid="31"/>
                                        </p:tgtEl>
                                      </p:cBhvr>
                                    </p:animEffect>
                                  </p:childTnLst>
                                </p:cTn>
                              </p:par>
                              <p:par>
                                <p:cTn id="103" presetID="10" presetClass="entr" presetSubtype="0" fill="hold" grpId="0" nodeType="withEffect">
                                  <p:stCondLst>
                                    <p:cond delay="0"/>
                                  </p:stCondLst>
                                  <p:childTnLst>
                                    <p:set>
                                      <p:cBhvr>
                                        <p:cTn id="104" dur="1" fill="hold">
                                          <p:stCondLst>
                                            <p:cond delay="0"/>
                                          </p:stCondLst>
                                        </p:cTn>
                                        <p:tgtEl>
                                          <p:spTgt spid="54">
                                            <p:txEl>
                                              <p:pRg st="0" end="0"/>
                                            </p:txEl>
                                          </p:spTgt>
                                        </p:tgtEl>
                                        <p:attrNameLst>
                                          <p:attrName>style.visibility</p:attrName>
                                        </p:attrNameLst>
                                      </p:cBhvr>
                                      <p:to>
                                        <p:strVal val="visible"/>
                                      </p:to>
                                    </p:set>
                                    <p:animEffect transition="in" filter="fade">
                                      <p:cBhvr>
                                        <p:cTn id="105" dur="500"/>
                                        <p:tgtEl>
                                          <p:spTgt spid="54">
                                            <p:txEl>
                                              <p:pRg st="0" end="0"/>
                                            </p:txEl>
                                          </p:spTgt>
                                        </p:tgtEl>
                                      </p:cBhvr>
                                    </p:animEffect>
                                  </p:childTnLst>
                                </p:cTn>
                              </p:par>
                              <p:par>
                                <p:cTn id="106" presetID="10" presetClass="entr" presetSubtype="0" fill="hold" grpId="0" nodeType="withEffect">
                                  <p:stCondLst>
                                    <p:cond delay="0"/>
                                  </p:stCondLst>
                                  <p:childTnLst>
                                    <p:set>
                                      <p:cBhvr>
                                        <p:cTn id="107" dur="1" fill="hold">
                                          <p:stCondLst>
                                            <p:cond delay="0"/>
                                          </p:stCondLst>
                                        </p:cTn>
                                        <p:tgtEl>
                                          <p:spTgt spid="55">
                                            <p:txEl>
                                              <p:pRg st="0" end="0"/>
                                            </p:txEl>
                                          </p:spTgt>
                                        </p:tgtEl>
                                        <p:attrNameLst>
                                          <p:attrName>style.visibility</p:attrName>
                                        </p:attrNameLst>
                                      </p:cBhvr>
                                      <p:to>
                                        <p:strVal val="visible"/>
                                      </p:to>
                                    </p:set>
                                    <p:animEffect transition="in" filter="fade">
                                      <p:cBhvr>
                                        <p:cTn id="108" dur="500"/>
                                        <p:tgtEl>
                                          <p:spTgt spid="55">
                                            <p:txEl>
                                              <p:pRg st="0" end="0"/>
                                            </p:txEl>
                                          </p:spTgt>
                                        </p:tgtEl>
                                      </p:cBhvr>
                                    </p:animEffect>
                                  </p:childTnLst>
                                </p:cTn>
                              </p:par>
                              <p:par>
                                <p:cTn id="109" presetID="10" presetClass="entr" presetSubtype="0" fill="hold" grpId="0" nodeType="withEffect">
                                  <p:stCondLst>
                                    <p:cond delay="0"/>
                                  </p:stCondLst>
                                  <p:childTnLst>
                                    <p:set>
                                      <p:cBhvr>
                                        <p:cTn id="110" dur="1" fill="hold">
                                          <p:stCondLst>
                                            <p:cond delay="0"/>
                                          </p:stCondLst>
                                        </p:cTn>
                                        <p:tgtEl>
                                          <p:spTgt spid="56">
                                            <p:txEl>
                                              <p:pRg st="0" end="0"/>
                                            </p:txEl>
                                          </p:spTgt>
                                        </p:tgtEl>
                                        <p:attrNameLst>
                                          <p:attrName>style.visibility</p:attrName>
                                        </p:attrNameLst>
                                      </p:cBhvr>
                                      <p:to>
                                        <p:strVal val="visible"/>
                                      </p:to>
                                    </p:set>
                                    <p:animEffect transition="in" filter="fade">
                                      <p:cBhvr>
                                        <p:cTn id="111" dur="500"/>
                                        <p:tgtEl>
                                          <p:spTgt spid="5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0" grpId="0" animBg="1"/>
      <p:bldP spid="11" grpId="0" animBg="1"/>
      <p:bldP spid="2" grpId="0"/>
      <p:bldP spid="13" grpId="0" build="p">
        <p:tmplLst>
          <p:tmpl lvl="1">
            <p:tnLst>
              <p:par>
                <p:cTn presetID="10" presetClass="entr" presetSubtype="0" fill="hold" nodeType="after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500"/>
                        <p:tgtEl>
                          <p:spTgt spid="13"/>
                        </p:tgtEl>
                      </p:cBhvr>
                    </p:animEffect>
                  </p:childTnLst>
                </p:cTn>
              </p:par>
            </p:tnLst>
          </p:tmpl>
        </p:tmplLst>
      </p:bldP>
      <p:bldP spid="18" grpId="0" build="p">
        <p:tmplLst>
          <p:tmpl lvl="1">
            <p:tnLst>
              <p:par>
                <p:cTn presetID="10" presetClass="entr" presetSubtype="0" fill="hold" nodeType="after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fade">
                      <p:cBhvr>
                        <p:cTn dur="500"/>
                        <p:tgtEl>
                          <p:spTgt spid="18"/>
                        </p:tgtEl>
                      </p:cBhvr>
                    </p:animEffect>
                  </p:childTnLst>
                </p:cTn>
              </p:par>
            </p:tnLst>
          </p:tmpl>
        </p:tmplLst>
      </p:bldP>
      <p:bldP spid="17" grpId="0" build="p">
        <p:tmplLst>
          <p:tmpl lvl="1">
            <p:tnLst>
              <p:par>
                <p:cTn presetID="10" presetClass="entr" presetSubtype="0" fill="hold" nodeType="with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fade">
                      <p:cBhvr>
                        <p:cTn dur="500"/>
                        <p:tgtEl>
                          <p:spTgt spid="17"/>
                        </p:tgtEl>
                      </p:cBhvr>
                    </p:animEffect>
                  </p:childTnLst>
                </p:cTn>
              </p:par>
            </p:tnLst>
          </p:tmpl>
        </p:tmplLst>
      </p:bldP>
      <p:bldP spid="38" grpId="0" animBg="1"/>
      <p:bldP spid="39" grpId="0" animBg="1"/>
      <p:bldP spid="40" grpId="0" animBg="1"/>
      <p:bldP spid="41" grpId="0" animBg="1"/>
      <p:bldP spid="42" grpId="0" build="p">
        <p:tmplLst>
          <p:tmpl lvl="1">
            <p:tnLst>
              <p:par>
                <p:cTn presetID="10" presetClass="entr" presetSubtype="0" fill="hold" nodeType="afterEffect">
                  <p:stCondLst>
                    <p:cond delay="0"/>
                  </p:stCondLst>
                  <p:childTnLst>
                    <p:set>
                      <p:cBhvr>
                        <p:cTn dur="1" fill="hold">
                          <p:stCondLst>
                            <p:cond delay="0"/>
                          </p:stCondLst>
                        </p:cTn>
                        <p:tgtEl>
                          <p:spTgt spid="42"/>
                        </p:tgtEl>
                        <p:attrNameLst>
                          <p:attrName>style.visibility</p:attrName>
                        </p:attrNameLst>
                      </p:cBhvr>
                      <p:to>
                        <p:strVal val="visible"/>
                      </p:to>
                    </p:set>
                    <p:animEffect transition="in" filter="fade">
                      <p:cBhvr>
                        <p:cTn dur="500"/>
                        <p:tgtEl>
                          <p:spTgt spid="42"/>
                        </p:tgtEl>
                      </p:cBhvr>
                    </p:animEffect>
                  </p:childTnLst>
                </p:cTn>
              </p:par>
            </p:tnLst>
          </p:tmpl>
        </p:tmplLst>
      </p:bldP>
      <p:bldP spid="44" grpId="0" build="p">
        <p:tmplLst>
          <p:tmpl lvl="1">
            <p:tnLst>
              <p:par>
                <p:cTn presetID="10" presetClass="entr" presetSubtype="0" fill="hold" nodeType="afterEffect">
                  <p:stCondLst>
                    <p:cond delay="0"/>
                  </p:stCondLst>
                  <p:childTnLst>
                    <p:set>
                      <p:cBhvr>
                        <p:cTn dur="1" fill="hold">
                          <p:stCondLst>
                            <p:cond delay="0"/>
                          </p:stCondLst>
                        </p:cTn>
                        <p:tgtEl>
                          <p:spTgt spid="44"/>
                        </p:tgtEl>
                        <p:attrNameLst>
                          <p:attrName>style.visibility</p:attrName>
                        </p:attrNameLst>
                      </p:cBhvr>
                      <p:to>
                        <p:strVal val="visible"/>
                      </p:to>
                    </p:set>
                    <p:animEffect transition="in" filter="fade">
                      <p:cBhvr>
                        <p:cTn dur="500"/>
                        <p:tgtEl>
                          <p:spTgt spid="44"/>
                        </p:tgtEl>
                      </p:cBhvr>
                    </p:animEffect>
                  </p:childTnLst>
                </p:cTn>
              </p:par>
            </p:tnLst>
          </p:tmpl>
        </p:tmplLst>
      </p:bldP>
      <p:bldP spid="45" grpId="0" build="p">
        <p:tmplLst>
          <p:tmpl lvl="1">
            <p:tnLst>
              <p:par>
                <p:cTn presetID="10" presetClass="entr" presetSubtype="0" fill="hold" nodeType="afterEffect">
                  <p:stCondLst>
                    <p:cond delay="0"/>
                  </p:st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P spid="46" grpId="0" build="p">
        <p:tmplLst>
          <p:tmpl lvl="1">
            <p:tnLst>
              <p:par>
                <p:cTn presetID="10" presetClass="entr" presetSubtype="0" fill="hold" nodeType="withEffect">
                  <p:stCondLst>
                    <p:cond delay="0"/>
                  </p:stCondLst>
                  <p:childTnLst>
                    <p:set>
                      <p:cBhvr>
                        <p:cTn dur="1" fill="hold">
                          <p:stCondLst>
                            <p:cond delay="0"/>
                          </p:stCondLst>
                        </p:cTn>
                        <p:tgtEl>
                          <p:spTgt spid="46"/>
                        </p:tgtEl>
                        <p:attrNameLst>
                          <p:attrName>style.visibility</p:attrName>
                        </p:attrNameLst>
                      </p:cBhvr>
                      <p:to>
                        <p:strVal val="visible"/>
                      </p:to>
                    </p:set>
                    <p:animEffect transition="in" filter="fade">
                      <p:cBhvr>
                        <p:cTn dur="500"/>
                        <p:tgtEl>
                          <p:spTgt spid="46"/>
                        </p:tgtEl>
                      </p:cBhvr>
                    </p:animEffect>
                  </p:childTnLst>
                </p:cTn>
              </p:par>
            </p:tnLst>
          </p:tmpl>
        </p:tmplLst>
      </p:bldP>
      <p:bldP spid="47" grpId="0" build="p">
        <p:tmplLst>
          <p:tmpl lvl="1">
            <p:tnLst>
              <p:par>
                <p:cTn presetID="10" presetClass="entr" presetSubtype="0" fill="hold" nodeType="withEffect">
                  <p:stCondLst>
                    <p:cond delay="0"/>
                  </p:stCondLst>
                  <p:childTnLst>
                    <p:set>
                      <p:cBhvr>
                        <p:cTn dur="1" fill="hold">
                          <p:stCondLst>
                            <p:cond delay="0"/>
                          </p:stCondLst>
                        </p:cTn>
                        <p:tgtEl>
                          <p:spTgt spid="47"/>
                        </p:tgtEl>
                        <p:attrNameLst>
                          <p:attrName>style.visibility</p:attrName>
                        </p:attrNameLst>
                      </p:cBhvr>
                      <p:to>
                        <p:strVal val="visible"/>
                      </p:to>
                    </p:set>
                    <p:animEffect transition="in" filter="fade">
                      <p:cBhvr>
                        <p:cTn dur="500"/>
                        <p:tgtEl>
                          <p:spTgt spid="47"/>
                        </p:tgtEl>
                      </p:cBhvr>
                    </p:animEffect>
                  </p:childTnLst>
                </p:cTn>
              </p:par>
            </p:tnLst>
          </p:tmpl>
        </p:tmplLst>
      </p:bldP>
      <p:bldP spid="48" grpId="0" build="p">
        <p:tmplLst>
          <p:tmpl lvl="1">
            <p:tnLst>
              <p:par>
                <p:cTn presetID="10" presetClass="entr" presetSubtype="0" fill="hold" nodeType="withEffect">
                  <p:stCondLst>
                    <p:cond delay="0"/>
                  </p:stCondLst>
                  <p:childTnLst>
                    <p:set>
                      <p:cBhvr>
                        <p:cTn dur="1" fill="hold">
                          <p:stCondLst>
                            <p:cond delay="0"/>
                          </p:stCondLst>
                        </p:cTn>
                        <p:tgtEl>
                          <p:spTgt spid="48"/>
                        </p:tgtEl>
                        <p:attrNameLst>
                          <p:attrName>style.visibility</p:attrName>
                        </p:attrNameLst>
                      </p:cBhvr>
                      <p:to>
                        <p:strVal val="visible"/>
                      </p:to>
                    </p:set>
                    <p:animEffect transition="in" filter="fade">
                      <p:cBhvr>
                        <p:cTn dur="500"/>
                        <p:tgtEl>
                          <p:spTgt spid="48"/>
                        </p:tgtEl>
                      </p:cBhvr>
                    </p:animEffect>
                  </p:childTnLst>
                </p:cTn>
              </p:par>
            </p:tnLst>
          </p:tmpl>
        </p:tmplLst>
      </p:bldP>
      <p:bldP spid="49" grpId="0" build="p">
        <p:tmplLst>
          <p:tmpl lvl="1">
            <p:tnLst>
              <p:par>
                <p:cTn presetID="10" presetClass="entr" presetSubtype="0" fill="hold" nodeType="withEffect">
                  <p:stCondLst>
                    <p:cond delay="0"/>
                  </p:stCondLst>
                  <p:childTnLst>
                    <p:set>
                      <p:cBhvr>
                        <p:cTn dur="1" fill="hold">
                          <p:stCondLst>
                            <p:cond delay="0"/>
                          </p:stCondLst>
                        </p:cTn>
                        <p:tgtEl>
                          <p:spTgt spid="49"/>
                        </p:tgtEl>
                        <p:attrNameLst>
                          <p:attrName>style.visibility</p:attrName>
                        </p:attrNameLst>
                      </p:cBhvr>
                      <p:to>
                        <p:strVal val="visible"/>
                      </p:to>
                    </p:set>
                    <p:animEffect transition="in" filter="fade">
                      <p:cBhvr>
                        <p:cTn dur="500"/>
                        <p:tgtEl>
                          <p:spTgt spid="49"/>
                        </p:tgtEl>
                      </p:cBhvr>
                    </p:animEffect>
                  </p:childTnLst>
                </p:cTn>
              </p:par>
            </p:tnLst>
          </p:tmpl>
        </p:tmplLst>
      </p:bldP>
      <p:bldP spid="50" grpId="0" build="p">
        <p:tmplLst>
          <p:tmpl lvl="1">
            <p:tnLst>
              <p:par>
                <p:cTn presetID="10" presetClass="entr" presetSubtype="0" fill="hold" nodeType="withEffect">
                  <p:stCondLst>
                    <p:cond delay="0"/>
                  </p:stCondLst>
                  <p:childTnLst>
                    <p:set>
                      <p:cBhvr>
                        <p:cTn dur="1" fill="hold">
                          <p:stCondLst>
                            <p:cond delay="0"/>
                          </p:stCondLst>
                        </p:cTn>
                        <p:tgtEl>
                          <p:spTgt spid="50"/>
                        </p:tgtEl>
                        <p:attrNameLst>
                          <p:attrName>style.visibility</p:attrName>
                        </p:attrNameLst>
                      </p:cBhvr>
                      <p:to>
                        <p:strVal val="visible"/>
                      </p:to>
                    </p:set>
                    <p:animEffect transition="in" filter="fade">
                      <p:cBhvr>
                        <p:cTn dur="500"/>
                        <p:tgtEl>
                          <p:spTgt spid="50"/>
                        </p:tgtEl>
                      </p:cBhvr>
                    </p:animEffect>
                  </p:childTnLst>
                </p:cTn>
              </p:par>
            </p:tnLst>
          </p:tmpl>
        </p:tmplLst>
      </p:bldP>
      <p:bldP spid="51" grpId="0" build="p">
        <p:tmplLst>
          <p:tmpl lvl="1">
            <p:tnLst>
              <p:par>
                <p:cTn presetID="10" presetClass="entr" presetSubtype="0" fill="hold" nodeType="withEffect">
                  <p:stCondLst>
                    <p:cond delay="0"/>
                  </p:stCondLst>
                  <p:childTnLst>
                    <p:set>
                      <p:cBhvr>
                        <p:cTn dur="1" fill="hold">
                          <p:stCondLst>
                            <p:cond delay="0"/>
                          </p:stCondLst>
                        </p:cTn>
                        <p:tgtEl>
                          <p:spTgt spid="51"/>
                        </p:tgtEl>
                        <p:attrNameLst>
                          <p:attrName>style.visibility</p:attrName>
                        </p:attrNameLst>
                      </p:cBhvr>
                      <p:to>
                        <p:strVal val="visible"/>
                      </p:to>
                    </p:set>
                    <p:animEffect transition="in" filter="fade">
                      <p:cBhvr>
                        <p:cTn dur="500"/>
                        <p:tgtEl>
                          <p:spTgt spid="51"/>
                        </p:tgtEl>
                      </p:cBhvr>
                    </p:animEffect>
                  </p:childTnLst>
                </p:cTn>
              </p:par>
            </p:tnLst>
          </p:tmpl>
        </p:tmplLst>
      </p:bldP>
      <p:bldP spid="52" grpId="0" build="p">
        <p:tmplLst>
          <p:tmpl lvl="1">
            <p:tnLst>
              <p:par>
                <p:cTn presetID="10" presetClass="entr" presetSubtype="0" fill="hold" nodeType="withEffect">
                  <p:stCondLst>
                    <p:cond delay="0"/>
                  </p:stCondLst>
                  <p:childTnLst>
                    <p:set>
                      <p:cBhvr>
                        <p:cTn dur="1" fill="hold">
                          <p:stCondLst>
                            <p:cond delay="0"/>
                          </p:stCondLst>
                        </p:cTn>
                        <p:tgtEl>
                          <p:spTgt spid="52"/>
                        </p:tgtEl>
                        <p:attrNameLst>
                          <p:attrName>style.visibility</p:attrName>
                        </p:attrNameLst>
                      </p:cBhvr>
                      <p:to>
                        <p:strVal val="visible"/>
                      </p:to>
                    </p:set>
                    <p:animEffect transition="in" filter="fade">
                      <p:cBhvr>
                        <p:cTn dur="500"/>
                        <p:tgtEl>
                          <p:spTgt spid="52"/>
                        </p:tgtEl>
                      </p:cBhvr>
                    </p:animEffect>
                  </p:childTnLst>
                </p:cTn>
              </p:par>
            </p:tnLst>
          </p:tmpl>
        </p:tmplLst>
      </p:bldP>
      <p:bldP spid="53" grpId="0" build="p">
        <p:tmplLst>
          <p:tmpl lvl="1">
            <p:tnLst>
              <p:par>
                <p:cTn presetID="10" presetClass="entr" presetSubtype="0" fill="hold" nodeType="withEffect">
                  <p:stCondLst>
                    <p:cond delay="0"/>
                  </p:stCondLst>
                  <p:childTnLst>
                    <p:set>
                      <p:cBhvr>
                        <p:cTn dur="1" fill="hold">
                          <p:stCondLst>
                            <p:cond delay="0"/>
                          </p:stCondLst>
                        </p:cTn>
                        <p:tgtEl>
                          <p:spTgt spid="53"/>
                        </p:tgtEl>
                        <p:attrNameLst>
                          <p:attrName>style.visibility</p:attrName>
                        </p:attrNameLst>
                      </p:cBhvr>
                      <p:to>
                        <p:strVal val="visible"/>
                      </p:to>
                    </p:set>
                    <p:animEffect transition="in" filter="fade">
                      <p:cBhvr>
                        <p:cTn dur="500"/>
                        <p:tgtEl>
                          <p:spTgt spid="53"/>
                        </p:tgtEl>
                      </p:cBhvr>
                    </p:animEffect>
                  </p:childTnLst>
                </p:cTn>
              </p:par>
            </p:tnLst>
          </p:tmpl>
        </p:tmplLst>
      </p:bldP>
      <p:bldP spid="54" grpId="0" build="p">
        <p:tmplLst>
          <p:tmpl lvl="1">
            <p:tnLst>
              <p:par>
                <p:cTn presetID="10" presetClass="entr" presetSubtype="0" fill="hold" nodeType="withEffect">
                  <p:stCondLst>
                    <p:cond delay="0"/>
                  </p:stCondLst>
                  <p:childTnLst>
                    <p:set>
                      <p:cBhvr>
                        <p:cTn dur="1" fill="hold">
                          <p:stCondLst>
                            <p:cond delay="0"/>
                          </p:stCondLst>
                        </p:cTn>
                        <p:tgtEl>
                          <p:spTgt spid="54"/>
                        </p:tgtEl>
                        <p:attrNameLst>
                          <p:attrName>style.visibility</p:attrName>
                        </p:attrNameLst>
                      </p:cBhvr>
                      <p:to>
                        <p:strVal val="visible"/>
                      </p:to>
                    </p:set>
                    <p:animEffect transition="in" filter="fade">
                      <p:cBhvr>
                        <p:cTn dur="500"/>
                        <p:tgtEl>
                          <p:spTgt spid="54"/>
                        </p:tgtEl>
                      </p:cBhvr>
                    </p:animEffect>
                  </p:childTnLst>
                </p:cTn>
              </p:par>
            </p:tnLst>
          </p:tmpl>
        </p:tmplLst>
      </p:bldP>
      <p:bldP spid="55" grpId="0" build="p">
        <p:tmplLst>
          <p:tmpl lvl="1">
            <p:tnLst>
              <p:par>
                <p:cTn presetID="10" presetClass="entr" presetSubtype="0" fill="hold" nodeType="withEffect">
                  <p:stCondLst>
                    <p:cond delay="0"/>
                  </p:stCondLst>
                  <p:childTnLst>
                    <p:set>
                      <p:cBhvr>
                        <p:cTn dur="1" fill="hold">
                          <p:stCondLst>
                            <p:cond delay="0"/>
                          </p:stCondLst>
                        </p:cTn>
                        <p:tgtEl>
                          <p:spTgt spid="55"/>
                        </p:tgtEl>
                        <p:attrNameLst>
                          <p:attrName>style.visibility</p:attrName>
                        </p:attrNameLst>
                      </p:cBhvr>
                      <p:to>
                        <p:strVal val="visible"/>
                      </p:to>
                    </p:set>
                    <p:animEffect transition="in" filter="fade">
                      <p:cBhvr>
                        <p:cTn dur="500"/>
                        <p:tgtEl>
                          <p:spTgt spid="55"/>
                        </p:tgtEl>
                      </p:cBhvr>
                    </p:animEffect>
                  </p:childTnLst>
                </p:cTn>
              </p:par>
            </p:tnLst>
          </p:tmpl>
        </p:tmplLst>
      </p:bldP>
      <p:bldP spid="56" grpId="0" build="p">
        <p:tmplLst>
          <p:tmpl lvl="1">
            <p:tnLst>
              <p:par>
                <p:cTn presetID="10" presetClass="entr" presetSubtype="0" fill="hold" nodeType="withEffect">
                  <p:stCondLst>
                    <p:cond delay="0"/>
                  </p:stCondLst>
                  <p:childTnLst>
                    <p:set>
                      <p:cBhvr>
                        <p:cTn dur="1" fill="hold">
                          <p:stCondLst>
                            <p:cond delay="0"/>
                          </p:stCondLst>
                        </p:cTn>
                        <p:tgtEl>
                          <p:spTgt spid="56"/>
                        </p:tgtEl>
                        <p:attrNameLst>
                          <p:attrName>style.visibility</p:attrName>
                        </p:attrNameLst>
                      </p:cBhvr>
                      <p:to>
                        <p:strVal val="visible"/>
                      </p:to>
                    </p:set>
                    <p:animEffect transition="in" filter="fade">
                      <p:cBhvr>
                        <p:cTn dur="500"/>
                        <p:tgtEl>
                          <p:spTgt spid="56"/>
                        </p:tgtEl>
                      </p:cBhvr>
                    </p:animEffect>
                  </p:childTnLst>
                </p:cTn>
              </p:par>
            </p:tnLst>
          </p:tmpl>
        </p:tmplLst>
      </p:bldP>
    </p:bldLst>
  </p:timing>
  <p:extLst mod="1">
    <p:ext uri="{DCECCB84-F9BA-43D5-87BE-67443E8EF086}">
      <p15:sldGuideLst xmlns:p15="http://schemas.microsoft.com/office/powerpoint/2012/main">
        <p15:guide id="1" orient="horz" pos="432">
          <p15:clr>
            <a:srgbClr val="FBAE40"/>
          </p15:clr>
        </p15:guide>
        <p15:guide id="2" pos="725" userDrawn="1">
          <p15:clr>
            <a:srgbClr val="FBAE40"/>
          </p15:clr>
        </p15:guide>
        <p15:guide id="3" pos="5035" userDrawn="1">
          <p15:clr>
            <a:srgbClr val="FBAE40"/>
          </p15:clr>
        </p15:guide>
        <p15:guide id="4" orient="horz" pos="3792">
          <p15:clr>
            <a:srgbClr val="FBAE40"/>
          </p15:clr>
        </p15:guide>
        <p15:guide id="5" orient="horz" pos="1366" userDrawn="1">
          <p15:clr>
            <a:srgbClr val="FBAE40"/>
          </p15:clr>
        </p15:guide>
        <p15:guide id="6" pos="2880" userDrawn="1">
          <p15:clr>
            <a:srgbClr val="FBAE40"/>
          </p15:clr>
        </p15:guide>
      </p15:sldGuideLst>
    </p:ext>
  </p:extLst>
</p:sldLayout>
</file>

<file path=ppt/slideLayouts/slideLayout58.xml><?xml version="1.0" encoding="utf-8"?>
<p:sldLayout xmlns:a="http://schemas.openxmlformats.org/drawingml/2006/main" xmlns:r="http://schemas.openxmlformats.org/officeDocument/2006/relationships" xmlns:p="http://schemas.openxmlformats.org/presentationml/2006/main" userDrawn="1">
  <p:cSld name="46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00100" y="596901"/>
            <a:ext cx="3409657" cy="505969"/>
          </a:xfrm>
        </p:spPr>
        <p:txBody>
          <a:bodyPr lIns="0" rIns="0" anchor="ctr">
            <a:noAutofit/>
          </a:bodyPr>
          <a:lstStyle>
            <a:lvl1pPr algn="l">
              <a:defRPr sz="2100" b="0">
                <a:solidFill>
                  <a:schemeClr val="accent1"/>
                </a:solidFill>
                <a:latin typeface="U.S. 101" pitchFamily="2" charset="0"/>
                <a:ea typeface="Roboto" pitchFamily="2" charset="0"/>
                <a:cs typeface="Open Sans Light" panose="020B0306030504020204" pitchFamily="34" charset="0"/>
              </a:defRPr>
            </a:lvl1pPr>
          </a:lstStyle>
          <a:p>
            <a:r>
              <a:rPr lang="en-US" dirty="0" smtClean="0"/>
              <a:t>Write Your Title Here</a:t>
            </a:r>
            <a:endParaRPr lang="en-GB" dirty="0"/>
          </a:p>
        </p:txBody>
      </p:sp>
      <p:sp>
        <p:nvSpPr>
          <p:cNvPr id="13" name="Text Placeholder 12"/>
          <p:cNvSpPr>
            <a:spLocks noGrp="1"/>
          </p:cNvSpPr>
          <p:nvPr>
            <p:ph type="body" sz="quarter" idx="11" hasCustomPrompt="1"/>
          </p:nvPr>
        </p:nvSpPr>
        <p:spPr>
          <a:xfrm>
            <a:off x="800100" y="1861626"/>
            <a:ext cx="3409657" cy="516988"/>
          </a:xfrm>
        </p:spPr>
        <p:txBody>
          <a:bodyPr lIns="0" rIns="0">
            <a:normAutofit/>
          </a:bodyPr>
          <a:lstStyle>
            <a:lvl1pPr marL="0" indent="0">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18" name="Text Placeholder 12"/>
          <p:cNvSpPr>
            <a:spLocks noGrp="1"/>
          </p:cNvSpPr>
          <p:nvPr>
            <p:ph type="body" sz="quarter" idx="13" hasCustomPrompt="1"/>
          </p:nvPr>
        </p:nvSpPr>
        <p:spPr>
          <a:xfrm>
            <a:off x="4934244" y="1861626"/>
            <a:ext cx="3409657" cy="516988"/>
          </a:xfrm>
        </p:spPr>
        <p:txBody>
          <a:bodyPr lIns="0" rIns="0">
            <a:normAutofit/>
          </a:bodyPr>
          <a:lstStyle>
            <a:lvl1pPr marL="0" indent="0" algn="r">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 name="TextBox 2"/>
          <p:cNvSpPr txBox="1"/>
          <p:nvPr userDrawn="1"/>
        </p:nvSpPr>
        <p:spPr>
          <a:xfrm>
            <a:off x="1076178" y="6183086"/>
            <a:ext cx="1428750" cy="242374"/>
          </a:xfrm>
          <a:prstGeom prst="rect">
            <a:avLst/>
          </a:prstGeom>
          <a:noFill/>
        </p:spPr>
        <p:txBody>
          <a:bodyPr wrap="square" rtlCol="0">
            <a:spAutoFit/>
          </a:bodyPr>
          <a:lstStyle/>
          <a:p>
            <a:r>
              <a:rPr lang="en-US" sz="975" dirty="0" smtClean="0">
                <a:solidFill>
                  <a:schemeClr val="accent1"/>
                </a:solidFill>
                <a:latin typeface="U.S. 101" pitchFamily="2" charset="0"/>
              </a:rPr>
              <a:t>COMPANY NAME</a:t>
            </a:r>
          </a:p>
        </p:txBody>
      </p:sp>
      <p:sp>
        <p:nvSpPr>
          <p:cNvPr id="8" name="TextBox 7"/>
          <p:cNvSpPr txBox="1"/>
          <p:nvPr userDrawn="1"/>
        </p:nvSpPr>
        <p:spPr>
          <a:xfrm>
            <a:off x="3857478" y="6197600"/>
            <a:ext cx="1428750" cy="230832"/>
          </a:xfrm>
          <a:prstGeom prst="rect">
            <a:avLst/>
          </a:prstGeom>
          <a:noFill/>
        </p:spPr>
        <p:txBody>
          <a:bodyPr wrap="square" rtlCol="0">
            <a:spAutoFit/>
          </a:bodyPr>
          <a:lstStyle/>
          <a:p>
            <a:pPr algn="ctr"/>
            <a:r>
              <a:rPr lang="en-US" sz="900" u="none" dirty="0" smtClean="0">
                <a:solidFill>
                  <a:schemeClr val="accent1"/>
                </a:solidFill>
                <a:latin typeface="Aller Light" panose="02000503000000020004" pitchFamily="2" charset="0"/>
              </a:rPr>
              <a:t>www.nicecompany.com</a:t>
            </a:r>
            <a:endParaRPr lang="en-US" sz="825" u="none" dirty="0" smtClean="0">
              <a:solidFill>
                <a:schemeClr val="accent1"/>
              </a:solidFill>
              <a:latin typeface="Aller Light" panose="02000503000000020004" pitchFamily="2" charset="0"/>
            </a:endParaRPr>
          </a:p>
        </p:txBody>
      </p:sp>
    </p:spTree>
    <p:extLst>
      <p:ext uri="{BB962C8B-B14F-4D97-AF65-F5344CB8AC3E}">
        <p14:creationId xmlns:p14="http://schemas.microsoft.com/office/powerpoint/2010/main" val="1649242074"/>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432">
          <p15:clr>
            <a:srgbClr val="FBAE40"/>
          </p15:clr>
        </p15:guide>
        <p15:guide id="2" pos="960">
          <p15:clr>
            <a:srgbClr val="FBAE40"/>
          </p15:clr>
        </p15:guide>
        <p15:guide id="3" pos="6696">
          <p15:clr>
            <a:srgbClr val="FBAE40"/>
          </p15:clr>
        </p15:guide>
        <p15:guide id="4" orient="horz" pos="3792">
          <p15:clr>
            <a:srgbClr val="FBAE40"/>
          </p15:clr>
        </p15:guide>
        <p15:guide id="5" orient="horz" pos="1392">
          <p15:clr>
            <a:srgbClr val="FBAE40"/>
          </p15:clr>
        </p15:guide>
        <p15:guide id="6" pos="3840">
          <p15:clr>
            <a:srgbClr val="FBAE40"/>
          </p15:clr>
        </p15:guide>
      </p15:sldGuideLst>
    </p:ext>
  </p:extLst>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69_Title Slide">
    <p:spTree>
      <p:nvGrpSpPr>
        <p:cNvPr id="1" name=""/>
        <p:cNvGrpSpPr/>
        <p:nvPr/>
      </p:nvGrpSpPr>
      <p:grpSpPr>
        <a:xfrm>
          <a:off x="0" y="0"/>
          <a:ext cx="0" cy="0"/>
          <a:chOff x="0" y="0"/>
          <a:chExt cx="0" cy="0"/>
        </a:xfrm>
      </p:grpSpPr>
      <p:grpSp>
        <p:nvGrpSpPr>
          <p:cNvPr id="7" name="Group 6"/>
          <p:cNvGrpSpPr/>
          <p:nvPr userDrawn="1"/>
        </p:nvGrpSpPr>
        <p:grpSpPr>
          <a:xfrm>
            <a:off x="5343984" y="3454615"/>
            <a:ext cx="2614124" cy="483288"/>
            <a:chOff x="7125311" y="3386950"/>
            <a:chExt cx="3485499" cy="644384"/>
          </a:xfrm>
        </p:grpSpPr>
        <p:sp>
          <p:nvSpPr>
            <p:cNvPr id="9" name="Shape 533"/>
            <p:cNvSpPr/>
            <p:nvPr/>
          </p:nvSpPr>
          <p:spPr>
            <a:xfrm>
              <a:off x="7465374" y="3386950"/>
              <a:ext cx="3145436" cy="644384"/>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21600"/>
                  </a:lnTo>
                  <a:lnTo>
                    <a:pt x="0" y="21600"/>
                  </a:lnTo>
                  <a:lnTo>
                    <a:pt x="0" y="0"/>
                  </a:lnTo>
                  <a:cubicBezTo>
                    <a:pt x="0" y="0"/>
                    <a:pt x="21600" y="0"/>
                    <a:pt x="21600" y="0"/>
                  </a:cubicBezTo>
                  <a:close/>
                </a:path>
              </a:pathLst>
            </a:custGeom>
            <a:solidFill>
              <a:srgbClr val="DCDEE0"/>
            </a:solidFill>
            <a:ln w="12700" cap="flat">
              <a:noFill/>
              <a:miter lim="400000"/>
            </a:ln>
            <a:effectLst/>
          </p:spPr>
          <p:txBody>
            <a:bodyPr wrap="square" lIns="28575" tIns="28575" rIns="28575" bIns="28575" numCol="1" anchor="ctr">
              <a:noAutofit/>
            </a:bodyPr>
            <a:lstStyle/>
            <a:p>
              <a:pPr>
                <a:spcBef>
                  <a:spcPts val="3375"/>
                </a:spcBef>
                <a:defRPr sz="2500">
                  <a:latin typeface="Aller Light"/>
                  <a:ea typeface="Aller Light"/>
                  <a:cs typeface="Aller Light"/>
                  <a:sym typeface="Aller Light"/>
                </a:defRPr>
              </a:pPr>
              <a:endParaRPr sz="1875"/>
            </a:p>
          </p:txBody>
        </p:sp>
        <p:sp>
          <p:nvSpPr>
            <p:cNvPr id="10" name="Shape 534"/>
            <p:cNvSpPr/>
            <p:nvPr/>
          </p:nvSpPr>
          <p:spPr>
            <a:xfrm>
              <a:off x="7125311" y="3386950"/>
              <a:ext cx="345204" cy="644384"/>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9340"/>
                  </a:lnTo>
                  <a:lnTo>
                    <a:pt x="0" y="13486"/>
                  </a:lnTo>
                  <a:lnTo>
                    <a:pt x="21600" y="21600"/>
                  </a:lnTo>
                  <a:cubicBezTo>
                    <a:pt x="21600" y="21600"/>
                    <a:pt x="21600" y="0"/>
                    <a:pt x="21600" y="0"/>
                  </a:cubicBezTo>
                  <a:close/>
                </a:path>
              </a:pathLst>
            </a:custGeom>
            <a:solidFill>
              <a:srgbClr val="DCDEE0"/>
            </a:solidFill>
            <a:ln w="12700" cap="flat">
              <a:noFill/>
              <a:miter lim="400000"/>
            </a:ln>
            <a:effectLst/>
          </p:spPr>
          <p:txBody>
            <a:bodyPr wrap="square" lIns="28575" tIns="28575" rIns="28575" bIns="28575" numCol="1" anchor="ctr">
              <a:noAutofit/>
            </a:bodyPr>
            <a:lstStyle/>
            <a:p>
              <a:pPr>
                <a:spcBef>
                  <a:spcPts val="3375"/>
                </a:spcBef>
                <a:defRPr sz="2500">
                  <a:latin typeface="Aller Light"/>
                  <a:ea typeface="Aller Light"/>
                  <a:cs typeface="Aller Light"/>
                  <a:sym typeface="Aller Light"/>
                </a:defRPr>
              </a:pPr>
              <a:endParaRPr sz="1875"/>
            </a:p>
          </p:txBody>
        </p:sp>
      </p:grpSp>
      <p:grpSp>
        <p:nvGrpSpPr>
          <p:cNvPr id="11" name="Group 10"/>
          <p:cNvGrpSpPr/>
          <p:nvPr userDrawn="1"/>
        </p:nvGrpSpPr>
        <p:grpSpPr>
          <a:xfrm>
            <a:off x="1159320" y="3454615"/>
            <a:ext cx="2620452" cy="483288"/>
            <a:chOff x="1545760" y="3386950"/>
            <a:chExt cx="3493936" cy="644384"/>
          </a:xfrm>
        </p:grpSpPr>
        <p:sp>
          <p:nvSpPr>
            <p:cNvPr id="12" name="Shape 536"/>
            <p:cNvSpPr/>
            <p:nvPr/>
          </p:nvSpPr>
          <p:spPr>
            <a:xfrm>
              <a:off x="4694491" y="3386950"/>
              <a:ext cx="345205" cy="64438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9340"/>
                  </a:lnTo>
                  <a:lnTo>
                    <a:pt x="21600" y="13486"/>
                  </a:lnTo>
                  <a:lnTo>
                    <a:pt x="0" y="21600"/>
                  </a:lnTo>
                  <a:cubicBezTo>
                    <a:pt x="0" y="21600"/>
                    <a:pt x="0" y="0"/>
                    <a:pt x="0" y="0"/>
                  </a:cubicBezTo>
                  <a:close/>
                </a:path>
              </a:pathLst>
            </a:custGeom>
            <a:solidFill>
              <a:srgbClr val="DCDEE0"/>
            </a:solidFill>
            <a:ln w="12700" cap="flat">
              <a:noFill/>
              <a:miter lim="400000"/>
            </a:ln>
            <a:effectLst/>
          </p:spPr>
          <p:txBody>
            <a:bodyPr wrap="square" lIns="28575" tIns="28575" rIns="28575" bIns="28575" numCol="1" anchor="ctr">
              <a:noAutofit/>
            </a:bodyPr>
            <a:lstStyle/>
            <a:p>
              <a:pPr>
                <a:spcBef>
                  <a:spcPts val="3375"/>
                </a:spcBef>
                <a:defRPr sz="2500">
                  <a:latin typeface="Aller Light"/>
                  <a:ea typeface="Aller Light"/>
                  <a:cs typeface="Aller Light"/>
                  <a:sym typeface="Aller Light"/>
                </a:defRPr>
              </a:pPr>
              <a:endParaRPr sz="1875"/>
            </a:p>
          </p:txBody>
        </p:sp>
        <p:sp>
          <p:nvSpPr>
            <p:cNvPr id="14" name="Shape 537"/>
            <p:cNvSpPr/>
            <p:nvPr/>
          </p:nvSpPr>
          <p:spPr>
            <a:xfrm>
              <a:off x="1545760" y="3386950"/>
              <a:ext cx="3151081" cy="64438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0"/>
                  </a:lnTo>
                  <a:cubicBezTo>
                    <a:pt x="21600" y="0"/>
                    <a:pt x="0" y="0"/>
                    <a:pt x="0" y="0"/>
                  </a:cubicBezTo>
                  <a:close/>
                </a:path>
              </a:pathLst>
            </a:custGeom>
            <a:solidFill>
              <a:srgbClr val="DCDEE0"/>
            </a:solidFill>
            <a:ln w="12700" cap="flat">
              <a:noFill/>
              <a:miter lim="400000"/>
            </a:ln>
            <a:effectLst/>
          </p:spPr>
          <p:txBody>
            <a:bodyPr wrap="square" lIns="28575" tIns="28575" rIns="28575" bIns="28575" numCol="1" anchor="ctr">
              <a:noAutofit/>
            </a:bodyPr>
            <a:lstStyle/>
            <a:p>
              <a:pPr>
                <a:spcBef>
                  <a:spcPts val="3375"/>
                </a:spcBef>
                <a:defRPr sz="2500">
                  <a:latin typeface="Aller Light"/>
                  <a:ea typeface="Aller Light"/>
                  <a:cs typeface="Aller Light"/>
                  <a:sym typeface="Aller Light"/>
                </a:defRPr>
              </a:pPr>
              <a:endParaRPr sz="1875"/>
            </a:p>
          </p:txBody>
        </p:sp>
      </p:grpSp>
      <p:grpSp>
        <p:nvGrpSpPr>
          <p:cNvPr id="15" name="Group 14"/>
          <p:cNvGrpSpPr/>
          <p:nvPr userDrawn="1"/>
        </p:nvGrpSpPr>
        <p:grpSpPr>
          <a:xfrm>
            <a:off x="5079491" y="2528888"/>
            <a:ext cx="2880085" cy="645054"/>
            <a:chOff x="6772654" y="2152648"/>
            <a:chExt cx="3840113" cy="860072"/>
          </a:xfrm>
        </p:grpSpPr>
        <p:sp>
          <p:nvSpPr>
            <p:cNvPr id="16" name="Shape 539"/>
            <p:cNvSpPr/>
            <p:nvPr/>
          </p:nvSpPr>
          <p:spPr>
            <a:xfrm>
              <a:off x="7289045" y="2152648"/>
              <a:ext cx="3323722" cy="64438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21600"/>
                  </a:lnTo>
                  <a:lnTo>
                    <a:pt x="0" y="21600"/>
                  </a:lnTo>
                  <a:lnTo>
                    <a:pt x="0" y="0"/>
                  </a:lnTo>
                  <a:cubicBezTo>
                    <a:pt x="0" y="0"/>
                    <a:pt x="21600" y="0"/>
                    <a:pt x="21600" y="0"/>
                  </a:cubicBezTo>
                  <a:close/>
                </a:path>
              </a:pathLst>
            </a:custGeom>
            <a:solidFill>
              <a:srgbClr val="DCDEE0"/>
            </a:solidFill>
            <a:ln w="12700" cap="flat">
              <a:noFill/>
              <a:miter lim="400000"/>
            </a:ln>
            <a:effectLst/>
          </p:spPr>
          <p:txBody>
            <a:bodyPr wrap="square" lIns="28575" tIns="28575" rIns="28575" bIns="28575" numCol="1" anchor="ctr">
              <a:noAutofit/>
            </a:bodyPr>
            <a:lstStyle/>
            <a:p>
              <a:pPr>
                <a:spcBef>
                  <a:spcPts val="3375"/>
                </a:spcBef>
                <a:defRPr sz="2500">
                  <a:latin typeface="Aller Light"/>
                  <a:ea typeface="Aller Light"/>
                  <a:cs typeface="Aller Light"/>
                  <a:sym typeface="Aller Light"/>
                </a:defRPr>
              </a:pPr>
              <a:endParaRPr sz="1875"/>
            </a:p>
          </p:txBody>
        </p:sp>
        <p:sp>
          <p:nvSpPr>
            <p:cNvPr id="17" name="Shape 540"/>
            <p:cNvSpPr/>
            <p:nvPr/>
          </p:nvSpPr>
          <p:spPr>
            <a:xfrm>
              <a:off x="6772654" y="2152648"/>
              <a:ext cx="516147" cy="860072"/>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19997"/>
                  </a:lnTo>
                  <a:lnTo>
                    <a:pt x="2792" y="21600"/>
                  </a:lnTo>
                  <a:lnTo>
                    <a:pt x="21600" y="16183"/>
                  </a:lnTo>
                  <a:cubicBezTo>
                    <a:pt x="21600" y="16183"/>
                    <a:pt x="21600" y="0"/>
                    <a:pt x="21600" y="0"/>
                  </a:cubicBezTo>
                  <a:close/>
                </a:path>
              </a:pathLst>
            </a:custGeom>
            <a:solidFill>
              <a:srgbClr val="DCDEE0"/>
            </a:solidFill>
            <a:ln w="12700" cap="flat">
              <a:noFill/>
              <a:miter lim="400000"/>
            </a:ln>
            <a:effectLst/>
          </p:spPr>
          <p:txBody>
            <a:bodyPr wrap="square" lIns="28575" tIns="28575" rIns="28575" bIns="28575" numCol="1" anchor="ctr">
              <a:noAutofit/>
            </a:bodyPr>
            <a:lstStyle/>
            <a:p>
              <a:pPr>
                <a:spcBef>
                  <a:spcPts val="3375"/>
                </a:spcBef>
                <a:defRPr sz="2500">
                  <a:latin typeface="Aller Light"/>
                  <a:ea typeface="Aller Light"/>
                  <a:cs typeface="Aller Light"/>
                  <a:sym typeface="Aller Light"/>
                </a:defRPr>
              </a:pPr>
              <a:endParaRPr sz="1875"/>
            </a:p>
          </p:txBody>
        </p:sp>
      </p:grpSp>
      <p:grpSp>
        <p:nvGrpSpPr>
          <p:cNvPr id="19" name="Group 18"/>
          <p:cNvGrpSpPr/>
          <p:nvPr userDrawn="1"/>
        </p:nvGrpSpPr>
        <p:grpSpPr>
          <a:xfrm>
            <a:off x="1159320" y="2528888"/>
            <a:ext cx="2890360" cy="645054"/>
            <a:chOff x="1545760" y="2152648"/>
            <a:chExt cx="3853813" cy="860072"/>
          </a:xfrm>
        </p:grpSpPr>
        <p:sp>
          <p:nvSpPr>
            <p:cNvPr id="20" name="Shape 542"/>
            <p:cNvSpPr/>
            <p:nvPr/>
          </p:nvSpPr>
          <p:spPr>
            <a:xfrm>
              <a:off x="1545760" y="2152648"/>
              <a:ext cx="3344236" cy="64438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0"/>
                  </a:lnTo>
                  <a:cubicBezTo>
                    <a:pt x="21600" y="0"/>
                    <a:pt x="0" y="0"/>
                    <a:pt x="0" y="0"/>
                  </a:cubicBezTo>
                  <a:close/>
                </a:path>
              </a:pathLst>
            </a:custGeom>
            <a:solidFill>
              <a:srgbClr val="DCDEE0"/>
            </a:solidFill>
            <a:ln w="12700" cap="flat">
              <a:noFill/>
              <a:miter lim="400000"/>
            </a:ln>
            <a:effectLst/>
          </p:spPr>
          <p:txBody>
            <a:bodyPr wrap="square" lIns="28575" tIns="28575" rIns="28575" bIns="28575" numCol="1" anchor="ctr">
              <a:noAutofit/>
            </a:bodyPr>
            <a:lstStyle/>
            <a:p>
              <a:pPr>
                <a:spcBef>
                  <a:spcPts val="3375"/>
                </a:spcBef>
                <a:defRPr sz="2500">
                  <a:latin typeface="Aller Light"/>
                  <a:ea typeface="Aller Light"/>
                  <a:cs typeface="Aller Light"/>
                  <a:sym typeface="Aller Light"/>
                </a:defRPr>
              </a:pPr>
              <a:endParaRPr sz="1875"/>
            </a:p>
          </p:txBody>
        </p:sp>
        <p:sp>
          <p:nvSpPr>
            <p:cNvPr id="21" name="Shape 543"/>
            <p:cNvSpPr/>
            <p:nvPr/>
          </p:nvSpPr>
          <p:spPr>
            <a:xfrm>
              <a:off x="4883415" y="2152648"/>
              <a:ext cx="516158" cy="86007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19997"/>
                  </a:lnTo>
                  <a:lnTo>
                    <a:pt x="18808" y="21600"/>
                  </a:lnTo>
                  <a:lnTo>
                    <a:pt x="0" y="16183"/>
                  </a:lnTo>
                  <a:cubicBezTo>
                    <a:pt x="0" y="16183"/>
                    <a:pt x="0" y="0"/>
                    <a:pt x="0" y="0"/>
                  </a:cubicBezTo>
                  <a:close/>
                </a:path>
              </a:pathLst>
            </a:custGeom>
            <a:solidFill>
              <a:srgbClr val="DCDEE0"/>
            </a:solidFill>
            <a:ln w="12700" cap="flat">
              <a:noFill/>
              <a:miter lim="400000"/>
            </a:ln>
            <a:effectLst/>
          </p:spPr>
          <p:txBody>
            <a:bodyPr wrap="square" lIns="28575" tIns="28575" rIns="28575" bIns="28575" numCol="1" anchor="ctr">
              <a:noAutofit/>
            </a:bodyPr>
            <a:lstStyle/>
            <a:p>
              <a:pPr>
                <a:spcBef>
                  <a:spcPts val="3375"/>
                </a:spcBef>
                <a:defRPr sz="2500">
                  <a:latin typeface="Aller Light"/>
                  <a:ea typeface="Aller Light"/>
                  <a:cs typeface="Aller Light"/>
                  <a:sym typeface="Aller Light"/>
                </a:defRPr>
              </a:pPr>
              <a:endParaRPr sz="1875"/>
            </a:p>
          </p:txBody>
        </p:sp>
      </p:grpSp>
      <p:grpSp>
        <p:nvGrpSpPr>
          <p:cNvPr id="22" name="Group 21"/>
          <p:cNvGrpSpPr/>
          <p:nvPr userDrawn="1"/>
        </p:nvGrpSpPr>
        <p:grpSpPr>
          <a:xfrm>
            <a:off x="5070045" y="4257541"/>
            <a:ext cx="2902381" cy="645054"/>
            <a:chOff x="6760059" y="4457519"/>
            <a:chExt cx="3869841" cy="860072"/>
          </a:xfrm>
        </p:grpSpPr>
        <p:sp>
          <p:nvSpPr>
            <p:cNvPr id="23" name="Shape 545"/>
            <p:cNvSpPr/>
            <p:nvPr/>
          </p:nvSpPr>
          <p:spPr>
            <a:xfrm>
              <a:off x="7276450" y="4671632"/>
              <a:ext cx="3353450" cy="644371"/>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21600" y="0"/>
                  </a:lnTo>
                  <a:lnTo>
                    <a:pt x="0" y="0"/>
                  </a:lnTo>
                  <a:lnTo>
                    <a:pt x="0" y="21600"/>
                  </a:lnTo>
                  <a:cubicBezTo>
                    <a:pt x="0" y="21600"/>
                    <a:pt x="21600" y="21600"/>
                    <a:pt x="21600" y="21600"/>
                  </a:cubicBezTo>
                  <a:close/>
                </a:path>
              </a:pathLst>
            </a:custGeom>
            <a:solidFill>
              <a:srgbClr val="DCDEE0"/>
            </a:solidFill>
            <a:ln w="12700" cap="flat">
              <a:noFill/>
              <a:miter lim="400000"/>
            </a:ln>
            <a:effectLst/>
          </p:spPr>
          <p:txBody>
            <a:bodyPr wrap="square" lIns="28575" tIns="28575" rIns="28575" bIns="28575" numCol="1" anchor="ctr">
              <a:noAutofit/>
            </a:bodyPr>
            <a:lstStyle/>
            <a:p>
              <a:pPr>
                <a:spcBef>
                  <a:spcPts val="3375"/>
                </a:spcBef>
                <a:defRPr sz="2500">
                  <a:latin typeface="Aller Light"/>
                  <a:ea typeface="Aller Light"/>
                  <a:cs typeface="Aller Light"/>
                  <a:sym typeface="Aller Light"/>
                </a:defRPr>
              </a:pPr>
              <a:endParaRPr sz="1875"/>
            </a:p>
          </p:txBody>
        </p:sp>
        <p:sp>
          <p:nvSpPr>
            <p:cNvPr id="24" name="Shape 546"/>
            <p:cNvSpPr/>
            <p:nvPr/>
          </p:nvSpPr>
          <p:spPr>
            <a:xfrm>
              <a:off x="6760059" y="4457519"/>
              <a:ext cx="516158" cy="860072"/>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1603"/>
                  </a:lnTo>
                  <a:lnTo>
                    <a:pt x="2791" y="0"/>
                  </a:lnTo>
                  <a:lnTo>
                    <a:pt x="21600" y="5417"/>
                  </a:lnTo>
                  <a:cubicBezTo>
                    <a:pt x="21600" y="5417"/>
                    <a:pt x="21600" y="21600"/>
                    <a:pt x="21600" y="21600"/>
                  </a:cubicBezTo>
                  <a:close/>
                </a:path>
              </a:pathLst>
            </a:custGeom>
            <a:solidFill>
              <a:srgbClr val="DCDEE0"/>
            </a:solidFill>
            <a:ln w="12700" cap="flat">
              <a:noFill/>
              <a:miter lim="400000"/>
            </a:ln>
            <a:effectLst/>
          </p:spPr>
          <p:txBody>
            <a:bodyPr wrap="square" lIns="28575" tIns="28575" rIns="28575" bIns="28575" numCol="1" anchor="ctr">
              <a:noAutofit/>
            </a:bodyPr>
            <a:lstStyle/>
            <a:p>
              <a:pPr>
                <a:spcBef>
                  <a:spcPts val="3375"/>
                </a:spcBef>
                <a:defRPr sz="2500">
                  <a:latin typeface="Aller Light"/>
                  <a:ea typeface="Aller Light"/>
                  <a:cs typeface="Aller Light"/>
                  <a:sym typeface="Aller Light"/>
                </a:defRPr>
              </a:pPr>
              <a:endParaRPr sz="1875"/>
            </a:p>
          </p:txBody>
        </p:sp>
      </p:grpSp>
      <p:grpSp>
        <p:nvGrpSpPr>
          <p:cNvPr id="25" name="Group 24"/>
          <p:cNvGrpSpPr/>
          <p:nvPr userDrawn="1"/>
        </p:nvGrpSpPr>
        <p:grpSpPr>
          <a:xfrm>
            <a:off x="1159320" y="4257541"/>
            <a:ext cx="2890356" cy="645054"/>
            <a:chOff x="1545760" y="4457519"/>
            <a:chExt cx="3853808" cy="860072"/>
          </a:xfrm>
        </p:grpSpPr>
        <p:sp>
          <p:nvSpPr>
            <p:cNvPr id="26" name="Shape 548"/>
            <p:cNvSpPr/>
            <p:nvPr/>
          </p:nvSpPr>
          <p:spPr>
            <a:xfrm>
              <a:off x="1545760" y="4671632"/>
              <a:ext cx="3336278" cy="644371"/>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0"/>
                  </a:lnTo>
                  <a:lnTo>
                    <a:pt x="21600" y="0"/>
                  </a:lnTo>
                  <a:lnTo>
                    <a:pt x="21600" y="21600"/>
                  </a:lnTo>
                  <a:cubicBezTo>
                    <a:pt x="21600" y="21600"/>
                    <a:pt x="0" y="21600"/>
                    <a:pt x="0" y="21600"/>
                  </a:cubicBezTo>
                  <a:close/>
                </a:path>
              </a:pathLst>
            </a:custGeom>
            <a:solidFill>
              <a:srgbClr val="DCDEE0"/>
            </a:solidFill>
            <a:ln w="12700" cap="flat">
              <a:noFill/>
              <a:miter lim="400000"/>
            </a:ln>
            <a:effectLst/>
          </p:spPr>
          <p:txBody>
            <a:bodyPr wrap="square" lIns="28575" tIns="28575" rIns="28575" bIns="28575" numCol="1" anchor="ctr">
              <a:noAutofit/>
            </a:bodyPr>
            <a:lstStyle/>
            <a:p>
              <a:pPr>
                <a:spcBef>
                  <a:spcPts val="3375"/>
                </a:spcBef>
                <a:defRPr sz="2500">
                  <a:latin typeface="Aller Light"/>
                  <a:ea typeface="Aller Light"/>
                  <a:cs typeface="Aller Light"/>
                  <a:sym typeface="Aller Light"/>
                </a:defRPr>
              </a:pPr>
              <a:endParaRPr sz="1875"/>
            </a:p>
          </p:txBody>
        </p:sp>
        <p:sp>
          <p:nvSpPr>
            <p:cNvPr id="27" name="Shape 549"/>
            <p:cNvSpPr/>
            <p:nvPr/>
          </p:nvSpPr>
          <p:spPr>
            <a:xfrm>
              <a:off x="4883415" y="4457519"/>
              <a:ext cx="516153" cy="860072"/>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1603"/>
                  </a:lnTo>
                  <a:lnTo>
                    <a:pt x="18808" y="0"/>
                  </a:lnTo>
                  <a:lnTo>
                    <a:pt x="0" y="5417"/>
                  </a:lnTo>
                  <a:cubicBezTo>
                    <a:pt x="0" y="5417"/>
                    <a:pt x="0" y="21600"/>
                    <a:pt x="0" y="21600"/>
                  </a:cubicBezTo>
                  <a:close/>
                </a:path>
              </a:pathLst>
            </a:custGeom>
            <a:solidFill>
              <a:srgbClr val="DCDEE0"/>
            </a:solidFill>
            <a:ln w="12700" cap="flat">
              <a:noFill/>
              <a:miter lim="400000"/>
            </a:ln>
            <a:effectLst/>
          </p:spPr>
          <p:txBody>
            <a:bodyPr wrap="square" lIns="28575" tIns="28575" rIns="28575" bIns="28575" numCol="1" anchor="ctr">
              <a:noAutofit/>
            </a:bodyPr>
            <a:lstStyle/>
            <a:p>
              <a:pPr>
                <a:spcBef>
                  <a:spcPts val="3375"/>
                </a:spcBef>
                <a:defRPr sz="2500">
                  <a:latin typeface="Aller Light"/>
                  <a:ea typeface="Aller Light"/>
                  <a:cs typeface="Aller Light"/>
                  <a:sym typeface="Aller Light"/>
                </a:defRPr>
              </a:pPr>
              <a:endParaRPr sz="1875"/>
            </a:p>
          </p:txBody>
        </p:sp>
      </p:grpSp>
      <p:sp>
        <p:nvSpPr>
          <p:cNvPr id="28" name="Shape 558"/>
          <p:cNvSpPr/>
          <p:nvPr userDrawn="1"/>
        </p:nvSpPr>
        <p:spPr>
          <a:xfrm>
            <a:off x="1159903" y="2703516"/>
            <a:ext cx="147920" cy="140162"/>
          </a:xfrm>
          <a:prstGeom prst="rect">
            <a:avLst/>
          </a:prstGeom>
          <a:solidFill>
            <a:schemeClr val="accent1"/>
          </a:solidFill>
          <a:ln w="12700" cap="flat">
            <a:noFill/>
            <a:miter lim="400000"/>
          </a:ln>
          <a:effectLst/>
        </p:spPr>
        <p:txBody>
          <a:bodyPr wrap="square" lIns="38100" tIns="38100" rIns="38100" bIns="38100" numCol="1" anchor="ctr">
            <a:noAutofit/>
          </a:bodyPr>
          <a:lstStyle/>
          <a:p>
            <a:pPr>
              <a:spcBef>
                <a:spcPts val="3375"/>
              </a:spcBef>
              <a:defRPr sz="2500">
                <a:latin typeface="Aller Light"/>
                <a:ea typeface="Aller Light"/>
                <a:cs typeface="Aller Light"/>
                <a:sym typeface="Aller Light"/>
              </a:defRPr>
            </a:pPr>
            <a:endParaRPr sz="1875"/>
          </a:p>
        </p:txBody>
      </p:sp>
      <p:sp>
        <p:nvSpPr>
          <p:cNvPr id="29" name="Shape 562"/>
          <p:cNvSpPr/>
          <p:nvPr userDrawn="1"/>
        </p:nvSpPr>
        <p:spPr>
          <a:xfrm>
            <a:off x="1159903" y="3630654"/>
            <a:ext cx="147920" cy="140162"/>
          </a:xfrm>
          <a:prstGeom prst="rect">
            <a:avLst/>
          </a:prstGeom>
          <a:solidFill>
            <a:schemeClr val="accent1"/>
          </a:solidFill>
          <a:ln w="12700" cap="flat">
            <a:noFill/>
            <a:miter lim="400000"/>
          </a:ln>
          <a:effectLst/>
        </p:spPr>
        <p:txBody>
          <a:bodyPr wrap="square" lIns="38100" tIns="38100" rIns="38100" bIns="38100" numCol="1" anchor="ctr">
            <a:noAutofit/>
          </a:bodyPr>
          <a:lstStyle/>
          <a:p>
            <a:pPr>
              <a:spcBef>
                <a:spcPts val="3375"/>
              </a:spcBef>
              <a:defRPr sz="2500">
                <a:latin typeface="Aller Light"/>
                <a:ea typeface="Aller Light"/>
                <a:cs typeface="Aller Light"/>
                <a:sym typeface="Aller Light"/>
              </a:defRPr>
            </a:pPr>
            <a:endParaRPr sz="1875"/>
          </a:p>
        </p:txBody>
      </p:sp>
      <p:sp>
        <p:nvSpPr>
          <p:cNvPr id="30" name="Shape 566"/>
          <p:cNvSpPr/>
          <p:nvPr userDrawn="1"/>
        </p:nvSpPr>
        <p:spPr>
          <a:xfrm>
            <a:off x="1159903" y="4603610"/>
            <a:ext cx="147920" cy="140162"/>
          </a:xfrm>
          <a:prstGeom prst="rect">
            <a:avLst/>
          </a:prstGeom>
          <a:solidFill>
            <a:schemeClr val="accent1"/>
          </a:solidFill>
          <a:ln w="12700" cap="flat">
            <a:noFill/>
            <a:miter lim="400000"/>
          </a:ln>
          <a:effectLst/>
        </p:spPr>
        <p:txBody>
          <a:bodyPr wrap="square" lIns="38100" tIns="38100" rIns="38100" bIns="38100" numCol="1" anchor="ctr">
            <a:noAutofit/>
          </a:bodyPr>
          <a:lstStyle/>
          <a:p>
            <a:pPr>
              <a:spcBef>
                <a:spcPts val="3375"/>
              </a:spcBef>
              <a:defRPr sz="2500">
                <a:latin typeface="Aller Light"/>
                <a:ea typeface="Aller Light"/>
                <a:cs typeface="Aller Light"/>
                <a:sym typeface="Aller Light"/>
              </a:defRPr>
            </a:pPr>
            <a:endParaRPr sz="1875"/>
          </a:p>
        </p:txBody>
      </p:sp>
      <p:sp>
        <p:nvSpPr>
          <p:cNvPr id="31" name="Shape 568"/>
          <p:cNvSpPr/>
          <p:nvPr userDrawn="1"/>
        </p:nvSpPr>
        <p:spPr>
          <a:xfrm>
            <a:off x="7806856" y="2703516"/>
            <a:ext cx="147920" cy="140162"/>
          </a:xfrm>
          <a:prstGeom prst="rect">
            <a:avLst/>
          </a:prstGeom>
          <a:solidFill>
            <a:schemeClr val="accent1"/>
          </a:solidFill>
          <a:ln w="12700" cap="flat">
            <a:noFill/>
            <a:miter lim="400000"/>
          </a:ln>
          <a:effectLst/>
        </p:spPr>
        <p:txBody>
          <a:bodyPr wrap="square" lIns="38100" tIns="38100" rIns="38100" bIns="38100" numCol="1" anchor="ctr">
            <a:noAutofit/>
          </a:bodyPr>
          <a:lstStyle/>
          <a:p>
            <a:pPr>
              <a:spcBef>
                <a:spcPts val="3375"/>
              </a:spcBef>
              <a:defRPr sz="2500">
                <a:latin typeface="Aller Light"/>
                <a:ea typeface="Aller Light"/>
                <a:cs typeface="Aller Light"/>
                <a:sym typeface="Aller Light"/>
              </a:defRPr>
            </a:pPr>
            <a:endParaRPr sz="1875"/>
          </a:p>
        </p:txBody>
      </p:sp>
      <p:sp>
        <p:nvSpPr>
          <p:cNvPr id="32" name="Shape 572"/>
          <p:cNvSpPr/>
          <p:nvPr userDrawn="1"/>
        </p:nvSpPr>
        <p:spPr>
          <a:xfrm>
            <a:off x="7806856" y="3630654"/>
            <a:ext cx="147920" cy="140162"/>
          </a:xfrm>
          <a:prstGeom prst="rect">
            <a:avLst/>
          </a:prstGeom>
          <a:solidFill>
            <a:schemeClr val="accent1"/>
          </a:solidFill>
          <a:ln w="12700" cap="flat">
            <a:noFill/>
            <a:miter lim="400000"/>
          </a:ln>
          <a:effectLst/>
        </p:spPr>
        <p:txBody>
          <a:bodyPr wrap="square" lIns="38100" tIns="38100" rIns="38100" bIns="38100" numCol="1" anchor="ctr">
            <a:noAutofit/>
          </a:bodyPr>
          <a:lstStyle/>
          <a:p>
            <a:pPr>
              <a:spcBef>
                <a:spcPts val="3375"/>
              </a:spcBef>
              <a:defRPr sz="2500">
                <a:latin typeface="Aller Light"/>
                <a:ea typeface="Aller Light"/>
                <a:cs typeface="Aller Light"/>
                <a:sym typeface="Aller Light"/>
              </a:defRPr>
            </a:pPr>
            <a:endParaRPr sz="1875"/>
          </a:p>
        </p:txBody>
      </p:sp>
      <p:sp>
        <p:nvSpPr>
          <p:cNvPr id="33" name="Shape 576"/>
          <p:cNvSpPr/>
          <p:nvPr userDrawn="1"/>
        </p:nvSpPr>
        <p:spPr>
          <a:xfrm>
            <a:off x="7814476" y="4603610"/>
            <a:ext cx="147920" cy="140162"/>
          </a:xfrm>
          <a:prstGeom prst="rect">
            <a:avLst/>
          </a:prstGeom>
          <a:solidFill>
            <a:schemeClr val="accent1"/>
          </a:solidFill>
          <a:ln w="12700" cap="flat">
            <a:noFill/>
            <a:miter lim="400000"/>
          </a:ln>
          <a:effectLst/>
        </p:spPr>
        <p:txBody>
          <a:bodyPr wrap="square" lIns="38100" tIns="38100" rIns="38100" bIns="38100" numCol="1" anchor="ctr">
            <a:noAutofit/>
          </a:bodyPr>
          <a:lstStyle/>
          <a:p>
            <a:pPr>
              <a:spcBef>
                <a:spcPts val="3375"/>
              </a:spcBef>
              <a:defRPr sz="2500">
                <a:latin typeface="Aller Light"/>
                <a:ea typeface="Aller Light"/>
                <a:cs typeface="Aller Light"/>
                <a:sym typeface="Aller Light"/>
              </a:defRPr>
            </a:pPr>
            <a:endParaRPr sz="1875"/>
          </a:p>
        </p:txBody>
      </p:sp>
      <p:sp>
        <p:nvSpPr>
          <p:cNvPr id="35" name="Shape 551"/>
          <p:cNvSpPr/>
          <p:nvPr/>
        </p:nvSpPr>
        <p:spPr>
          <a:xfrm>
            <a:off x="3566899" y="2715175"/>
            <a:ext cx="1997947" cy="199794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12700">
            <a:miter lim="400000"/>
          </a:ln>
        </p:spPr>
        <p:txBody>
          <a:bodyPr lIns="38100" tIns="38100" rIns="38100" bIns="38100" anchor="ctr"/>
          <a:lstStyle/>
          <a:p>
            <a:pPr>
              <a:spcBef>
                <a:spcPts val="3375"/>
              </a:spcBef>
              <a:defRPr sz="2500">
                <a:latin typeface="Aller Light"/>
                <a:ea typeface="Aller Light"/>
                <a:cs typeface="Aller Light"/>
                <a:sym typeface="Aller Light"/>
              </a:defRPr>
            </a:pPr>
            <a:endParaRPr sz="1875"/>
          </a:p>
        </p:txBody>
      </p:sp>
      <p:sp>
        <p:nvSpPr>
          <p:cNvPr id="37" name="Picture Placeholder 4"/>
          <p:cNvSpPr>
            <a:spLocks noGrp="1"/>
          </p:cNvSpPr>
          <p:nvPr>
            <p:ph type="pic" sz="quarter" idx="14"/>
          </p:nvPr>
        </p:nvSpPr>
        <p:spPr>
          <a:xfrm>
            <a:off x="3649663" y="2811463"/>
            <a:ext cx="1814512" cy="1814512"/>
          </a:xfrm>
          <a:prstGeom prst="ellipse">
            <a:avLst/>
          </a:prstGeom>
          <a:solidFill>
            <a:schemeClr val="bg1">
              <a:lumMod val="95000"/>
            </a:schemeClr>
          </a:solidFill>
          <a:ln>
            <a:noFill/>
          </a:ln>
        </p:spPr>
        <p:txBody>
          <a:bodyPr>
            <a:normAutofit/>
          </a:bodyPr>
          <a:lstStyle>
            <a:lvl1pPr>
              <a:defRPr sz="800">
                <a:latin typeface="Aller Light" panose="02000503000000020004" pitchFamily="2" charset="0"/>
              </a:defRPr>
            </a:lvl1pPr>
          </a:lstStyle>
          <a:p>
            <a:endParaRPr lang="id-ID" dirty="0"/>
          </a:p>
        </p:txBody>
      </p:sp>
      <p:sp>
        <p:nvSpPr>
          <p:cNvPr id="2" name="Title 1"/>
          <p:cNvSpPr>
            <a:spLocks noGrp="1"/>
          </p:cNvSpPr>
          <p:nvPr>
            <p:ph type="ctrTitle" hasCustomPrompt="1"/>
          </p:nvPr>
        </p:nvSpPr>
        <p:spPr>
          <a:xfrm>
            <a:off x="2225528" y="685801"/>
            <a:ext cx="4692944" cy="505969"/>
          </a:xfrm>
        </p:spPr>
        <p:txBody>
          <a:bodyPr lIns="0" rIns="0" anchor="ctr">
            <a:noAutofit/>
          </a:bodyPr>
          <a:lstStyle>
            <a:lvl1pPr algn="ctr">
              <a:defRPr sz="4000" b="0">
                <a:solidFill>
                  <a:schemeClr val="accent1"/>
                </a:solidFill>
                <a:latin typeface="U.S. 101" pitchFamily="2" charset="0"/>
                <a:ea typeface="Roboto" pitchFamily="2" charset="0"/>
                <a:cs typeface="Open Sans Light" panose="020B0306030504020204" pitchFamily="34" charset="0"/>
              </a:defRPr>
            </a:lvl1pPr>
          </a:lstStyle>
          <a:p>
            <a:r>
              <a:rPr lang="en-US" dirty="0" smtClean="0"/>
              <a:t>Write Your Title Here</a:t>
            </a:r>
            <a:endParaRPr lang="en-GB" dirty="0"/>
          </a:p>
        </p:txBody>
      </p:sp>
      <p:sp>
        <p:nvSpPr>
          <p:cNvPr id="13" name="Text Placeholder 12"/>
          <p:cNvSpPr>
            <a:spLocks noGrp="1"/>
          </p:cNvSpPr>
          <p:nvPr>
            <p:ph type="body" sz="quarter" idx="11" hasCustomPrompt="1"/>
          </p:nvPr>
        </p:nvSpPr>
        <p:spPr>
          <a:xfrm>
            <a:off x="1537605" y="2597901"/>
            <a:ext cx="1992123" cy="345260"/>
          </a:xfrm>
        </p:spPr>
        <p:txBody>
          <a:bodyPr lIns="0" rIns="0" anchor="ctr">
            <a:normAutofit/>
          </a:bodyPr>
          <a:lstStyle>
            <a:lvl1pPr marL="0" indent="0">
              <a:buNone/>
              <a:defRPr sz="14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18" name="Text Placeholder 12"/>
          <p:cNvSpPr>
            <a:spLocks noGrp="1"/>
          </p:cNvSpPr>
          <p:nvPr>
            <p:ph type="body" sz="quarter" idx="13" hasCustomPrompt="1"/>
          </p:nvPr>
        </p:nvSpPr>
        <p:spPr>
          <a:xfrm>
            <a:off x="1537604" y="3031561"/>
            <a:ext cx="1992123" cy="303240"/>
          </a:xfrm>
        </p:spPr>
        <p:txBody>
          <a:bodyPr lIns="0" rIns="0" anchor="ctr">
            <a:normAutofit/>
          </a:bodyPr>
          <a:lstStyle>
            <a:lvl1pPr marL="0" indent="0" algn="l">
              <a:buNone/>
              <a:defRPr sz="900" b="0" baseline="0">
                <a:solidFill>
                  <a:sysClr val="windowText" lastClr="000000"/>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 name="TextBox 2"/>
          <p:cNvSpPr txBox="1"/>
          <p:nvPr userDrawn="1"/>
        </p:nvSpPr>
        <p:spPr>
          <a:xfrm>
            <a:off x="1076178" y="6183086"/>
            <a:ext cx="1428750" cy="242374"/>
          </a:xfrm>
          <a:prstGeom prst="rect">
            <a:avLst/>
          </a:prstGeom>
          <a:noFill/>
        </p:spPr>
        <p:txBody>
          <a:bodyPr wrap="square" rtlCol="0">
            <a:spAutoFit/>
          </a:bodyPr>
          <a:lstStyle/>
          <a:p>
            <a:r>
              <a:rPr lang="en-US" sz="975" dirty="0" smtClean="0">
                <a:solidFill>
                  <a:schemeClr val="accent1"/>
                </a:solidFill>
                <a:latin typeface="U.S. 101" pitchFamily="2" charset="0"/>
              </a:rPr>
              <a:t>COMPANY NAME</a:t>
            </a:r>
          </a:p>
        </p:txBody>
      </p:sp>
      <p:sp>
        <p:nvSpPr>
          <p:cNvPr id="8" name="TextBox 7"/>
          <p:cNvSpPr txBox="1"/>
          <p:nvPr userDrawn="1"/>
        </p:nvSpPr>
        <p:spPr>
          <a:xfrm>
            <a:off x="3857478" y="6197600"/>
            <a:ext cx="1428750" cy="230832"/>
          </a:xfrm>
          <a:prstGeom prst="rect">
            <a:avLst/>
          </a:prstGeom>
          <a:noFill/>
        </p:spPr>
        <p:txBody>
          <a:bodyPr wrap="square" rtlCol="0">
            <a:spAutoFit/>
          </a:bodyPr>
          <a:lstStyle/>
          <a:p>
            <a:pPr algn="ctr"/>
            <a:r>
              <a:rPr lang="en-US" sz="900" u="none" dirty="0" smtClean="0">
                <a:solidFill>
                  <a:schemeClr val="accent1"/>
                </a:solidFill>
                <a:latin typeface="Aller Light" panose="02000503000000020004" pitchFamily="2" charset="0"/>
              </a:rPr>
              <a:t>www.nicecompany.com</a:t>
            </a:r>
            <a:endParaRPr lang="en-US" sz="825" u="none" dirty="0" smtClean="0">
              <a:solidFill>
                <a:schemeClr val="accent1"/>
              </a:solidFill>
              <a:latin typeface="Aller Light" panose="02000503000000020004" pitchFamily="2" charset="0"/>
            </a:endParaRPr>
          </a:p>
        </p:txBody>
      </p:sp>
      <p:sp>
        <p:nvSpPr>
          <p:cNvPr id="38" name="Text Placeholder 12"/>
          <p:cNvSpPr>
            <a:spLocks noGrp="1"/>
          </p:cNvSpPr>
          <p:nvPr>
            <p:ph type="body" sz="quarter" idx="15" hasCustomPrompt="1"/>
          </p:nvPr>
        </p:nvSpPr>
        <p:spPr>
          <a:xfrm>
            <a:off x="1537605" y="3522457"/>
            <a:ext cx="1992123" cy="345260"/>
          </a:xfrm>
        </p:spPr>
        <p:txBody>
          <a:bodyPr lIns="0" rIns="0" anchor="ctr">
            <a:normAutofit/>
          </a:bodyPr>
          <a:lstStyle>
            <a:lvl1pPr marL="0" indent="0">
              <a:buNone/>
              <a:defRPr sz="14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9" name="Text Placeholder 12"/>
          <p:cNvSpPr>
            <a:spLocks noGrp="1"/>
          </p:cNvSpPr>
          <p:nvPr>
            <p:ph type="body" sz="quarter" idx="16" hasCustomPrompt="1"/>
          </p:nvPr>
        </p:nvSpPr>
        <p:spPr>
          <a:xfrm>
            <a:off x="1537604" y="3956117"/>
            <a:ext cx="1992123" cy="303240"/>
          </a:xfrm>
        </p:spPr>
        <p:txBody>
          <a:bodyPr lIns="0" rIns="0" anchor="ctr">
            <a:normAutofit/>
          </a:bodyPr>
          <a:lstStyle>
            <a:lvl1pPr marL="0" indent="0" algn="l">
              <a:buNone/>
              <a:defRPr sz="900" b="0" baseline="0">
                <a:solidFill>
                  <a:sysClr val="windowText" lastClr="000000"/>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40" name="Text Placeholder 12"/>
          <p:cNvSpPr>
            <a:spLocks noGrp="1"/>
          </p:cNvSpPr>
          <p:nvPr>
            <p:ph type="body" sz="quarter" idx="17" hasCustomPrompt="1"/>
          </p:nvPr>
        </p:nvSpPr>
        <p:spPr>
          <a:xfrm>
            <a:off x="5629606" y="2597901"/>
            <a:ext cx="1992123" cy="345260"/>
          </a:xfrm>
        </p:spPr>
        <p:txBody>
          <a:bodyPr lIns="0" rIns="0" anchor="ctr">
            <a:normAutofit/>
          </a:bodyPr>
          <a:lstStyle>
            <a:lvl1pPr marL="0" indent="0" algn="r">
              <a:buNone/>
              <a:defRPr sz="14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41" name="Text Placeholder 12"/>
          <p:cNvSpPr>
            <a:spLocks noGrp="1"/>
          </p:cNvSpPr>
          <p:nvPr>
            <p:ph type="body" sz="quarter" idx="18" hasCustomPrompt="1"/>
          </p:nvPr>
        </p:nvSpPr>
        <p:spPr>
          <a:xfrm>
            <a:off x="5629605" y="3031561"/>
            <a:ext cx="1992123" cy="303240"/>
          </a:xfrm>
        </p:spPr>
        <p:txBody>
          <a:bodyPr lIns="0" rIns="0" anchor="ctr">
            <a:normAutofit/>
          </a:bodyPr>
          <a:lstStyle>
            <a:lvl1pPr marL="0" indent="0" algn="r">
              <a:buNone/>
              <a:defRPr sz="900" b="0" baseline="0">
                <a:solidFill>
                  <a:sysClr val="windowText" lastClr="000000"/>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42" name="Text Placeholder 12"/>
          <p:cNvSpPr>
            <a:spLocks noGrp="1"/>
          </p:cNvSpPr>
          <p:nvPr>
            <p:ph type="body" sz="quarter" idx="19" hasCustomPrompt="1"/>
          </p:nvPr>
        </p:nvSpPr>
        <p:spPr>
          <a:xfrm>
            <a:off x="5629606" y="3522457"/>
            <a:ext cx="1992123" cy="345260"/>
          </a:xfrm>
        </p:spPr>
        <p:txBody>
          <a:bodyPr lIns="0" rIns="0" anchor="ctr">
            <a:normAutofit/>
          </a:bodyPr>
          <a:lstStyle>
            <a:lvl1pPr marL="0" indent="0" algn="r">
              <a:buNone/>
              <a:defRPr sz="14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43" name="Text Placeholder 12"/>
          <p:cNvSpPr>
            <a:spLocks noGrp="1"/>
          </p:cNvSpPr>
          <p:nvPr>
            <p:ph type="body" sz="quarter" idx="20" hasCustomPrompt="1"/>
          </p:nvPr>
        </p:nvSpPr>
        <p:spPr>
          <a:xfrm>
            <a:off x="5629605" y="3956117"/>
            <a:ext cx="1992123" cy="303240"/>
          </a:xfrm>
        </p:spPr>
        <p:txBody>
          <a:bodyPr lIns="0" rIns="0" anchor="ctr">
            <a:normAutofit/>
          </a:bodyPr>
          <a:lstStyle>
            <a:lvl1pPr marL="0" indent="0" algn="r">
              <a:buNone/>
              <a:defRPr sz="900" b="0" baseline="0">
                <a:solidFill>
                  <a:sysClr val="windowText" lastClr="000000"/>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44" name="Text Placeholder 12"/>
          <p:cNvSpPr>
            <a:spLocks noGrp="1"/>
          </p:cNvSpPr>
          <p:nvPr>
            <p:ph type="body" sz="quarter" idx="21" hasCustomPrompt="1"/>
          </p:nvPr>
        </p:nvSpPr>
        <p:spPr>
          <a:xfrm>
            <a:off x="1537605" y="4512315"/>
            <a:ext cx="1992123" cy="345260"/>
          </a:xfrm>
        </p:spPr>
        <p:txBody>
          <a:bodyPr lIns="0" rIns="0" anchor="ctr">
            <a:normAutofit/>
          </a:bodyPr>
          <a:lstStyle>
            <a:lvl1pPr marL="0" indent="0">
              <a:buNone/>
              <a:defRPr sz="14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45" name="Text Placeholder 12"/>
          <p:cNvSpPr>
            <a:spLocks noGrp="1"/>
          </p:cNvSpPr>
          <p:nvPr>
            <p:ph type="body" sz="quarter" idx="22" hasCustomPrompt="1"/>
          </p:nvPr>
        </p:nvSpPr>
        <p:spPr>
          <a:xfrm>
            <a:off x="1537604" y="4945975"/>
            <a:ext cx="1992123" cy="303240"/>
          </a:xfrm>
        </p:spPr>
        <p:txBody>
          <a:bodyPr lIns="0" rIns="0" anchor="ctr">
            <a:normAutofit/>
          </a:bodyPr>
          <a:lstStyle>
            <a:lvl1pPr marL="0" indent="0" algn="l">
              <a:buNone/>
              <a:defRPr sz="900" b="0" baseline="0">
                <a:solidFill>
                  <a:sysClr val="windowText" lastClr="000000"/>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46" name="Text Placeholder 12"/>
          <p:cNvSpPr>
            <a:spLocks noGrp="1"/>
          </p:cNvSpPr>
          <p:nvPr>
            <p:ph type="body" sz="quarter" idx="23" hasCustomPrompt="1"/>
          </p:nvPr>
        </p:nvSpPr>
        <p:spPr>
          <a:xfrm>
            <a:off x="5629606" y="4512315"/>
            <a:ext cx="1992123" cy="345260"/>
          </a:xfrm>
        </p:spPr>
        <p:txBody>
          <a:bodyPr lIns="0" rIns="0" anchor="ctr">
            <a:normAutofit/>
          </a:bodyPr>
          <a:lstStyle>
            <a:lvl1pPr marL="0" indent="0" algn="r">
              <a:buNone/>
              <a:defRPr sz="14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47" name="Text Placeholder 12"/>
          <p:cNvSpPr>
            <a:spLocks noGrp="1"/>
          </p:cNvSpPr>
          <p:nvPr>
            <p:ph type="body" sz="quarter" idx="24" hasCustomPrompt="1"/>
          </p:nvPr>
        </p:nvSpPr>
        <p:spPr>
          <a:xfrm>
            <a:off x="5629605" y="4945975"/>
            <a:ext cx="1992123" cy="303240"/>
          </a:xfrm>
        </p:spPr>
        <p:txBody>
          <a:bodyPr lIns="0" rIns="0" anchor="ctr">
            <a:normAutofit/>
          </a:bodyPr>
          <a:lstStyle>
            <a:lvl1pPr marL="0" indent="0" algn="r">
              <a:buNone/>
              <a:defRPr sz="900" b="0" baseline="0">
                <a:solidFill>
                  <a:sysClr val="windowText" lastClr="000000"/>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48" name="Text Placeholder 12"/>
          <p:cNvSpPr>
            <a:spLocks noGrp="1"/>
          </p:cNvSpPr>
          <p:nvPr>
            <p:ph type="body" sz="quarter" idx="25" hasCustomPrompt="1"/>
          </p:nvPr>
        </p:nvSpPr>
        <p:spPr>
          <a:xfrm>
            <a:off x="2234984" y="1208168"/>
            <a:ext cx="4674032" cy="303240"/>
          </a:xfrm>
        </p:spPr>
        <p:txBody>
          <a:bodyPr lIns="0" rIns="0" anchor="ctr">
            <a:normAutofit/>
          </a:bodyPr>
          <a:lstStyle>
            <a:lvl1pPr marL="0" indent="0" algn="ctr">
              <a:buNone/>
              <a:defRPr sz="900" b="0" baseline="0">
                <a:solidFill>
                  <a:sysClr val="windowText" lastClr="000000"/>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Tree>
    <p:extLst>
      <p:ext uri="{BB962C8B-B14F-4D97-AF65-F5344CB8AC3E}">
        <p14:creationId xmlns:p14="http://schemas.microsoft.com/office/powerpoint/2010/main" val="2939608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8">
                                            <p:txEl>
                                              <p:pRg st="0" end="0"/>
                                            </p:txEl>
                                          </p:spTgt>
                                        </p:tgtEl>
                                        <p:attrNameLst>
                                          <p:attrName>style.visibility</p:attrName>
                                        </p:attrNameLst>
                                      </p:cBhvr>
                                      <p:to>
                                        <p:strVal val="visible"/>
                                      </p:to>
                                    </p:set>
                                    <p:animEffect transition="in" filter="fade">
                                      <p:cBhvr>
                                        <p:cTn id="11" dur="500"/>
                                        <p:tgtEl>
                                          <p:spTgt spid="48">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5"/>
                                        </p:tgtEl>
                                        <p:attrNameLst>
                                          <p:attrName>style.visibility</p:attrName>
                                        </p:attrNameLst>
                                      </p:cBhvr>
                                      <p:to>
                                        <p:strVal val="visible"/>
                                      </p:to>
                                    </p:set>
                                    <p:animEffect transition="in" filter="fade">
                                      <p:cBhvr>
                                        <p:cTn id="15" dur="500"/>
                                        <p:tgtEl>
                                          <p:spTgt spid="35"/>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7"/>
                                        </p:tgtEl>
                                        <p:attrNameLst>
                                          <p:attrName>style.visibility</p:attrName>
                                        </p:attrNameLst>
                                      </p:cBhvr>
                                      <p:to>
                                        <p:strVal val="visible"/>
                                      </p:to>
                                    </p:set>
                                    <p:animEffect transition="in" filter="fade">
                                      <p:cBhvr>
                                        <p:cTn id="18" dur="500"/>
                                        <p:tgtEl>
                                          <p:spTgt spid="37"/>
                                        </p:tgtEl>
                                      </p:cBhvr>
                                    </p:animEffect>
                                  </p:childTnLst>
                                </p:cTn>
                              </p:par>
                            </p:childTnLst>
                          </p:cTn>
                        </p:par>
                        <p:par>
                          <p:cTn id="19" fill="hold">
                            <p:stCondLst>
                              <p:cond delay="1500"/>
                            </p:stCondLst>
                            <p:childTnLst>
                              <p:par>
                                <p:cTn id="20" presetID="22" presetClass="entr" presetSubtype="2" fill="hold" nodeType="after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wipe(right)">
                                      <p:cBhvr>
                                        <p:cTn id="22" dur="500"/>
                                        <p:tgtEl>
                                          <p:spTgt spid="19"/>
                                        </p:tgtEl>
                                      </p:cBhvr>
                                    </p:animEffect>
                                  </p:childTnLst>
                                </p:cTn>
                              </p:par>
                            </p:childTnLst>
                          </p:cTn>
                        </p:par>
                        <p:par>
                          <p:cTn id="23" fill="hold">
                            <p:stCondLst>
                              <p:cond delay="2000"/>
                            </p:stCondLst>
                            <p:childTnLst>
                              <p:par>
                                <p:cTn id="24" presetID="10" presetClass="entr" presetSubtype="0" fill="hold" grpId="0" nodeType="afterEffect">
                                  <p:stCondLst>
                                    <p:cond delay="0"/>
                                  </p:stCondLst>
                                  <p:childTnLst>
                                    <p:set>
                                      <p:cBhvr>
                                        <p:cTn id="25" dur="1" fill="hold">
                                          <p:stCondLst>
                                            <p:cond delay="0"/>
                                          </p:stCondLst>
                                        </p:cTn>
                                        <p:tgtEl>
                                          <p:spTgt spid="28"/>
                                        </p:tgtEl>
                                        <p:attrNameLst>
                                          <p:attrName>style.visibility</p:attrName>
                                        </p:attrNameLst>
                                      </p:cBhvr>
                                      <p:to>
                                        <p:strVal val="visible"/>
                                      </p:to>
                                    </p:set>
                                    <p:animEffect transition="in" filter="fade">
                                      <p:cBhvr>
                                        <p:cTn id="26" dur="500"/>
                                        <p:tgtEl>
                                          <p:spTgt spid="28"/>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3">
                                            <p:txEl>
                                              <p:pRg st="0" end="0"/>
                                            </p:txEl>
                                          </p:spTgt>
                                        </p:tgtEl>
                                        <p:attrNameLst>
                                          <p:attrName>style.visibility</p:attrName>
                                        </p:attrNameLst>
                                      </p:cBhvr>
                                      <p:to>
                                        <p:strVal val="visible"/>
                                      </p:to>
                                    </p:set>
                                    <p:animEffect transition="in" filter="fade">
                                      <p:cBhvr>
                                        <p:cTn id="29" dur="500"/>
                                        <p:tgtEl>
                                          <p:spTgt spid="13">
                                            <p:txEl>
                                              <p:pRg st="0" end="0"/>
                                            </p:txEl>
                                          </p:spTgt>
                                        </p:tgtEl>
                                      </p:cBhvr>
                                    </p:animEffect>
                                  </p:childTnLst>
                                </p:cTn>
                              </p:par>
                            </p:childTnLst>
                          </p:cTn>
                        </p:par>
                        <p:par>
                          <p:cTn id="30" fill="hold">
                            <p:stCondLst>
                              <p:cond delay="2500"/>
                            </p:stCondLst>
                            <p:childTnLst>
                              <p:par>
                                <p:cTn id="31" presetID="10" presetClass="entr" presetSubtype="0" fill="hold" grpId="0" nodeType="afterEffect">
                                  <p:stCondLst>
                                    <p:cond delay="0"/>
                                  </p:stCondLst>
                                  <p:childTnLst>
                                    <p:set>
                                      <p:cBhvr>
                                        <p:cTn id="32" dur="1" fill="hold">
                                          <p:stCondLst>
                                            <p:cond delay="0"/>
                                          </p:stCondLst>
                                        </p:cTn>
                                        <p:tgtEl>
                                          <p:spTgt spid="18">
                                            <p:txEl>
                                              <p:pRg st="0" end="0"/>
                                            </p:txEl>
                                          </p:spTgt>
                                        </p:tgtEl>
                                        <p:attrNameLst>
                                          <p:attrName>style.visibility</p:attrName>
                                        </p:attrNameLst>
                                      </p:cBhvr>
                                      <p:to>
                                        <p:strVal val="visible"/>
                                      </p:to>
                                    </p:set>
                                    <p:animEffect transition="in" filter="fade">
                                      <p:cBhvr>
                                        <p:cTn id="33" dur="500"/>
                                        <p:tgtEl>
                                          <p:spTgt spid="18">
                                            <p:txEl>
                                              <p:pRg st="0" end="0"/>
                                            </p:txEl>
                                          </p:spTgt>
                                        </p:tgtEl>
                                      </p:cBhvr>
                                    </p:animEffect>
                                  </p:childTnLst>
                                </p:cTn>
                              </p:par>
                            </p:childTnLst>
                          </p:cTn>
                        </p:par>
                        <p:par>
                          <p:cTn id="34" fill="hold">
                            <p:stCondLst>
                              <p:cond delay="3000"/>
                            </p:stCondLst>
                            <p:childTnLst>
                              <p:par>
                                <p:cTn id="35" presetID="22" presetClass="entr" presetSubtype="8" fill="hold" nodeType="after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wipe(left)">
                                      <p:cBhvr>
                                        <p:cTn id="37" dur="500"/>
                                        <p:tgtEl>
                                          <p:spTgt spid="15"/>
                                        </p:tgtEl>
                                      </p:cBhvr>
                                    </p:animEffect>
                                  </p:childTnLst>
                                </p:cTn>
                              </p:par>
                            </p:childTnLst>
                          </p:cTn>
                        </p:par>
                        <p:par>
                          <p:cTn id="38" fill="hold">
                            <p:stCondLst>
                              <p:cond delay="3500"/>
                            </p:stCondLst>
                            <p:childTnLst>
                              <p:par>
                                <p:cTn id="39" presetID="10" presetClass="entr" presetSubtype="0" fill="hold" grpId="0" nodeType="afterEffect">
                                  <p:stCondLst>
                                    <p:cond delay="0"/>
                                  </p:stCondLst>
                                  <p:childTnLst>
                                    <p:set>
                                      <p:cBhvr>
                                        <p:cTn id="40" dur="1" fill="hold">
                                          <p:stCondLst>
                                            <p:cond delay="0"/>
                                          </p:stCondLst>
                                        </p:cTn>
                                        <p:tgtEl>
                                          <p:spTgt spid="31"/>
                                        </p:tgtEl>
                                        <p:attrNameLst>
                                          <p:attrName>style.visibility</p:attrName>
                                        </p:attrNameLst>
                                      </p:cBhvr>
                                      <p:to>
                                        <p:strVal val="visible"/>
                                      </p:to>
                                    </p:set>
                                    <p:animEffect transition="in" filter="fade">
                                      <p:cBhvr>
                                        <p:cTn id="41" dur="500"/>
                                        <p:tgtEl>
                                          <p:spTgt spid="31"/>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40">
                                            <p:txEl>
                                              <p:pRg st="0" end="0"/>
                                            </p:txEl>
                                          </p:spTgt>
                                        </p:tgtEl>
                                        <p:attrNameLst>
                                          <p:attrName>style.visibility</p:attrName>
                                        </p:attrNameLst>
                                      </p:cBhvr>
                                      <p:to>
                                        <p:strVal val="visible"/>
                                      </p:to>
                                    </p:set>
                                    <p:animEffect transition="in" filter="fade">
                                      <p:cBhvr>
                                        <p:cTn id="44" dur="500"/>
                                        <p:tgtEl>
                                          <p:spTgt spid="40">
                                            <p:txEl>
                                              <p:pRg st="0" end="0"/>
                                            </p:txEl>
                                          </p:spTgt>
                                        </p:tgtEl>
                                      </p:cBhvr>
                                    </p:animEffect>
                                  </p:childTnLst>
                                </p:cTn>
                              </p:par>
                            </p:childTnLst>
                          </p:cTn>
                        </p:par>
                        <p:par>
                          <p:cTn id="45" fill="hold">
                            <p:stCondLst>
                              <p:cond delay="4000"/>
                            </p:stCondLst>
                            <p:childTnLst>
                              <p:par>
                                <p:cTn id="46" presetID="10" presetClass="entr" presetSubtype="0" fill="hold" grpId="0" nodeType="afterEffect">
                                  <p:stCondLst>
                                    <p:cond delay="0"/>
                                  </p:stCondLst>
                                  <p:childTnLst>
                                    <p:set>
                                      <p:cBhvr>
                                        <p:cTn id="47" dur="1" fill="hold">
                                          <p:stCondLst>
                                            <p:cond delay="0"/>
                                          </p:stCondLst>
                                        </p:cTn>
                                        <p:tgtEl>
                                          <p:spTgt spid="41">
                                            <p:txEl>
                                              <p:pRg st="0" end="0"/>
                                            </p:txEl>
                                          </p:spTgt>
                                        </p:tgtEl>
                                        <p:attrNameLst>
                                          <p:attrName>style.visibility</p:attrName>
                                        </p:attrNameLst>
                                      </p:cBhvr>
                                      <p:to>
                                        <p:strVal val="visible"/>
                                      </p:to>
                                    </p:set>
                                    <p:animEffect transition="in" filter="fade">
                                      <p:cBhvr>
                                        <p:cTn id="48" dur="500"/>
                                        <p:tgtEl>
                                          <p:spTgt spid="41">
                                            <p:txEl>
                                              <p:pRg st="0" end="0"/>
                                            </p:txEl>
                                          </p:spTgt>
                                        </p:tgtEl>
                                      </p:cBhvr>
                                    </p:animEffect>
                                  </p:childTnLst>
                                </p:cTn>
                              </p:par>
                            </p:childTnLst>
                          </p:cTn>
                        </p:par>
                        <p:par>
                          <p:cTn id="49" fill="hold">
                            <p:stCondLst>
                              <p:cond delay="4500"/>
                            </p:stCondLst>
                            <p:childTnLst>
                              <p:par>
                                <p:cTn id="50" presetID="22" presetClass="entr" presetSubtype="2" fill="hold" nodeType="after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wipe(right)">
                                      <p:cBhvr>
                                        <p:cTn id="52" dur="500"/>
                                        <p:tgtEl>
                                          <p:spTgt spid="11"/>
                                        </p:tgtEl>
                                      </p:cBhvr>
                                    </p:animEffect>
                                  </p:childTnLst>
                                </p:cTn>
                              </p:par>
                            </p:childTnLst>
                          </p:cTn>
                        </p:par>
                        <p:par>
                          <p:cTn id="53" fill="hold">
                            <p:stCondLst>
                              <p:cond delay="5000"/>
                            </p:stCondLst>
                            <p:childTnLst>
                              <p:par>
                                <p:cTn id="54" presetID="10" presetClass="entr" presetSubtype="0" fill="hold" grpId="0" nodeType="afterEffect">
                                  <p:stCondLst>
                                    <p:cond delay="0"/>
                                  </p:stCondLst>
                                  <p:childTnLst>
                                    <p:set>
                                      <p:cBhvr>
                                        <p:cTn id="55" dur="1" fill="hold">
                                          <p:stCondLst>
                                            <p:cond delay="0"/>
                                          </p:stCondLst>
                                        </p:cTn>
                                        <p:tgtEl>
                                          <p:spTgt spid="29"/>
                                        </p:tgtEl>
                                        <p:attrNameLst>
                                          <p:attrName>style.visibility</p:attrName>
                                        </p:attrNameLst>
                                      </p:cBhvr>
                                      <p:to>
                                        <p:strVal val="visible"/>
                                      </p:to>
                                    </p:set>
                                    <p:animEffect transition="in" filter="fade">
                                      <p:cBhvr>
                                        <p:cTn id="56" dur="500"/>
                                        <p:tgtEl>
                                          <p:spTgt spid="29"/>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38">
                                            <p:txEl>
                                              <p:pRg st="0" end="0"/>
                                            </p:txEl>
                                          </p:spTgt>
                                        </p:tgtEl>
                                        <p:attrNameLst>
                                          <p:attrName>style.visibility</p:attrName>
                                        </p:attrNameLst>
                                      </p:cBhvr>
                                      <p:to>
                                        <p:strVal val="visible"/>
                                      </p:to>
                                    </p:set>
                                    <p:animEffect transition="in" filter="fade">
                                      <p:cBhvr>
                                        <p:cTn id="59" dur="500"/>
                                        <p:tgtEl>
                                          <p:spTgt spid="38">
                                            <p:txEl>
                                              <p:pRg st="0" end="0"/>
                                            </p:txEl>
                                          </p:spTgt>
                                        </p:tgtEl>
                                      </p:cBhvr>
                                    </p:animEffect>
                                  </p:childTnLst>
                                </p:cTn>
                              </p:par>
                            </p:childTnLst>
                          </p:cTn>
                        </p:par>
                        <p:par>
                          <p:cTn id="60" fill="hold">
                            <p:stCondLst>
                              <p:cond delay="5500"/>
                            </p:stCondLst>
                            <p:childTnLst>
                              <p:par>
                                <p:cTn id="61" presetID="10" presetClass="entr" presetSubtype="0" fill="hold" grpId="0" nodeType="afterEffect">
                                  <p:stCondLst>
                                    <p:cond delay="0"/>
                                  </p:stCondLst>
                                  <p:childTnLst>
                                    <p:set>
                                      <p:cBhvr>
                                        <p:cTn id="62" dur="1" fill="hold">
                                          <p:stCondLst>
                                            <p:cond delay="0"/>
                                          </p:stCondLst>
                                        </p:cTn>
                                        <p:tgtEl>
                                          <p:spTgt spid="39">
                                            <p:txEl>
                                              <p:pRg st="0" end="0"/>
                                            </p:txEl>
                                          </p:spTgt>
                                        </p:tgtEl>
                                        <p:attrNameLst>
                                          <p:attrName>style.visibility</p:attrName>
                                        </p:attrNameLst>
                                      </p:cBhvr>
                                      <p:to>
                                        <p:strVal val="visible"/>
                                      </p:to>
                                    </p:set>
                                    <p:animEffect transition="in" filter="fade">
                                      <p:cBhvr>
                                        <p:cTn id="63" dur="500"/>
                                        <p:tgtEl>
                                          <p:spTgt spid="39">
                                            <p:txEl>
                                              <p:pRg st="0" end="0"/>
                                            </p:txEl>
                                          </p:spTgt>
                                        </p:tgtEl>
                                      </p:cBhvr>
                                    </p:animEffect>
                                  </p:childTnLst>
                                </p:cTn>
                              </p:par>
                            </p:childTnLst>
                          </p:cTn>
                        </p:par>
                        <p:par>
                          <p:cTn id="64" fill="hold">
                            <p:stCondLst>
                              <p:cond delay="6000"/>
                            </p:stCondLst>
                            <p:childTnLst>
                              <p:par>
                                <p:cTn id="65" presetID="22" presetClass="entr" presetSubtype="8" fill="hold" nodeType="afterEffect">
                                  <p:stCondLst>
                                    <p:cond delay="0"/>
                                  </p:stCondLst>
                                  <p:childTnLst>
                                    <p:set>
                                      <p:cBhvr>
                                        <p:cTn id="66" dur="1" fill="hold">
                                          <p:stCondLst>
                                            <p:cond delay="0"/>
                                          </p:stCondLst>
                                        </p:cTn>
                                        <p:tgtEl>
                                          <p:spTgt spid="7"/>
                                        </p:tgtEl>
                                        <p:attrNameLst>
                                          <p:attrName>style.visibility</p:attrName>
                                        </p:attrNameLst>
                                      </p:cBhvr>
                                      <p:to>
                                        <p:strVal val="visible"/>
                                      </p:to>
                                    </p:set>
                                    <p:animEffect transition="in" filter="wipe(left)">
                                      <p:cBhvr>
                                        <p:cTn id="67" dur="500"/>
                                        <p:tgtEl>
                                          <p:spTgt spid="7"/>
                                        </p:tgtEl>
                                      </p:cBhvr>
                                    </p:animEffect>
                                  </p:childTnLst>
                                </p:cTn>
                              </p:par>
                            </p:childTnLst>
                          </p:cTn>
                        </p:par>
                        <p:par>
                          <p:cTn id="68" fill="hold">
                            <p:stCondLst>
                              <p:cond delay="6500"/>
                            </p:stCondLst>
                            <p:childTnLst>
                              <p:par>
                                <p:cTn id="69" presetID="10" presetClass="entr" presetSubtype="0" fill="hold" grpId="0" nodeType="afterEffect">
                                  <p:stCondLst>
                                    <p:cond delay="0"/>
                                  </p:stCondLst>
                                  <p:childTnLst>
                                    <p:set>
                                      <p:cBhvr>
                                        <p:cTn id="70" dur="1" fill="hold">
                                          <p:stCondLst>
                                            <p:cond delay="0"/>
                                          </p:stCondLst>
                                        </p:cTn>
                                        <p:tgtEl>
                                          <p:spTgt spid="32"/>
                                        </p:tgtEl>
                                        <p:attrNameLst>
                                          <p:attrName>style.visibility</p:attrName>
                                        </p:attrNameLst>
                                      </p:cBhvr>
                                      <p:to>
                                        <p:strVal val="visible"/>
                                      </p:to>
                                    </p:set>
                                    <p:animEffect transition="in" filter="fade">
                                      <p:cBhvr>
                                        <p:cTn id="71" dur="500"/>
                                        <p:tgtEl>
                                          <p:spTgt spid="32"/>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42">
                                            <p:txEl>
                                              <p:pRg st="0" end="0"/>
                                            </p:txEl>
                                          </p:spTgt>
                                        </p:tgtEl>
                                        <p:attrNameLst>
                                          <p:attrName>style.visibility</p:attrName>
                                        </p:attrNameLst>
                                      </p:cBhvr>
                                      <p:to>
                                        <p:strVal val="visible"/>
                                      </p:to>
                                    </p:set>
                                    <p:animEffect transition="in" filter="fade">
                                      <p:cBhvr>
                                        <p:cTn id="74" dur="500"/>
                                        <p:tgtEl>
                                          <p:spTgt spid="42">
                                            <p:txEl>
                                              <p:pRg st="0" end="0"/>
                                            </p:txEl>
                                          </p:spTgt>
                                        </p:tgtEl>
                                      </p:cBhvr>
                                    </p:animEffect>
                                  </p:childTnLst>
                                </p:cTn>
                              </p:par>
                            </p:childTnLst>
                          </p:cTn>
                        </p:par>
                        <p:par>
                          <p:cTn id="75" fill="hold">
                            <p:stCondLst>
                              <p:cond delay="7000"/>
                            </p:stCondLst>
                            <p:childTnLst>
                              <p:par>
                                <p:cTn id="76" presetID="10" presetClass="entr" presetSubtype="0" fill="hold" grpId="0" nodeType="afterEffect">
                                  <p:stCondLst>
                                    <p:cond delay="0"/>
                                  </p:stCondLst>
                                  <p:childTnLst>
                                    <p:set>
                                      <p:cBhvr>
                                        <p:cTn id="77" dur="1" fill="hold">
                                          <p:stCondLst>
                                            <p:cond delay="0"/>
                                          </p:stCondLst>
                                        </p:cTn>
                                        <p:tgtEl>
                                          <p:spTgt spid="43">
                                            <p:txEl>
                                              <p:pRg st="0" end="0"/>
                                            </p:txEl>
                                          </p:spTgt>
                                        </p:tgtEl>
                                        <p:attrNameLst>
                                          <p:attrName>style.visibility</p:attrName>
                                        </p:attrNameLst>
                                      </p:cBhvr>
                                      <p:to>
                                        <p:strVal val="visible"/>
                                      </p:to>
                                    </p:set>
                                    <p:animEffect transition="in" filter="fade">
                                      <p:cBhvr>
                                        <p:cTn id="78" dur="500"/>
                                        <p:tgtEl>
                                          <p:spTgt spid="43">
                                            <p:txEl>
                                              <p:pRg st="0" end="0"/>
                                            </p:txEl>
                                          </p:spTgt>
                                        </p:tgtEl>
                                      </p:cBhvr>
                                    </p:animEffect>
                                  </p:childTnLst>
                                </p:cTn>
                              </p:par>
                            </p:childTnLst>
                          </p:cTn>
                        </p:par>
                        <p:par>
                          <p:cTn id="79" fill="hold">
                            <p:stCondLst>
                              <p:cond delay="7500"/>
                            </p:stCondLst>
                            <p:childTnLst>
                              <p:par>
                                <p:cTn id="80" presetID="22" presetClass="entr" presetSubtype="2" fill="hold" nodeType="afterEffect">
                                  <p:stCondLst>
                                    <p:cond delay="0"/>
                                  </p:stCondLst>
                                  <p:childTnLst>
                                    <p:set>
                                      <p:cBhvr>
                                        <p:cTn id="81" dur="1" fill="hold">
                                          <p:stCondLst>
                                            <p:cond delay="0"/>
                                          </p:stCondLst>
                                        </p:cTn>
                                        <p:tgtEl>
                                          <p:spTgt spid="25"/>
                                        </p:tgtEl>
                                        <p:attrNameLst>
                                          <p:attrName>style.visibility</p:attrName>
                                        </p:attrNameLst>
                                      </p:cBhvr>
                                      <p:to>
                                        <p:strVal val="visible"/>
                                      </p:to>
                                    </p:set>
                                    <p:animEffect transition="in" filter="wipe(right)">
                                      <p:cBhvr>
                                        <p:cTn id="82" dur="500"/>
                                        <p:tgtEl>
                                          <p:spTgt spid="25"/>
                                        </p:tgtEl>
                                      </p:cBhvr>
                                    </p:animEffect>
                                  </p:childTnLst>
                                </p:cTn>
                              </p:par>
                            </p:childTnLst>
                          </p:cTn>
                        </p:par>
                        <p:par>
                          <p:cTn id="83" fill="hold">
                            <p:stCondLst>
                              <p:cond delay="8000"/>
                            </p:stCondLst>
                            <p:childTnLst>
                              <p:par>
                                <p:cTn id="84" presetID="10" presetClass="entr" presetSubtype="0" fill="hold" grpId="0" nodeType="afterEffect">
                                  <p:stCondLst>
                                    <p:cond delay="0"/>
                                  </p:stCondLst>
                                  <p:childTnLst>
                                    <p:set>
                                      <p:cBhvr>
                                        <p:cTn id="85" dur="1" fill="hold">
                                          <p:stCondLst>
                                            <p:cond delay="0"/>
                                          </p:stCondLst>
                                        </p:cTn>
                                        <p:tgtEl>
                                          <p:spTgt spid="30"/>
                                        </p:tgtEl>
                                        <p:attrNameLst>
                                          <p:attrName>style.visibility</p:attrName>
                                        </p:attrNameLst>
                                      </p:cBhvr>
                                      <p:to>
                                        <p:strVal val="visible"/>
                                      </p:to>
                                    </p:set>
                                    <p:animEffect transition="in" filter="fade">
                                      <p:cBhvr>
                                        <p:cTn id="86" dur="500"/>
                                        <p:tgtEl>
                                          <p:spTgt spid="30"/>
                                        </p:tgtEl>
                                      </p:cBhvr>
                                    </p:animEffect>
                                  </p:childTnLst>
                                </p:cTn>
                              </p:par>
                              <p:par>
                                <p:cTn id="87" presetID="10" presetClass="entr" presetSubtype="0" fill="hold" grpId="0" nodeType="withEffect">
                                  <p:stCondLst>
                                    <p:cond delay="0"/>
                                  </p:stCondLst>
                                  <p:childTnLst>
                                    <p:set>
                                      <p:cBhvr>
                                        <p:cTn id="88" dur="1" fill="hold">
                                          <p:stCondLst>
                                            <p:cond delay="0"/>
                                          </p:stCondLst>
                                        </p:cTn>
                                        <p:tgtEl>
                                          <p:spTgt spid="44">
                                            <p:txEl>
                                              <p:pRg st="0" end="0"/>
                                            </p:txEl>
                                          </p:spTgt>
                                        </p:tgtEl>
                                        <p:attrNameLst>
                                          <p:attrName>style.visibility</p:attrName>
                                        </p:attrNameLst>
                                      </p:cBhvr>
                                      <p:to>
                                        <p:strVal val="visible"/>
                                      </p:to>
                                    </p:set>
                                    <p:animEffect transition="in" filter="fade">
                                      <p:cBhvr>
                                        <p:cTn id="89" dur="500"/>
                                        <p:tgtEl>
                                          <p:spTgt spid="44">
                                            <p:txEl>
                                              <p:pRg st="0" end="0"/>
                                            </p:txEl>
                                          </p:spTgt>
                                        </p:tgtEl>
                                      </p:cBhvr>
                                    </p:animEffect>
                                  </p:childTnLst>
                                </p:cTn>
                              </p:par>
                            </p:childTnLst>
                          </p:cTn>
                        </p:par>
                        <p:par>
                          <p:cTn id="90" fill="hold">
                            <p:stCondLst>
                              <p:cond delay="8500"/>
                            </p:stCondLst>
                            <p:childTnLst>
                              <p:par>
                                <p:cTn id="91" presetID="10" presetClass="entr" presetSubtype="0" fill="hold" grpId="0" nodeType="afterEffect">
                                  <p:stCondLst>
                                    <p:cond delay="0"/>
                                  </p:stCondLst>
                                  <p:childTnLst>
                                    <p:set>
                                      <p:cBhvr>
                                        <p:cTn id="92" dur="1" fill="hold">
                                          <p:stCondLst>
                                            <p:cond delay="0"/>
                                          </p:stCondLst>
                                        </p:cTn>
                                        <p:tgtEl>
                                          <p:spTgt spid="45">
                                            <p:txEl>
                                              <p:pRg st="0" end="0"/>
                                            </p:txEl>
                                          </p:spTgt>
                                        </p:tgtEl>
                                        <p:attrNameLst>
                                          <p:attrName>style.visibility</p:attrName>
                                        </p:attrNameLst>
                                      </p:cBhvr>
                                      <p:to>
                                        <p:strVal val="visible"/>
                                      </p:to>
                                    </p:set>
                                    <p:animEffect transition="in" filter="fade">
                                      <p:cBhvr>
                                        <p:cTn id="93" dur="500"/>
                                        <p:tgtEl>
                                          <p:spTgt spid="45">
                                            <p:txEl>
                                              <p:pRg st="0" end="0"/>
                                            </p:txEl>
                                          </p:spTgt>
                                        </p:tgtEl>
                                      </p:cBhvr>
                                    </p:animEffect>
                                  </p:childTnLst>
                                </p:cTn>
                              </p:par>
                            </p:childTnLst>
                          </p:cTn>
                        </p:par>
                        <p:par>
                          <p:cTn id="94" fill="hold">
                            <p:stCondLst>
                              <p:cond delay="9000"/>
                            </p:stCondLst>
                            <p:childTnLst>
                              <p:par>
                                <p:cTn id="95" presetID="22" presetClass="entr" presetSubtype="8" fill="hold" nodeType="afterEffect">
                                  <p:stCondLst>
                                    <p:cond delay="0"/>
                                  </p:stCondLst>
                                  <p:childTnLst>
                                    <p:set>
                                      <p:cBhvr>
                                        <p:cTn id="96" dur="1" fill="hold">
                                          <p:stCondLst>
                                            <p:cond delay="0"/>
                                          </p:stCondLst>
                                        </p:cTn>
                                        <p:tgtEl>
                                          <p:spTgt spid="22"/>
                                        </p:tgtEl>
                                        <p:attrNameLst>
                                          <p:attrName>style.visibility</p:attrName>
                                        </p:attrNameLst>
                                      </p:cBhvr>
                                      <p:to>
                                        <p:strVal val="visible"/>
                                      </p:to>
                                    </p:set>
                                    <p:animEffect transition="in" filter="wipe(left)">
                                      <p:cBhvr>
                                        <p:cTn id="97" dur="500"/>
                                        <p:tgtEl>
                                          <p:spTgt spid="22"/>
                                        </p:tgtEl>
                                      </p:cBhvr>
                                    </p:animEffect>
                                  </p:childTnLst>
                                </p:cTn>
                              </p:par>
                            </p:childTnLst>
                          </p:cTn>
                        </p:par>
                        <p:par>
                          <p:cTn id="98" fill="hold">
                            <p:stCondLst>
                              <p:cond delay="9500"/>
                            </p:stCondLst>
                            <p:childTnLst>
                              <p:par>
                                <p:cTn id="99" presetID="10" presetClass="entr" presetSubtype="0" fill="hold" grpId="0" nodeType="afterEffect">
                                  <p:stCondLst>
                                    <p:cond delay="0"/>
                                  </p:stCondLst>
                                  <p:childTnLst>
                                    <p:set>
                                      <p:cBhvr>
                                        <p:cTn id="100" dur="1" fill="hold">
                                          <p:stCondLst>
                                            <p:cond delay="0"/>
                                          </p:stCondLst>
                                        </p:cTn>
                                        <p:tgtEl>
                                          <p:spTgt spid="33"/>
                                        </p:tgtEl>
                                        <p:attrNameLst>
                                          <p:attrName>style.visibility</p:attrName>
                                        </p:attrNameLst>
                                      </p:cBhvr>
                                      <p:to>
                                        <p:strVal val="visible"/>
                                      </p:to>
                                    </p:set>
                                    <p:animEffect transition="in" filter="fade">
                                      <p:cBhvr>
                                        <p:cTn id="101" dur="500"/>
                                        <p:tgtEl>
                                          <p:spTgt spid="33"/>
                                        </p:tgtEl>
                                      </p:cBhvr>
                                    </p:animEffect>
                                  </p:childTnLst>
                                </p:cTn>
                              </p:par>
                              <p:par>
                                <p:cTn id="102" presetID="10" presetClass="entr" presetSubtype="0" fill="hold" grpId="0" nodeType="withEffect">
                                  <p:stCondLst>
                                    <p:cond delay="0"/>
                                  </p:stCondLst>
                                  <p:childTnLst>
                                    <p:set>
                                      <p:cBhvr>
                                        <p:cTn id="103" dur="1" fill="hold">
                                          <p:stCondLst>
                                            <p:cond delay="0"/>
                                          </p:stCondLst>
                                        </p:cTn>
                                        <p:tgtEl>
                                          <p:spTgt spid="46">
                                            <p:txEl>
                                              <p:pRg st="0" end="0"/>
                                            </p:txEl>
                                          </p:spTgt>
                                        </p:tgtEl>
                                        <p:attrNameLst>
                                          <p:attrName>style.visibility</p:attrName>
                                        </p:attrNameLst>
                                      </p:cBhvr>
                                      <p:to>
                                        <p:strVal val="visible"/>
                                      </p:to>
                                    </p:set>
                                    <p:animEffect transition="in" filter="fade">
                                      <p:cBhvr>
                                        <p:cTn id="104" dur="500"/>
                                        <p:tgtEl>
                                          <p:spTgt spid="46">
                                            <p:txEl>
                                              <p:pRg st="0" end="0"/>
                                            </p:txEl>
                                          </p:spTgt>
                                        </p:tgtEl>
                                      </p:cBhvr>
                                    </p:animEffect>
                                  </p:childTnLst>
                                </p:cTn>
                              </p:par>
                            </p:childTnLst>
                          </p:cTn>
                        </p:par>
                        <p:par>
                          <p:cTn id="105" fill="hold">
                            <p:stCondLst>
                              <p:cond delay="10000"/>
                            </p:stCondLst>
                            <p:childTnLst>
                              <p:par>
                                <p:cTn id="106" presetID="10" presetClass="entr" presetSubtype="0" fill="hold" grpId="0" nodeType="afterEffect">
                                  <p:stCondLst>
                                    <p:cond delay="0"/>
                                  </p:stCondLst>
                                  <p:childTnLst>
                                    <p:set>
                                      <p:cBhvr>
                                        <p:cTn id="107" dur="1" fill="hold">
                                          <p:stCondLst>
                                            <p:cond delay="0"/>
                                          </p:stCondLst>
                                        </p:cTn>
                                        <p:tgtEl>
                                          <p:spTgt spid="47">
                                            <p:txEl>
                                              <p:pRg st="0" end="0"/>
                                            </p:txEl>
                                          </p:spTgt>
                                        </p:tgtEl>
                                        <p:attrNameLst>
                                          <p:attrName>style.visibility</p:attrName>
                                        </p:attrNameLst>
                                      </p:cBhvr>
                                      <p:to>
                                        <p:strVal val="visible"/>
                                      </p:to>
                                    </p:set>
                                    <p:animEffect transition="in" filter="fade">
                                      <p:cBhvr>
                                        <p:cTn id="108" dur="500"/>
                                        <p:tgtEl>
                                          <p:spTgt spid="4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9" grpId="0" animBg="1"/>
      <p:bldP spid="30" grpId="0" animBg="1"/>
      <p:bldP spid="31" grpId="0" animBg="1"/>
      <p:bldP spid="32" grpId="0" animBg="1"/>
      <p:bldP spid="33" grpId="0" animBg="1"/>
      <p:bldP spid="35" grpId="0" animBg="1"/>
      <p:bldP spid="37" grpId="0" animBg="1"/>
      <p:bldP spid="2" grpId="0"/>
      <p:bldP spid="13" grpId="0" build="p">
        <p:tmplLst>
          <p:tmpl lvl="1">
            <p:tnLst>
              <p:par>
                <p:cTn presetID="10" presetClass="entr" presetSubtype="0" fill="hold" nodeType="with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500"/>
                        <p:tgtEl>
                          <p:spTgt spid="13"/>
                        </p:tgtEl>
                      </p:cBhvr>
                    </p:animEffect>
                  </p:childTnLst>
                </p:cTn>
              </p:par>
            </p:tnLst>
          </p:tmpl>
        </p:tmplLst>
      </p:bldP>
      <p:bldP spid="18" grpId="0" build="p">
        <p:tmplLst>
          <p:tmpl lvl="1">
            <p:tnLst>
              <p:par>
                <p:cTn presetID="10" presetClass="entr" presetSubtype="0" fill="hold" nodeType="after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fade">
                      <p:cBhvr>
                        <p:cTn dur="500"/>
                        <p:tgtEl>
                          <p:spTgt spid="18"/>
                        </p:tgtEl>
                      </p:cBhvr>
                    </p:animEffect>
                  </p:childTnLst>
                </p:cTn>
              </p:par>
            </p:tnLst>
          </p:tmpl>
        </p:tmplLst>
      </p:bldP>
      <p:bldP spid="38" grpId="0" build="p">
        <p:tmplLst>
          <p:tmpl lvl="1">
            <p:tnLst>
              <p:par>
                <p:cTn presetID="10" presetClass="entr" presetSubtype="0" fill="hold" nodeType="withEffect">
                  <p:stCondLst>
                    <p:cond delay="0"/>
                  </p:stCondLst>
                  <p:childTnLst>
                    <p:set>
                      <p:cBhvr>
                        <p:cTn dur="1" fill="hold">
                          <p:stCondLst>
                            <p:cond delay="0"/>
                          </p:stCondLst>
                        </p:cTn>
                        <p:tgtEl>
                          <p:spTgt spid="38"/>
                        </p:tgtEl>
                        <p:attrNameLst>
                          <p:attrName>style.visibility</p:attrName>
                        </p:attrNameLst>
                      </p:cBhvr>
                      <p:to>
                        <p:strVal val="visible"/>
                      </p:to>
                    </p:set>
                    <p:animEffect transition="in" filter="fade">
                      <p:cBhvr>
                        <p:cTn dur="500"/>
                        <p:tgtEl>
                          <p:spTgt spid="38"/>
                        </p:tgtEl>
                      </p:cBhvr>
                    </p:animEffect>
                  </p:childTnLst>
                </p:cTn>
              </p:par>
            </p:tnLst>
          </p:tmpl>
        </p:tmplLst>
      </p:bldP>
      <p:bldP spid="39" grpId="0" build="p">
        <p:tmplLst>
          <p:tmpl lvl="1">
            <p:tnLst>
              <p:par>
                <p:cTn presetID="10" presetClass="entr" presetSubtype="0" fill="hold" nodeType="afterEffect">
                  <p:stCondLst>
                    <p:cond delay="0"/>
                  </p:st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10" presetClass="entr" presetSubtype="0" fill="hold" nodeType="withEffect">
                  <p:stCondLst>
                    <p:cond delay="0"/>
                  </p:stCondLst>
                  <p:childTnLst>
                    <p:set>
                      <p:cBhvr>
                        <p:cTn dur="1" fill="hold">
                          <p:stCondLst>
                            <p:cond delay="0"/>
                          </p:stCondLst>
                        </p:cTn>
                        <p:tgtEl>
                          <p:spTgt spid="40"/>
                        </p:tgtEl>
                        <p:attrNameLst>
                          <p:attrName>style.visibility</p:attrName>
                        </p:attrNameLst>
                      </p:cBhvr>
                      <p:to>
                        <p:strVal val="visible"/>
                      </p:to>
                    </p:set>
                    <p:animEffect transition="in" filter="fade">
                      <p:cBhvr>
                        <p:cTn dur="500"/>
                        <p:tgtEl>
                          <p:spTgt spid="40"/>
                        </p:tgtEl>
                      </p:cBhvr>
                    </p:animEffect>
                  </p:childTnLst>
                </p:cTn>
              </p:par>
            </p:tnLst>
          </p:tmpl>
        </p:tmplLst>
      </p:bldP>
      <p:bldP spid="41" grpId="0" build="p">
        <p:tmplLst>
          <p:tmpl lvl="1">
            <p:tnLst>
              <p:par>
                <p:cTn presetID="10" presetClass="entr" presetSubtype="0" fill="hold" nodeType="afterEffect">
                  <p:stCondLst>
                    <p:cond delay="0"/>
                  </p:st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build="p">
        <p:tmplLst>
          <p:tmpl lvl="1">
            <p:tnLst>
              <p:par>
                <p:cTn presetID="10" presetClass="entr" presetSubtype="0" fill="hold" nodeType="withEffect">
                  <p:stCondLst>
                    <p:cond delay="0"/>
                  </p:stCondLst>
                  <p:childTnLst>
                    <p:set>
                      <p:cBhvr>
                        <p:cTn dur="1" fill="hold">
                          <p:stCondLst>
                            <p:cond delay="0"/>
                          </p:stCondLst>
                        </p:cTn>
                        <p:tgtEl>
                          <p:spTgt spid="42"/>
                        </p:tgtEl>
                        <p:attrNameLst>
                          <p:attrName>style.visibility</p:attrName>
                        </p:attrNameLst>
                      </p:cBhvr>
                      <p:to>
                        <p:strVal val="visible"/>
                      </p:to>
                    </p:set>
                    <p:animEffect transition="in" filter="fade">
                      <p:cBhvr>
                        <p:cTn dur="500"/>
                        <p:tgtEl>
                          <p:spTgt spid="42"/>
                        </p:tgtEl>
                      </p:cBhvr>
                    </p:animEffect>
                  </p:childTnLst>
                </p:cTn>
              </p:par>
            </p:tnLst>
          </p:tmpl>
        </p:tmplLst>
      </p:bldP>
      <p:bldP spid="43" grpId="0" build="p">
        <p:tmplLst>
          <p:tmpl lvl="1">
            <p:tnLst>
              <p:par>
                <p:cTn presetID="10" presetClass="entr" presetSubtype="0" fill="hold" nodeType="afterEffect">
                  <p:stCondLst>
                    <p:cond delay="0"/>
                  </p:st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10" presetClass="entr" presetSubtype="0" fill="hold" nodeType="withEffect">
                  <p:stCondLst>
                    <p:cond delay="0"/>
                  </p:stCondLst>
                  <p:childTnLst>
                    <p:set>
                      <p:cBhvr>
                        <p:cTn dur="1" fill="hold">
                          <p:stCondLst>
                            <p:cond delay="0"/>
                          </p:stCondLst>
                        </p:cTn>
                        <p:tgtEl>
                          <p:spTgt spid="44"/>
                        </p:tgtEl>
                        <p:attrNameLst>
                          <p:attrName>style.visibility</p:attrName>
                        </p:attrNameLst>
                      </p:cBhvr>
                      <p:to>
                        <p:strVal val="visible"/>
                      </p:to>
                    </p:set>
                    <p:animEffect transition="in" filter="fade">
                      <p:cBhvr>
                        <p:cTn dur="500"/>
                        <p:tgtEl>
                          <p:spTgt spid="44"/>
                        </p:tgtEl>
                      </p:cBhvr>
                    </p:animEffect>
                  </p:childTnLst>
                </p:cTn>
              </p:par>
            </p:tnLst>
          </p:tmpl>
        </p:tmplLst>
      </p:bldP>
      <p:bldP spid="45" grpId="0" build="p">
        <p:tmplLst>
          <p:tmpl lvl="1">
            <p:tnLst>
              <p:par>
                <p:cTn presetID="10" presetClass="entr" presetSubtype="0" fill="hold" nodeType="afterEffect">
                  <p:stCondLst>
                    <p:cond delay="0"/>
                  </p:st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P spid="46" grpId="0" build="p">
        <p:tmplLst>
          <p:tmpl lvl="1">
            <p:tnLst>
              <p:par>
                <p:cTn presetID="10" presetClass="entr" presetSubtype="0" fill="hold" nodeType="withEffect">
                  <p:stCondLst>
                    <p:cond delay="0"/>
                  </p:stCondLst>
                  <p:childTnLst>
                    <p:set>
                      <p:cBhvr>
                        <p:cTn dur="1" fill="hold">
                          <p:stCondLst>
                            <p:cond delay="0"/>
                          </p:stCondLst>
                        </p:cTn>
                        <p:tgtEl>
                          <p:spTgt spid="46"/>
                        </p:tgtEl>
                        <p:attrNameLst>
                          <p:attrName>style.visibility</p:attrName>
                        </p:attrNameLst>
                      </p:cBhvr>
                      <p:to>
                        <p:strVal val="visible"/>
                      </p:to>
                    </p:set>
                    <p:animEffect transition="in" filter="fade">
                      <p:cBhvr>
                        <p:cTn dur="500"/>
                        <p:tgtEl>
                          <p:spTgt spid="46"/>
                        </p:tgtEl>
                      </p:cBhvr>
                    </p:animEffect>
                  </p:childTnLst>
                </p:cTn>
              </p:par>
            </p:tnLst>
          </p:tmpl>
        </p:tmplLst>
      </p:bldP>
      <p:bldP spid="47" grpId="0" build="p">
        <p:tmplLst>
          <p:tmpl lvl="1">
            <p:tnLst>
              <p:par>
                <p:cTn presetID="10" presetClass="entr" presetSubtype="0" fill="hold" nodeType="afterEffect">
                  <p:stCondLst>
                    <p:cond delay="0"/>
                  </p:stCondLst>
                  <p:childTnLst>
                    <p:set>
                      <p:cBhvr>
                        <p:cTn dur="1" fill="hold">
                          <p:stCondLst>
                            <p:cond delay="0"/>
                          </p:stCondLst>
                        </p:cTn>
                        <p:tgtEl>
                          <p:spTgt spid="47"/>
                        </p:tgtEl>
                        <p:attrNameLst>
                          <p:attrName>style.visibility</p:attrName>
                        </p:attrNameLst>
                      </p:cBhvr>
                      <p:to>
                        <p:strVal val="visible"/>
                      </p:to>
                    </p:set>
                    <p:animEffect transition="in" filter="fade">
                      <p:cBhvr>
                        <p:cTn dur="500"/>
                        <p:tgtEl>
                          <p:spTgt spid="47"/>
                        </p:tgtEl>
                      </p:cBhvr>
                    </p:animEffect>
                  </p:childTnLst>
                </p:cTn>
              </p:par>
            </p:tnLst>
          </p:tmpl>
        </p:tmplLst>
      </p:bldP>
      <p:bldP spid="48" grpId="0" build="p">
        <p:tmplLst>
          <p:tmpl lvl="1">
            <p:tnLst>
              <p:par>
                <p:cTn presetID="10" presetClass="entr" presetSubtype="0" fill="hold" nodeType="afterEffect">
                  <p:stCondLst>
                    <p:cond delay="0"/>
                  </p:stCondLst>
                  <p:childTnLst>
                    <p:set>
                      <p:cBhvr>
                        <p:cTn dur="1" fill="hold">
                          <p:stCondLst>
                            <p:cond delay="0"/>
                          </p:stCondLst>
                        </p:cTn>
                        <p:tgtEl>
                          <p:spTgt spid="48"/>
                        </p:tgtEl>
                        <p:attrNameLst>
                          <p:attrName>style.visibility</p:attrName>
                        </p:attrNameLst>
                      </p:cBhvr>
                      <p:to>
                        <p:strVal val="visible"/>
                      </p:to>
                    </p:set>
                    <p:animEffect transition="in" filter="fade">
                      <p:cBhvr>
                        <p:cTn dur="500"/>
                        <p:tgtEl>
                          <p:spTgt spid="48"/>
                        </p:tgtEl>
                      </p:cBhvr>
                    </p:animEffect>
                  </p:childTnLst>
                </p:cTn>
              </p:par>
            </p:tnLst>
          </p:tmpl>
        </p:tmplLst>
      </p:bldP>
    </p:bldLst>
  </p:timing>
  <p:extLst mod="1">
    <p:ext uri="{DCECCB84-F9BA-43D5-87BE-67443E8EF086}">
      <p15:sldGuideLst xmlns:p15="http://schemas.microsoft.com/office/powerpoint/2012/main">
        <p15:guide id="1" orient="horz" pos="432">
          <p15:clr>
            <a:srgbClr val="FBAE40"/>
          </p15:clr>
        </p15:guide>
        <p15:guide id="2" pos="960">
          <p15:clr>
            <a:srgbClr val="FBAE40"/>
          </p15:clr>
        </p15:guide>
        <p15:guide id="3" pos="4808" userDrawn="1">
          <p15:clr>
            <a:srgbClr val="FBAE40"/>
          </p15:clr>
        </p15:guide>
        <p15:guide id="4" orient="horz" pos="3792">
          <p15:clr>
            <a:srgbClr val="FBAE40"/>
          </p15:clr>
        </p15:guide>
        <p15:guide id="5" orient="horz" pos="1392">
          <p15:clr>
            <a:srgbClr val="FBAE40"/>
          </p15:clr>
        </p15:guide>
        <p15:guide id="6"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2345789-0805-4FB2-8A08-93DAE8A59209}" type="datetimeFigureOut">
              <a:rPr lang="en-GB" smtClean="0"/>
              <a:t>31/03/2017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AD562E1-1AEE-4F63-BE54-B648EFB6F0B3}" type="slidenum">
              <a:rPr lang="en-GB" smtClean="0"/>
              <a:t>‹#›</a:t>
            </a:fld>
            <a:endParaRPr lang="en-GB"/>
          </a:p>
        </p:txBody>
      </p:sp>
    </p:spTree>
    <p:extLst>
      <p:ext uri="{BB962C8B-B14F-4D97-AF65-F5344CB8AC3E}">
        <p14:creationId xmlns:p14="http://schemas.microsoft.com/office/powerpoint/2010/main" val="2576145121"/>
      </p:ext>
    </p:extLst>
  </p:cSld>
  <p:clrMapOvr>
    <a:masterClrMapping/>
  </p:clrMapOvr>
  <p:timing>
    <p:tnLst>
      <p:par>
        <p:cTn id="1" dur="indefinite" restart="never" nodeType="tmRoot"/>
      </p:par>
    </p:tnLst>
  </p:timing>
</p:sldLayout>
</file>

<file path=ppt/slideLayouts/slideLayout60.xml><?xml version="1.0" encoding="utf-8"?>
<p:sldLayout xmlns:a="http://schemas.openxmlformats.org/drawingml/2006/main" xmlns:r="http://schemas.openxmlformats.org/officeDocument/2006/relationships" xmlns:p="http://schemas.openxmlformats.org/presentationml/2006/main" userDrawn="1">
  <p:cSld name="47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00100" y="596901"/>
            <a:ext cx="3409657" cy="505969"/>
          </a:xfrm>
        </p:spPr>
        <p:txBody>
          <a:bodyPr lIns="0" rIns="0" anchor="ctr">
            <a:noAutofit/>
          </a:bodyPr>
          <a:lstStyle>
            <a:lvl1pPr algn="l">
              <a:defRPr sz="2100" b="0">
                <a:solidFill>
                  <a:schemeClr val="accent1"/>
                </a:solidFill>
                <a:latin typeface="U.S. 101" pitchFamily="2" charset="0"/>
                <a:ea typeface="Roboto" pitchFamily="2" charset="0"/>
                <a:cs typeface="Open Sans Light" panose="020B0306030504020204" pitchFamily="34" charset="0"/>
              </a:defRPr>
            </a:lvl1pPr>
          </a:lstStyle>
          <a:p>
            <a:r>
              <a:rPr lang="en-US" dirty="0" smtClean="0"/>
              <a:t>Write Your Title Here</a:t>
            </a:r>
            <a:endParaRPr lang="en-GB" dirty="0"/>
          </a:p>
        </p:txBody>
      </p:sp>
      <p:sp>
        <p:nvSpPr>
          <p:cNvPr id="13" name="Text Placeholder 12"/>
          <p:cNvSpPr>
            <a:spLocks noGrp="1"/>
          </p:cNvSpPr>
          <p:nvPr>
            <p:ph type="body" sz="quarter" idx="11" hasCustomPrompt="1"/>
          </p:nvPr>
        </p:nvSpPr>
        <p:spPr>
          <a:xfrm>
            <a:off x="800100" y="1861626"/>
            <a:ext cx="3409657" cy="516988"/>
          </a:xfrm>
        </p:spPr>
        <p:txBody>
          <a:bodyPr lIns="0" rIns="0">
            <a:normAutofit/>
          </a:bodyPr>
          <a:lstStyle>
            <a:lvl1pPr marL="0" indent="0">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18" name="Text Placeholder 12"/>
          <p:cNvSpPr>
            <a:spLocks noGrp="1"/>
          </p:cNvSpPr>
          <p:nvPr>
            <p:ph type="body" sz="quarter" idx="13" hasCustomPrompt="1"/>
          </p:nvPr>
        </p:nvSpPr>
        <p:spPr>
          <a:xfrm>
            <a:off x="4934244" y="1861626"/>
            <a:ext cx="3409657" cy="516988"/>
          </a:xfrm>
        </p:spPr>
        <p:txBody>
          <a:bodyPr lIns="0" rIns="0">
            <a:normAutofit/>
          </a:bodyPr>
          <a:lstStyle>
            <a:lvl1pPr marL="0" indent="0" algn="r">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 name="TextBox 2"/>
          <p:cNvSpPr txBox="1"/>
          <p:nvPr userDrawn="1"/>
        </p:nvSpPr>
        <p:spPr>
          <a:xfrm>
            <a:off x="1076178" y="6183086"/>
            <a:ext cx="1428750" cy="242374"/>
          </a:xfrm>
          <a:prstGeom prst="rect">
            <a:avLst/>
          </a:prstGeom>
          <a:noFill/>
        </p:spPr>
        <p:txBody>
          <a:bodyPr wrap="square" rtlCol="0">
            <a:spAutoFit/>
          </a:bodyPr>
          <a:lstStyle/>
          <a:p>
            <a:r>
              <a:rPr lang="en-US" sz="975" dirty="0" smtClean="0">
                <a:solidFill>
                  <a:schemeClr val="accent1"/>
                </a:solidFill>
                <a:latin typeface="U.S. 101" pitchFamily="2" charset="0"/>
              </a:rPr>
              <a:t>COMPANY NAME</a:t>
            </a:r>
          </a:p>
        </p:txBody>
      </p:sp>
      <p:sp>
        <p:nvSpPr>
          <p:cNvPr id="8" name="TextBox 7"/>
          <p:cNvSpPr txBox="1"/>
          <p:nvPr userDrawn="1"/>
        </p:nvSpPr>
        <p:spPr>
          <a:xfrm>
            <a:off x="3857478" y="6197600"/>
            <a:ext cx="1428750" cy="230832"/>
          </a:xfrm>
          <a:prstGeom prst="rect">
            <a:avLst/>
          </a:prstGeom>
          <a:noFill/>
        </p:spPr>
        <p:txBody>
          <a:bodyPr wrap="square" rtlCol="0">
            <a:spAutoFit/>
          </a:bodyPr>
          <a:lstStyle/>
          <a:p>
            <a:pPr algn="ctr"/>
            <a:r>
              <a:rPr lang="en-US" sz="900" u="none" dirty="0" smtClean="0">
                <a:solidFill>
                  <a:schemeClr val="accent1"/>
                </a:solidFill>
                <a:latin typeface="Aller Light" panose="02000503000000020004" pitchFamily="2" charset="0"/>
              </a:rPr>
              <a:t>www.nicecompany.com</a:t>
            </a:r>
            <a:endParaRPr lang="en-US" sz="825" u="none" dirty="0" smtClean="0">
              <a:solidFill>
                <a:schemeClr val="accent1"/>
              </a:solidFill>
              <a:latin typeface="Aller Light" panose="02000503000000020004" pitchFamily="2" charset="0"/>
            </a:endParaRPr>
          </a:p>
        </p:txBody>
      </p:sp>
    </p:spTree>
    <p:extLst>
      <p:ext uri="{BB962C8B-B14F-4D97-AF65-F5344CB8AC3E}">
        <p14:creationId xmlns:p14="http://schemas.microsoft.com/office/powerpoint/2010/main" val="1596015888"/>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432">
          <p15:clr>
            <a:srgbClr val="FBAE40"/>
          </p15:clr>
        </p15:guide>
        <p15:guide id="2" pos="960">
          <p15:clr>
            <a:srgbClr val="FBAE40"/>
          </p15:clr>
        </p15:guide>
        <p15:guide id="3" pos="6696">
          <p15:clr>
            <a:srgbClr val="FBAE40"/>
          </p15:clr>
        </p15:guide>
        <p15:guide id="4" orient="horz" pos="3792">
          <p15:clr>
            <a:srgbClr val="FBAE40"/>
          </p15:clr>
        </p15:guide>
        <p15:guide id="5" orient="horz" pos="1392">
          <p15:clr>
            <a:srgbClr val="FBAE40"/>
          </p15:clr>
        </p15:guide>
        <p15:guide id="6" pos="3840">
          <p15:clr>
            <a:srgbClr val="FBAE40"/>
          </p15:clr>
        </p15:guide>
      </p15:sldGuideLst>
    </p:ext>
  </p:extLst>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70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974576" y="673101"/>
            <a:ext cx="5194850" cy="505969"/>
          </a:xfrm>
        </p:spPr>
        <p:txBody>
          <a:bodyPr lIns="0" rIns="0" anchor="ctr">
            <a:noAutofit/>
          </a:bodyPr>
          <a:lstStyle>
            <a:lvl1pPr algn="ctr">
              <a:defRPr sz="4000" b="0">
                <a:solidFill>
                  <a:schemeClr val="accent1"/>
                </a:solidFill>
                <a:latin typeface="U.S. 101" pitchFamily="2" charset="0"/>
                <a:ea typeface="Roboto" pitchFamily="2" charset="0"/>
                <a:cs typeface="Open Sans Light" panose="020B0306030504020204" pitchFamily="34" charset="0"/>
              </a:defRPr>
            </a:lvl1pPr>
          </a:lstStyle>
          <a:p>
            <a:r>
              <a:rPr lang="en-US" dirty="0" smtClean="0"/>
              <a:t>Write Your Title Here</a:t>
            </a:r>
            <a:endParaRPr lang="en-GB" dirty="0"/>
          </a:p>
        </p:txBody>
      </p:sp>
      <p:sp>
        <p:nvSpPr>
          <p:cNvPr id="13" name="Text Placeholder 12"/>
          <p:cNvSpPr>
            <a:spLocks noGrp="1"/>
          </p:cNvSpPr>
          <p:nvPr>
            <p:ph type="body" sz="quarter" idx="11" hasCustomPrompt="1"/>
          </p:nvPr>
        </p:nvSpPr>
        <p:spPr>
          <a:xfrm>
            <a:off x="5097505" y="2596530"/>
            <a:ext cx="1632231" cy="270584"/>
          </a:xfrm>
        </p:spPr>
        <p:txBody>
          <a:bodyPr lIns="0" rIns="0">
            <a:normAutofit/>
          </a:bodyPr>
          <a:lstStyle>
            <a:lvl1pPr marL="0" indent="0">
              <a:buNone/>
              <a:defRPr sz="14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a:t>
            </a:r>
            <a:endParaRPr lang="en-GB" dirty="0"/>
          </a:p>
        </p:txBody>
      </p:sp>
      <p:sp>
        <p:nvSpPr>
          <p:cNvPr id="18" name="Text Placeholder 12"/>
          <p:cNvSpPr>
            <a:spLocks noGrp="1"/>
          </p:cNvSpPr>
          <p:nvPr>
            <p:ph type="body" sz="quarter" idx="13" hasCustomPrompt="1"/>
          </p:nvPr>
        </p:nvSpPr>
        <p:spPr>
          <a:xfrm>
            <a:off x="1974576" y="1181112"/>
            <a:ext cx="5194850" cy="285738"/>
          </a:xfrm>
        </p:spPr>
        <p:txBody>
          <a:bodyPr lIns="0" rIns="0" anchor="ctr">
            <a:normAutofit/>
          </a:bodyPr>
          <a:lstStyle>
            <a:lvl1pPr marL="0" indent="0" algn="ctr">
              <a:buNone/>
              <a:defRPr sz="900" b="0" baseline="0">
                <a:solidFill>
                  <a:sysClr val="windowText" lastClr="000000"/>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 name="TextBox 2"/>
          <p:cNvSpPr txBox="1"/>
          <p:nvPr userDrawn="1"/>
        </p:nvSpPr>
        <p:spPr>
          <a:xfrm>
            <a:off x="1076178" y="6183086"/>
            <a:ext cx="1428750" cy="242374"/>
          </a:xfrm>
          <a:prstGeom prst="rect">
            <a:avLst/>
          </a:prstGeom>
          <a:noFill/>
        </p:spPr>
        <p:txBody>
          <a:bodyPr wrap="square" rtlCol="0">
            <a:spAutoFit/>
          </a:bodyPr>
          <a:lstStyle/>
          <a:p>
            <a:r>
              <a:rPr lang="en-US" sz="975" dirty="0" smtClean="0">
                <a:solidFill>
                  <a:schemeClr val="accent1"/>
                </a:solidFill>
                <a:latin typeface="U.S. 101" pitchFamily="2" charset="0"/>
              </a:rPr>
              <a:t>COMPANY NAME</a:t>
            </a:r>
          </a:p>
        </p:txBody>
      </p:sp>
      <p:sp>
        <p:nvSpPr>
          <p:cNvPr id="8" name="TextBox 7"/>
          <p:cNvSpPr txBox="1"/>
          <p:nvPr userDrawn="1"/>
        </p:nvSpPr>
        <p:spPr>
          <a:xfrm>
            <a:off x="3857478" y="6197600"/>
            <a:ext cx="1428750" cy="230832"/>
          </a:xfrm>
          <a:prstGeom prst="rect">
            <a:avLst/>
          </a:prstGeom>
          <a:noFill/>
        </p:spPr>
        <p:txBody>
          <a:bodyPr wrap="square" rtlCol="0">
            <a:spAutoFit/>
          </a:bodyPr>
          <a:lstStyle/>
          <a:p>
            <a:pPr algn="ctr"/>
            <a:r>
              <a:rPr lang="en-US" sz="900" u="none" dirty="0" smtClean="0">
                <a:solidFill>
                  <a:schemeClr val="accent1"/>
                </a:solidFill>
                <a:latin typeface="Aller Light" panose="02000503000000020004" pitchFamily="2" charset="0"/>
              </a:rPr>
              <a:t>www.nicecompany.com</a:t>
            </a:r>
            <a:endParaRPr lang="en-US" sz="825" u="none" dirty="0" smtClean="0">
              <a:solidFill>
                <a:schemeClr val="accent1"/>
              </a:solidFill>
              <a:latin typeface="Aller Light" panose="02000503000000020004" pitchFamily="2" charset="0"/>
            </a:endParaRPr>
          </a:p>
        </p:txBody>
      </p:sp>
      <p:grpSp>
        <p:nvGrpSpPr>
          <p:cNvPr id="11" name="Group 10"/>
          <p:cNvGrpSpPr/>
          <p:nvPr userDrawn="1"/>
        </p:nvGrpSpPr>
        <p:grpSpPr>
          <a:xfrm>
            <a:off x="3678463" y="3344938"/>
            <a:ext cx="1781047" cy="1647353"/>
            <a:chOff x="4904617" y="2961316"/>
            <a:chExt cx="2374729" cy="2196471"/>
          </a:xfrm>
          <a:solidFill>
            <a:schemeClr val="accent1"/>
          </a:solidFill>
        </p:grpSpPr>
        <p:sp>
          <p:nvSpPr>
            <p:cNvPr id="12" name="Shape 622"/>
            <p:cNvSpPr/>
            <p:nvPr/>
          </p:nvSpPr>
          <p:spPr>
            <a:xfrm>
              <a:off x="4904617" y="2961316"/>
              <a:ext cx="2374729" cy="1307403"/>
            </a:xfrm>
            <a:custGeom>
              <a:avLst/>
              <a:gdLst/>
              <a:ahLst/>
              <a:cxnLst>
                <a:cxn ang="0">
                  <a:pos x="wd2" y="hd2"/>
                </a:cxn>
                <a:cxn ang="5400000">
                  <a:pos x="wd2" y="hd2"/>
                </a:cxn>
                <a:cxn ang="10800000">
                  <a:pos x="wd2" y="hd2"/>
                </a:cxn>
                <a:cxn ang="16200000">
                  <a:pos x="wd2" y="hd2"/>
                </a:cxn>
              </a:cxnLst>
              <a:rect l="0" t="0" r="r" b="b"/>
              <a:pathLst>
                <a:path w="21176" h="21371" extrusionOk="0">
                  <a:moveTo>
                    <a:pt x="18537" y="21371"/>
                  </a:moveTo>
                  <a:lnTo>
                    <a:pt x="18537" y="19677"/>
                  </a:lnTo>
                  <a:lnTo>
                    <a:pt x="20505" y="19677"/>
                  </a:lnTo>
                  <a:cubicBezTo>
                    <a:pt x="21208" y="19677"/>
                    <a:pt x="21388" y="18926"/>
                    <a:pt x="20905" y="18008"/>
                  </a:cubicBezTo>
                  <a:lnTo>
                    <a:pt x="11466" y="688"/>
                  </a:lnTo>
                  <a:cubicBezTo>
                    <a:pt x="10983" y="-229"/>
                    <a:pt x="10193" y="-229"/>
                    <a:pt x="9711" y="688"/>
                  </a:cubicBezTo>
                  <a:lnTo>
                    <a:pt x="271" y="18008"/>
                  </a:lnTo>
                  <a:cubicBezTo>
                    <a:pt x="-212" y="18926"/>
                    <a:pt x="-32" y="19677"/>
                    <a:pt x="671" y="19677"/>
                  </a:cubicBezTo>
                  <a:lnTo>
                    <a:pt x="2639" y="19677"/>
                  </a:lnTo>
                  <a:lnTo>
                    <a:pt x="2639" y="21371"/>
                  </a:lnTo>
                </a:path>
              </a:pathLst>
            </a:custGeom>
            <a:grpFill/>
            <a:ln w="38100">
              <a:solidFill>
                <a:srgbClr val="FFFFFF"/>
              </a:solidFill>
              <a:miter lim="400000"/>
            </a:ln>
          </p:spPr>
          <p:txBody>
            <a:bodyPr lIns="28575" tIns="28575" rIns="28575" bIns="28575" anchor="ctr"/>
            <a:lstStyle/>
            <a:p>
              <a:pPr>
                <a:lnSpc>
                  <a:spcPct val="120000"/>
                </a:lnSpc>
                <a:spcBef>
                  <a:spcPts val="1875"/>
                </a:spcBef>
                <a:defRPr sz="1800">
                  <a:latin typeface="+mn-lt"/>
                  <a:ea typeface="+mn-ea"/>
                  <a:cs typeface="+mn-cs"/>
                  <a:sym typeface="Aller"/>
                </a:defRPr>
              </a:pPr>
              <a:endParaRPr sz="1350"/>
            </a:p>
          </p:txBody>
        </p:sp>
        <p:sp>
          <p:nvSpPr>
            <p:cNvPr id="14" name="Shape 623"/>
            <p:cNvSpPr/>
            <p:nvPr/>
          </p:nvSpPr>
          <p:spPr>
            <a:xfrm>
              <a:off x="6364725" y="4341117"/>
              <a:ext cx="622599" cy="816670"/>
            </a:xfrm>
            <a:custGeom>
              <a:avLst/>
              <a:gdLst/>
              <a:ahLst/>
              <a:cxnLst>
                <a:cxn ang="0">
                  <a:pos x="wd2" y="hd2"/>
                </a:cxn>
                <a:cxn ang="5400000">
                  <a:pos x="wd2" y="hd2"/>
                </a:cxn>
                <a:cxn ang="10800000">
                  <a:pos x="wd2" y="hd2"/>
                </a:cxn>
                <a:cxn ang="16200000">
                  <a:pos x="wd2" y="hd2"/>
                </a:cxn>
              </a:cxnLst>
              <a:rect l="0" t="0" r="r" b="b"/>
              <a:pathLst>
                <a:path w="21600" h="21600" extrusionOk="0">
                  <a:moveTo>
                    <a:pt x="0" y="15"/>
                  </a:moveTo>
                  <a:lnTo>
                    <a:pt x="0" y="21600"/>
                  </a:lnTo>
                  <a:lnTo>
                    <a:pt x="18714" y="21600"/>
                  </a:lnTo>
                  <a:cubicBezTo>
                    <a:pt x="21525" y="21600"/>
                    <a:pt x="21600" y="20338"/>
                    <a:pt x="21600" y="18782"/>
                  </a:cubicBezTo>
                  <a:lnTo>
                    <a:pt x="21600" y="0"/>
                  </a:lnTo>
                </a:path>
              </a:pathLst>
            </a:custGeom>
            <a:grpFill/>
            <a:ln w="38100">
              <a:solidFill>
                <a:srgbClr val="FFFFFF"/>
              </a:solidFill>
              <a:miter lim="400000"/>
            </a:ln>
          </p:spPr>
          <p:txBody>
            <a:bodyPr lIns="28575" tIns="28575" rIns="28575" bIns="28575" anchor="ctr"/>
            <a:lstStyle/>
            <a:p>
              <a:pPr>
                <a:lnSpc>
                  <a:spcPct val="120000"/>
                </a:lnSpc>
                <a:spcBef>
                  <a:spcPts val="1875"/>
                </a:spcBef>
                <a:defRPr sz="1800">
                  <a:latin typeface="+mn-lt"/>
                  <a:ea typeface="+mn-ea"/>
                  <a:cs typeface="+mn-cs"/>
                  <a:sym typeface="Aller"/>
                </a:defRPr>
              </a:pPr>
              <a:endParaRPr sz="1350"/>
            </a:p>
          </p:txBody>
        </p:sp>
        <p:sp>
          <p:nvSpPr>
            <p:cNvPr id="15" name="Shape 624"/>
            <p:cNvSpPr/>
            <p:nvPr/>
          </p:nvSpPr>
          <p:spPr>
            <a:xfrm>
              <a:off x="5203939" y="4341117"/>
              <a:ext cx="622571" cy="81667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18782"/>
                  </a:lnTo>
                  <a:cubicBezTo>
                    <a:pt x="0" y="20338"/>
                    <a:pt x="88" y="21600"/>
                    <a:pt x="3774" y="21600"/>
                  </a:cubicBezTo>
                  <a:lnTo>
                    <a:pt x="21600" y="21600"/>
                  </a:lnTo>
                  <a:lnTo>
                    <a:pt x="21600" y="15"/>
                  </a:lnTo>
                </a:path>
              </a:pathLst>
            </a:custGeom>
            <a:grpFill/>
            <a:ln w="38100">
              <a:solidFill>
                <a:srgbClr val="FFFFFF"/>
              </a:solidFill>
              <a:miter lim="400000"/>
            </a:ln>
          </p:spPr>
          <p:txBody>
            <a:bodyPr lIns="28575" tIns="28575" rIns="28575" bIns="28575" anchor="ctr"/>
            <a:lstStyle/>
            <a:p>
              <a:pPr>
                <a:lnSpc>
                  <a:spcPct val="120000"/>
                </a:lnSpc>
                <a:spcBef>
                  <a:spcPts val="1875"/>
                </a:spcBef>
                <a:defRPr sz="1800">
                  <a:latin typeface="+mn-lt"/>
                  <a:ea typeface="+mn-ea"/>
                  <a:cs typeface="+mn-cs"/>
                  <a:sym typeface="Aller"/>
                </a:defRPr>
              </a:pPr>
              <a:endParaRPr sz="1350"/>
            </a:p>
          </p:txBody>
        </p:sp>
      </p:grpSp>
      <p:sp>
        <p:nvSpPr>
          <p:cNvPr id="16" name="Text Placeholder 12"/>
          <p:cNvSpPr>
            <a:spLocks noGrp="1"/>
          </p:cNvSpPr>
          <p:nvPr>
            <p:ph type="body" sz="quarter" idx="14" hasCustomPrompt="1"/>
          </p:nvPr>
        </p:nvSpPr>
        <p:spPr>
          <a:xfrm>
            <a:off x="5097505" y="2828650"/>
            <a:ext cx="1632231" cy="669540"/>
          </a:xfrm>
        </p:spPr>
        <p:txBody>
          <a:bodyPr lIns="0" rIns="0" anchor="t">
            <a:normAutofit/>
          </a:bodyPr>
          <a:lstStyle>
            <a:lvl1pPr marL="0" indent="0" algn="l">
              <a:buNone/>
              <a:defRPr sz="900" b="0" baseline="0">
                <a:solidFill>
                  <a:sysClr val="windowText" lastClr="000000"/>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a:t>
            </a:r>
            <a:endParaRPr lang="en-GB" dirty="0"/>
          </a:p>
        </p:txBody>
      </p:sp>
      <p:sp>
        <p:nvSpPr>
          <p:cNvPr id="17" name="Text Placeholder 12"/>
          <p:cNvSpPr>
            <a:spLocks noGrp="1"/>
          </p:cNvSpPr>
          <p:nvPr>
            <p:ph type="body" sz="quarter" idx="15" hasCustomPrompt="1"/>
          </p:nvPr>
        </p:nvSpPr>
        <p:spPr>
          <a:xfrm>
            <a:off x="6284185" y="4468625"/>
            <a:ext cx="1597072" cy="270584"/>
          </a:xfrm>
        </p:spPr>
        <p:txBody>
          <a:bodyPr lIns="0" rIns="0">
            <a:normAutofit/>
          </a:bodyPr>
          <a:lstStyle>
            <a:lvl1pPr marL="0" indent="0">
              <a:buNone/>
              <a:defRPr sz="14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a:t>
            </a:r>
            <a:endParaRPr lang="en-GB" dirty="0"/>
          </a:p>
        </p:txBody>
      </p:sp>
      <p:sp>
        <p:nvSpPr>
          <p:cNvPr id="19" name="Text Placeholder 12"/>
          <p:cNvSpPr>
            <a:spLocks noGrp="1"/>
          </p:cNvSpPr>
          <p:nvPr>
            <p:ph type="body" sz="quarter" idx="16" hasCustomPrompt="1"/>
          </p:nvPr>
        </p:nvSpPr>
        <p:spPr>
          <a:xfrm>
            <a:off x="6284185" y="4700745"/>
            <a:ext cx="1597072" cy="669540"/>
          </a:xfrm>
        </p:spPr>
        <p:txBody>
          <a:bodyPr lIns="0" rIns="0" anchor="t">
            <a:normAutofit/>
          </a:bodyPr>
          <a:lstStyle>
            <a:lvl1pPr marL="0" indent="0" algn="l">
              <a:buNone/>
              <a:defRPr sz="900" b="0" baseline="0">
                <a:solidFill>
                  <a:sysClr val="windowText" lastClr="000000"/>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a:t>
            </a:r>
            <a:endParaRPr lang="en-GB" dirty="0"/>
          </a:p>
        </p:txBody>
      </p:sp>
      <p:sp>
        <p:nvSpPr>
          <p:cNvPr id="20" name="Text Placeholder 12"/>
          <p:cNvSpPr>
            <a:spLocks noGrp="1"/>
          </p:cNvSpPr>
          <p:nvPr>
            <p:ph type="body" sz="quarter" idx="17" hasCustomPrompt="1"/>
          </p:nvPr>
        </p:nvSpPr>
        <p:spPr>
          <a:xfrm>
            <a:off x="1264424" y="4468625"/>
            <a:ext cx="1639476" cy="270584"/>
          </a:xfrm>
        </p:spPr>
        <p:txBody>
          <a:bodyPr lIns="0" rIns="0">
            <a:normAutofit/>
          </a:bodyPr>
          <a:lstStyle>
            <a:lvl1pPr marL="0" indent="0" algn="r">
              <a:buNone/>
              <a:defRPr sz="140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a:t>
            </a:r>
            <a:endParaRPr lang="en-GB" dirty="0"/>
          </a:p>
        </p:txBody>
      </p:sp>
      <p:sp>
        <p:nvSpPr>
          <p:cNvPr id="21" name="Text Placeholder 12"/>
          <p:cNvSpPr>
            <a:spLocks noGrp="1"/>
          </p:cNvSpPr>
          <p:nvPr>
            <p:ph type="body" sz="quarter" idx="18" hasCustomPrompt="1"/>
          </p:nvPr>
        </p:nvSpPr>
        <p:spPr>
          <a:xfrm>
            <a:off x="1264424" y="4700745"/>
            <a:ext cx="1639475" cy="669540"/>
          </a:xfrm>
        </p:spPr>
        <p:txBody>
          <a:bodyPr lIns="0" rIns="0" anchor="t">
            <a:normAutofit/>
          </a:bodyPr>
          <a:lstStyle>
            <a:lvl1pPr marL="0" indent="0" algn="r">
              <a:buNone/>
              <a:defRPr sz="900" b="0" baseline="0">
                <a:solidFill>
                  <a:sysClr val="windowText" lastClr="000000"/>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a:t>
            </a:r>
            <a:endParaRPr lang="en-GB" dirty="0"/>
          </a:p>
        </p:txBody>
      </p:sp>
      <p:sp>
        <p:nvSpPr>
          <p:cNvPr id="24" name="Picture Placeholder 4"/>
          <p:cNvSpPr>
            <a:spLocks noGrp="1"/>
          </p:cNvSpPr>
          <p:nvPr>
            <p:ph type="pic" sz="quarter" idx="19"/>
          </p:nvPr>
        </p:nvSpPr>
        <p:spPr>
          <a:xfrm>
            <a:off x="4340225" y="2651125"/>
            <a:ext cx="457200" cy="463550"/>
          </a:xfrm>
          <a:prstGeom prst="ellipse">
            <a:avLst/>
          </a:prstGeom>
          <a:solidFill>
            <a:schemeClr val="bg1">
              <a:lumMod val="95000"/>
            </a:schemeClr>
          </a:solidFill>
        </p:spPr>
        <p:txBody>
          <a:bodyPr>
            <a:normAutofit/>
          </a:bodyPr>
          <a:lstStyle>
            <a:lvl1pPr>
              <a:defRPr sz="500">
                <a:latin typeface="Aller Light" panose="02000503000000020004" pitchFamily="2" charset="0"/>
              </a:defRPr>
            </a:lvl1pPr>
          </a:lstStyle>
          <a:p>
            <a:endParaRPr lang="id-ID" dirty="0"/>
          </a:p>
        </p:txBody>
      </p:sp>
      <p:sp>
        <p:nvSpPr>
          <p:cNvPr id="25" name="Picture Placeholder 4"/>
          <p:cNvSpPr>
            <a:spLocks noGrp="1"/>
          </p:cNvSpPr>
          <p:nvPr>
            <p:ph type="pic" sz="quarter" idx="20"/>
          </p:nvPr>
        </p:nvSpPr>
        <p:spPr>
          <a:xfrm>
            <a:off x="5533739" y="4460182"/>
            <a:ext cx="457200" cy="463550"/>
          </a:xfrm>
          <a:prstGeom prst="ellipse">
            <a:avLst/>
          </a:prstGeom>
          <a:solidFill>
            <a:schemeClr val="bg1">
              <a:lumMod val="95000"/>
            </a:schemeClr>
          </a:solidFill>
        </p:spPr>
        <p:txBody>
          <a:bodyPr>
            <a:normAutofit/>
          </a:bodyPr>
          <a:lstStyle>
            <a:lvl1pPr>
              <a:defRPr sz="500">
                <a:latin typeface="Aller Light" panose="02000503000000020004" pitchFamily="2" charset="0"/>
              </a:defRPr>
            </a:lvl1pPr>
          </a:lstStyle>
          <a:p>
            <a:endParaRPr lang="id-ID" dirty="0"/>
          </a:p>
        </p:txBody>
      </p:sp>
      <p:sp>
        <p:nvSpPr>
          <p:cNvPr id="26" name="Picture Placeholder 4"/>
          <p:cNvSpPr>
            <a:spLocks noGrp="1"/>
          </p:cNvSpPr>
          <p:nvPr>
            <p:ph type="pic" sz="quarter" idx="21"/>
          </p:nvPr>
        </p:nvSpPr>
        <p:spPr>
          <a:xfrm>
            <a:off x="3174827" y="4460182"/>
            <a:ext cx="457200" cy="463550"/>
          </a:xfrm>
          <a:prstGeom prst="ellipse">
            <a:avLst/>
          </a:prstGeom>
          <a:solidFill>
            <a:schemeClr val="bg1">
              <a:lumMod val="95000"/>
            </a:schemeClr>
          </a:solidFill>
        </p:spPr>
        <p:txBody>
          <a:bodyPr>
            <a:normAutofit/>
          </a:bodyPr>
          <a:lstStyle>
            <a:lvl1pPr>
              <a:defRPr sz="500">
                <a:latin typeface="Aller Light" panose="02000503000000020004" pitchFamily="2" charset="0"/>
              </a:defRPr>
            </a:lvl1pPr>
          </a:lstStyle>
          <a:p>
            <a:endParaRPr lang="id-ID" dirty="0"/>
          </a:p>
        </p:txBody>
      </p:sp>
    </p:spTree>
    <p:extLst>
      <p:ext uri="{BB962C8B-B14F-4D97-AF65-F5344CB8AC3E}">
        <p14:creationId xmlns:p14="http://schemas.microsoft.com/office/powerpoint/2010/main" val="28581122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8">
                                            <p:txEl>
                                              <p:pRg st="0" end="0"/>
                                            </p:txEl>
                                          </p:spTgt>
                                        </p:tgtEl>
                                        <p:attrNameLst>
                                          <p:attrName>style.visibility</p:attrName>
                                        </p:attrNameLst>
                                      </p:cBhvr>
                                      <p:to>
                                        <p:strVal val="visible"/>
                                      </p:to>
                                    </p:set>
                                    <p:animEffect transition="in" filter="fade">
                                      <p:cBhvr>
                                        <p:cTn id="11" dur="500"/>
                                        <p:tgtEl>
                                          <p:spTgt spid="18">
                                            <p:txEl>
                                              <p:pRg st="0" end="0"/>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500"/>
                                        <p:tgtEl>
                                          <p:spTgt spid="11"/>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24"/>
                                        </p:tgtEl>
                                        <p:attrNameLst>
                                          <p:attrName>style.visibility</p:attrName>
                                        </p:attrNameLst>
                                      </p:cBhvr>
                                      <p:to>
                                        <p:strVal val="visible"/>
                                      </p:to>
                                    </p:set>
                                    <p:animEffect transition="in" filter="fade">
                                      <p:cBhvr>
                                        <p:cTn id="19" dur="500"/>
                                        <p:tgtEl>
                                          <p:spTgt spid="24"/>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13">
                                            <p:txEl>
                                              <p:pRg st="0" end="0"/>
                                            </p:txEl>
                                          </p:spTgt>
                                        </p:tgtEl>
                                        <p:attrNameLst>
                                          <p:attrName>style.visibility</p:attrName>
                                        </p:attrNameLst>
                                      </p:cBhvr>
                                      <p:to>
                                        <p:strVal val="visible"/>
                                      </p:to>
                                    </p:set>
                                    <p:animEffect transition="in" filter="fade">
                                      <p:cBhvr>
                                        <p:cTn id="23" dur="500"/>
                                        <p:tgtEl>
                                          <p:spTgt spid="13">
                                            <p:txEl>
                                              <p:pRg st="0" end="0"/>
                                            </p:txEl>
                                          </p:spTgt>
                                        </p:tgtEl>
                                      </p:cBhvr>
                                    </p:animEffect>
                                  </p:childTnLst>
                                </p:cTn>
                              </p:par>
                            </p:childTnLst>
                          </p:cTn>
                        </p:par>
                        <p:par>
                          <p:cTn id="24" fill="hold">
                            <p:stCondLst>
                              <p:cond delay="2500"/>
                            </p:stCondLst>
                            <p:childTnLst>
                              <p:par>
                                <p:cTn id="25" presetID="18" presetClass="entr" presetSubtype="6" fill="hold" grpId="0" nodeType="afterEffect">
                                  <p:stCondLst>
                                    <p:cond delay="0"/>
                                  </p:stCondLst>
                                  <p:childTnLst>
                                    <p:set>
                                      <p:cBhvr>
                                        <p:cTn id="26" dur="1" fill="hold">
                                          <p:stCondLst>
                                            <p:cond delay="0"/>
                                          </p:stCondLst>
                                        </p:cTn>
                                        <p:tgtEl>
                                          <p:spTgt spid="16">
                                            <p:txEl>
                                              <p:pRg st="0" end="0"/>
                                            </p:txEl>
                                          </p:spTgt>
                                        </p:tgtEl>
                                        <p:attrNameLst>
                                          <p:attrName>style.visibility</p:attrName>
                                        </p:attrNameLst>
                                      </p:cBhvr>
                                      <p:to>
                                        <p:strVal val="visible"/>
                                      </p:to>
                                    </p:set>
                                    <p:animEffect transition="in" filter="strips(downRight)">
                                      <p:cBhvr>
                                        <p:cTn id="27" dur="500"/>
                                        <p:tgtEl>
                                          <p:spTgt spid="16">
                                            <p:txEl>
                                              <p:pRg st="0" end="0"/>
                                            </p:txEl>
                                          </p:spTgt>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25"/>
                                        </p:tgtEl>
                                        <p:attrNameLst>
                                          <p:attrName>style.visibility</p:attrName>
                                        </p:attrNameLst>
                                      </p:cBhvr>
                                      <p:to>
                                        <p:strVal val="visible"/>
                                      </p:to>
                                    </p:set>
                                    <p:animEffect transition="in" filter="fade">
                                      <p:cBhvr>
                                        <p:cTn id="31" dur="500"/>
                                        <p:tgtEl>
                                          <p:spTgt spid="25"/>
                                        </p:tgtEl>
                                      </p:cBhvr>
                                    </p:animEffect>
                                  </p:childTnLst>
                                </p:cTn>
                              </p:par>
                            </p:childTnLst>
                          </p:cTn>
                        </p:par>
                        <p:par>
                          <p:cTn id="32" fill="hold">
                            <p:stCondLst>
                              <p:cond delay="3500"/>
                            </p:stCondLst>
                            <p:childTnLst>
                              <p:par>
                                <p:cTn id="33" presetID="10" presetClass="entr" presetSubtype="0" fill="hold" grpId="0" nodeType="afterEffect">
                                  <p:stCondLst>
                                    <p:cond delay="0"/>
                                  </p:stCondLst>
                                  <p:childTnLst>
                                    <p:set>
                                      <p:cBhvr>
                                        <p:cTn id="34" dur="1" fill="hold">
                                          <p:stCondLst>
                                            <p:cond delay="0"/>
                                          </p:stCondLst>
                                        </p:cTn>
                                        <p:tgtEl>
                                          <p:spTgt spid="17">
                                            <p:txEl>
                                              <p:pRg st="0" end="0"/>
                                            </p:txEl>
                                          </p:spTgt>
                                        </p:tgtEl>
                                        <p:attrNameLst>
                                          <p:attrName>style.visibility</p:attrName>
                                        </p:attrNameLst>
                                      </p:cBhvr>
                                      <p:to>
                                        <p:strVal val="visible"/>
                                      </p:to>
                                    </p:set>
                                    <p:animEffect transition="in" filter="fade">
                                      <p:cBhvr>
                                        <p:cTn id="35" dur="500"/>
                                        <p:tgtEl>
                                          <p:spTgt spid="17">
                                            <p:txEl>
                                              <p:pRg st="0" end="0"/>
                                            </p:txEl>
                                          </p:spTgt>
                                        </p:tgtEl>
                                      </p:cBhvr>
                                    </p:animEffect>
                                  </p:childTnLst>
                                </p:cTn>
                              </p:par>
                            </p:childTnLst>
                          </p:cTn>
                        </p:par>
                        <p:par>
                          <p:cTn id="36" fill="hold">
                            <p:stCondLst>
                              <p:cond delay="4000"/>
                            </p:stCondLst>
                            <p:childTnLst>
                              <p:par>
                                <p:cTn id="37" presetID="18" presetClass="entr" presetSubtype="6" fill="hold" grpId="0" nodeType="afterEffect">
                                  <p:stCondLst>
                                    <p:cond delay="0"/>
                                  </p:stCondLst>
                                  <p:childTnLst>
                                    <p:set>
                                      <p:cBhvr>
                                        <p:cTn id="38" dur="1" fill="hold">
                                          <p:stCondLst>
                                            <p:cond delay="0"/>
                                          </p:stCondLst>
                                        </p:cTn>
                                        <p:tgtEl>
                                          <p:spTgt spid="19">
                                            <p:txEl>
                                              <p:pRg st="0" end="0"/>
                                            </p:txEl>
                                          </p:spTgt>
                                        </p:tgtEl>
                                        <p:attrNameLst>
                                          <p:attrName>style.visibility</p:attrName>
                                        </p:attrNameLst>
                                      </p:cBhvr>
                                      <p:to>
                                        <p:strVal val="visible"/>
                                      </p:to>
                                    </p:set>
                                    <p:animEffect transition="in" filter="strips(downRight)">
                                      <p:cBhvr>
                                        <p:cTn id="39" dur="500"/>
                                        <p:tgtEl>
                                          <p:spTgt spid="19">
                                            <p:txEl>
                                              <p:pRg st="0" end="0"/>
                                            </p:txEl>
                                          </p:spTgt>
                                        </p:tgtEl>
                                      </p:cBhvr>
                                    </p:animEffect>
                                  </p:childTnLst>
                                </p:cTn>
                              </p:par>
                            </p:childTnLst>
                          </p:cTn>
                        </p:par>
                        <p:par>
                          <p:cTn id="40" fill="hold">
                            <p:stCondLst>
                              <p:cond delay="4500"/>
                            </p:stCondLst>
                            <p:childTnLst>
                              <p:par>
                                <p:cTn id="41" presetID="10" presetClass="entr" presetSubtype="0" fill="hold" grpId="0" nodeType="afterEffect">
                                  <p:stCondLst>
                                    <p:cond delay="0"/>
                                  </p:stCondLst>
                                  <p:childTnLst>
                                    <p:set>
                                      <p:cBhvr>
                                        <p:cTn id="42" dur="1" fill="hold">
                                          <p:stCondLst>
                                            <p:cond delay="0"/>
                                          </p:stCondLst>
                                        </p:cTn>
                                        <p:tgtEl>
                                          <p:spTgt spid="26"/>
                                        </p:tgtEl>
                                        <p:attrNameLst>
                                          <p:attrName>style.visibility</p:attrName>
                                        </p:attrNameLst>
                                      </p:cBhvr>
                                      <p:to>
                                        <p:strVal val="visible"/>
                                      </p:to>
                                    </p:set>
                                    <p:animEffect transition="in" filter="fade">
                                      <p:cBhvr>
                                        <p:cTn id="43" dur="500"/>
                                        <p:tgtEl>
                                          <p:spTgt spid="26"/>
                                        </p:tgtEl>
                                      </p:cBhvr>
                                    </p:animEffect>
                                  </p:childTnLst>
                                </p:cTn>
                              </p:par>
                            </p:childTnLst>
                          </p:cTn>
                        </p:par>
                        <p:par>
                          <p:cTn id="44" fill="hold">
                            <p:stCondLst>
                              <p:cond delay="5000"/>
                            </p:stCondLst>
                            <p:childTnLst>
                              <p:par>
                                <p:cTn id="45" presetID="10" presetClass="entr" presetSubtype="0" fill="hold" grpId="0" nodeType="afterEffect">
                                  <p:stCondLst>
                                    <p:cond delay="0"/>
                                  </p:stCondLst>
                                  <p:childTnLst>
                                    <p:set>
                                      <p:cBhvr>
                                        <p:cTn id="46" dur="1" fill="hold">
                                          <p:stCondLst>
                                            <p:cond delay="0"/>
                                          </p:stCondLst>
                                        </p:cTn>
                                        <p:tgtEl>
                                          <p:spTgt spid="20">
                                            <p:txEl>
                                              <p:pRg st="0" end="0"/>
                                            </p:txEl>
                                          </p:spTgt>
                                        </p:tgtEl>
                                        <p:attrNameLst>
                                          <p:attrName>style.visibility</p:attrName>
                                        </p:attrNameLst>
                                      </p:cBhvr>
                                      <p:to>
                                        <p:strVal val="visible"/>
                                      </p:to>
                                    </p:set>
                                    <p:animEffect transition="in" filter="fade">
                                      <p:cBhvr>
                                        <p:cTn id="47" dur="500"/>
                                        <p:tgtEl>
                                          <p:spTgt spid="20">
                                            <p:txEl>
                                              <p:pRg st="0" end="0"/>
                                            </p:txEl>
                                          </p:spTgt>
                                        </p:tgtEl>
                                      </p:cBhvr>
                                    </p:animEffect>
                                  </p:childTnLst>
                                </p:cTn>
                              </p:par>
                            </p:childTnLst>
                          </p:cTn>
                        </p:par>
                        <p:par>
                          <p:cTn id="48" fill="hold">
                            <p:stCondLst>
                              <p:cond delay="5500"/>
                            </p:stCondLst>
                            <p:childTnLst>
                              <p:par>
                                <p:cTn id="49" presetID="18" presetClass="entr" presetSubtype="12" fill="hold" grpId="0" nodeType="afterEffect">
                                  <p:stCondLst>
                                    <p:cond delay="0"/>
                                  </p:stCondLst>
                                  <p:childTnLst>
                                    <p:set>
                                      <p:cBhvr>
                                        <p:cTn id="50" dur="1" fill="hold">
                                          <p:stCondLst>
                                            <p:cond delay="0"/>
                                          </p:stCondLst>
                                        </p:cTn>
                                        <p:tgtEl>
                                          <p:spTgt spid="21">
                                            <p:txEl>
                                              <p:pRg st="0" end="0"/>
                                            </p:txEl>
                                          </p:spTgt>
                                        </p:tgtEl>
                                        <p:attrNameLst>
                                          <p:attrName>style.visibility</p:attrName>
                                        </p:attrNameLst>
                                      </p:cBhvr>
                                      <p:to>
                                        <p:strVal val="visible"/>
                                      </p:to>
                                    </p:set>
                                    <p:animEffect transition="in" filter="strips(downLeft)">
                                      <p:cBhvr>
                                        <p:cTn id="51" dur="500"/>
                                        <p:tgtEl>
                                          <p:spTgt spid="2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3" grpId="0" build="p">
        <p:tmplLst>
          <p:tmpl lvl="1">
            <p:tnLst>
              <p:par>
                <p:cTn presetID="10" presetClass="entr" presetSubtype="0" fill="hold" nodeType="after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500"/>
                        <p:tgtEl>
                          <p:spTgt spid="13"/>
                        </p:tgtEl>
                      </p:cBhvr>
                    </p:animEffect>
                  </p:childTnLst>
                </p:cTn>
              </p:par>
            </p:tnLst>
          </p:tmpl>
        </p:tmplLst>
      </p:bldP>
      <p:bldP spid="18" grpId="0" build="p">
        <p:tmplLst>
          <p:tmpl lvl="1">
            <p:tnLst>
              <p:par>
                <p:cTn presetID="10" presetClass="entr" presetSubtype="0" fill="hold" nodeType="after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fade">
                      <p:cBhvr>
                        <p:cTn dur="500"/>
                        <p:tgtEl>
                          <p:spTgt spid="18"/>
                        </p:tgtEl>
                      </p:cBhvr>
                    </p:animEffect>
                  </p:childTnLst>
                </p:cTn>
              </p:par>
            </p:tnLst>
          </p:tmpl>
        </p:tmplLst>
      </p:bldP>
      <p:bldP spid="16" grpId="0" build="p">
        <p:tmplLst>
          <p:tmpl lvl="1">
            <p:tnLst>
              <p:par>
                <p:cTn presetID="18" presetClass="entr" presetSubtype="6" fill="hold" nodeType="afterEffect">
                  <p:stCondLst>
                    <p:cond delay="0"/>
                  </p:stCondLst>
                  <p:childTnLst>
                    <p:set>
                      <p:cBhvr>
                        <p:cTn dur="1" fill="hold">
                          <p:stCondLst>
                            <p:cond delay="0"/>
                          </p:stCondLst>
                        </p:cTn>
                        <p:tgtEl>
                          <p:spTgt spid="16"/>
                        </p:tgtEl>
                        <p:attrNameLst>
                          <p:attrName>style.visibility</p:attrName>
                        </p:attrNameLst>
                      </p:cBhvr>
                      <p:to>
                        <p:strVal val="visible"/>
                      </p:to>
                    </p:set>
                    <p:animEffect transition="in" filter="strips(downRight)">
                      <p:cBhvr>
                        <p:cTn dur="500"/>
                        <p:tgtEl>
                          <p:spTgt spid="16"/>
                        </p:tgtEl>
                      </p:cBhvr>
                    </p:animEffect>
                  </p:childTnLst>
                </p:cTn>
              </p:par>
            </p:tnLst>
          </p:tmpl>
        </p:tmplLst>
      </p:bldP>
      <p:bldP spid="17" grpId="0" build="p">
        <p:tmplLst>
          <p:tmpl lvl="1">
            <p:tnLst>
              <p:par>
                <p:cTn presetID="10" presetClass="entr" presetSubtype="0" fill="hold" nodeType="after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fade">
                      <p:cBhvr>
                        <p:cTn dur="500"/>
                        <p:tgtEl>
                          <p:spTgt spid="17"/>
                        </p:tgtEl>
                      </p:cBhvr>
                    </p:animEffect>
                  </p:childTnLst>
                </p:cTn>
              </p:par>
            </p:tnLst>
          </p:tmpl>
        </p:tmplLst>
      </p:bldP>
      <p:bldP spid="19" grpId="0" build="p">
        <p:tmplLst>
          <p:tmpl lvl="1">
            <p:tnLst>
              <p:par>
                <p:cTn presetID="18" presetClass="entr" presetSubtype="6" fill="hold" nodeType="afterEffect">
                  <p:stCondLst>
                    <p:cond delay="0"/>
                  </p:stCondLst>
                  <p:childTnLst>
                    <p:set>
                      <p:cBhvr>
                        <p:cTn dur="1" fill="hold">
                          <p:stCondLst>
                            <p:cond delay="0"/>
                          </p:stCondLst>
                        </p:cTn>
                        <p:tgtEl>
                          <p:spTgt spid="19"/>
                        </p:tgtEl>
                        <p:attrNameLst>
                          <p:attrName>style.visibility</p:attrName>
                        </p:attrNameLst>
                      </p:cBhvr>
                      <p:to>
                        <p:strVal val="visible"/>
                      </p:to>
                    </p:set>
                    <p:animEffect transition="in" filter="strips(downRight)">
                      <p:cBhvr>
                        <p:cTn dur="500"/>
                        <p:tgtEl>
                          <p:spTgt spid="19"/>
                        </p:tgtEl>
                      </p:cBhvr>
                    </p:animEffect>
                  </p:childTnLst>
                </p:cTn>
              </p:par>
            </p:tnLst>
          </p:tmpl>
        </p:tmplLst>
      </p:bldP>
      <p:bldP spid="20" grpId="0" build="p">
        <p:tmplLst>
          <p:tmpl lvl="1">
            <p:tnLst>
              <p:par>
                <p:cTn presetID="10" presetClass="entr" presetSubtype="0" fill="hold" nodeType="afterEffect">
                  <p:stCondLst>
                    <p:cond delay="0"/>
                  </p:stCondLst>
                  <p:childTnLst>
                    <p:set>
                      <p:cBhvr>
                        <p:cTn dur="1" fill="hold">
                          <p:stCondLst>
                            <p:cond delay="0"/>
                          </p:stCondLst>
                        </p:cTn>
                        <p:tgtEl>
                          <p:spTgt spid="20"/>
                        </p:tgtEl>
                        <p:attrNameLst>
                          <p:attrName>style.visibility</p:attrName>
                        </p:attrNameLst>
                      </p:cBhvr>
                      <p:to>
                        <p:strVal val="visible"/>
                      </p:to>
                    </p:set>
                    <p:animEffect transition="in" filter="fade">
                      <p:cBhvr>
                        <p:cTn dur="500"/>
                        <p:tgtEl>
                          <p:spTgt spid="20"/>
                        </p:tgtEl>
                      </p:cBhvr>
                    </p:animEffect>
                  </p:childTnLst>
                </p:cTn>
              </p:par>
            </p:tnLst>
          </p:tmpl>
        </p:tmplLst>
      </p:bldP>
      <p:bldP spid="21" grpId="0" build="p">
        <p:tmplLst>
          <p:tmpl lvl="1">
            <p:tnLst>
              <p:par>
                <p:cTn presetID="18" presetClass="entr" presetSubtype="12" fill="hold" nodeType="afterEffect">
                  <p:stCondLst>
                    <p:cond delay="0"/>
                  </p:stCondLst>
                  <p:childTnLst>
                    <p:set>
                      <p:cBhvr>
                        <p:cTn dur="1" fill="hold">
                          <p:stCondLst>
                            <p:cond delay="0"/>
                          </p:stCondLst>
                        </p:cTn>
                        <p:tgtEl>
                          <p:spTgt spid="21"/>
                        </p:tgtEl>
                        <p:attrNameLst>
                          <p:attrName>style.visibility</p:attrName>
                        </p:attrNameLst>
                      </p:cBhvr>
                      <p:to>
                        <p:strVal val="visible"/>
                      </p:to>
                    </p:set>
                    <p:animEffect transition="in" filter="strips(downLeft)">
                      <p:cBhvr>
                        <p:cTn dur="500"/>
                        <p:tgtEl>
                          <p:spTgt spid="21"/>
                        </p:tgtEl>
                      </p:cBhvr>
                    </p:animEffect>
                  </p:childTnLst>
                </p:cTn>
              </p:par>
            </p:tnLst>
          </p:tmpl>
        </p:tmplLst>
      </p:bldP>
      <p:bldP spid="24" grpId="0" animBg="1"/>
      <p:bldP spid="25" grpId="0" animBg="1"/>
      <p:bldP spid="26" grpId="0" animBg="1"/>
    </p:bldLst>
  </p:timing>
  <p:extLst mod="1">
    <p:ext uri="{DCECCB84-F9BA-43D5-87BE-67443E8EF086}">
      <p15:sldGuideLst xmlns:p15="http://schemas.microsoft.com/office/powerpoint/2012/main">
        <p15:guide id="1" orient="horz" pos="432">
          <p15:clr>
            <a:srgbClr val="FBAE40"/>
          </p15:clr>
        </p15:guide>
        <p15:guide id="2" pos="960">
          <p15:clr>
            <a:srgbClr val="FBAE40"/>
          </p15:clr>
        </p15:guide>
        <p15:guide id="3" pos="4808" userDrawn="1">
          <p15:clr>
            <a:srgbClr val="FBAE40"/>
          </p15:clr>
        </p15:guide>
        <p15:guide id="4" orient="horz" pos="3792">
          <p15:clr>
            <a:srgbClr val="FBAE40"/>
          </p15:clr>
        </p15:guide>
        <p15:guide id="5" orient="horz" pos="1392">
          <p15:clr>
            <a:srgbClr val="FBAE40"/>
          </p15:clr>
        </p15:guide>
        <p15:guide id="6" pos="2880" userDrawn="1">
          <p15:clr>
            <a:srgbClr val="FBAE40"/>
          </p15:clr>
        </p15:guide>
      </p15:sldGuideLst>
    </p:ext>
  </p:extLst>
</p:sldLayout>
</file>

<file path=ppt/slideLayouts/slideLayout62.xml><?xml version="1.0" encoding="utf-8"?>
<p:sldLayout xmlns:a="http://schemas.openxmlformats.org/drawingml/2006/main" xmlns:r="http://schemas.openxmlformats.org/officeDocument/2006/relationships" xmlns:p="http://schemas.openxmlformats.org/presentationml/2006/main" userDrawn="1">
  <p:cSld name="54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00100" y="596901"/>
            <a:ext cx="3409657" cy="505969"/>
          </a:xfrm>
        </p:spPr>
        <p:txBody>
          <a:bodyPr lIns="0" rIns="0" anchor="ctr">
            <a:noAutofit/>
          </a:bodyPr>
          <a:lstStyle>
            <a:lvl1pPr algn="l">
              <a:defRPr sz="2100" b="0">
                <a:solidFill>
                  <a:schemeClr val="accent1"/>
                </a:solidFill>
                <a:latin typeface="U.S. 101" pitchFamily="2" charset="0"/>
                <a:ea typeface="Roboto" pitchFamily="2" charset="0"/>
                <a:cs typeface="Open Sans Light" panose="020B0306030504020204" pitchFamily="34" charset="0"/>
              </a:defRPr>
            </a:lvl1pPr>
          </a:lstStyle>
          <a:p>
            <a:r>
              <a:rPr lang="en-US" dirty="0" smtClean="0"/>
              <a:t>Write Your Title Here</a:t>
            </a:r>
            <a:endParaRPr lang="en-GB" dirty="0"/>
          </a:p>
        </p:txBody>
      </p:sp>
      <p:sp>
        <p:nvSpPr>
          <p:cNvPr id="13" name="Text Placeholder 12"/>
          <p:cNvSpPr>
            <a:spLocks noGrp="1"/>
          </p:cNvSpPr>
          <p:nvPr>
            <p:ph type="body" sz="quarter" idx="11" hasCustomPrompt="1"/>
          </p:nvPr>
        </p:nvSpPr>
        <p:spPr>
          <a:xfrm>
            <a:off x="800100" y="1861626"/>
            <a:ext cx="3409657" cy="516988"/>
          </a:xfrm>
        </p:spPr>
        <p:txBody>
          <a:bodyPr lIns="0" rIns="0">
            <a:normAutofit/>
          </a:bodyPr>
          <a:lstStyle>
            <a:lvl1pPr marL="0" indent="0">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18" name="Text Placeholder 12"/>
          <p:cNvSpPr>
            <a:spLocks noGrp="1"/>
          </p:cNvSpPr>
          <p:nvPr>
            <p:ph type="body" sz="quarter" idx="13" hasCustomPrompt="1"/>
          </p:nvPr>
        </p:nvSpPr>
        <p:spPr>
          <a:xfrm>
            <a:off x="4934244" y="1861626"/>
            <a:ext cx="3409657" cy="516988"/>
          </a:xfrm>
        </p:spPr>
        <p:txBody>
          <a:bodyPr lIns="0" rIns="0">
            <a:normAutofit/>
          </a:bodyPr>
          <a:lstStyle>
            <a:lvl1pPr marL="0" indent="0" algn="r">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 name="TextBox 2"/>
          <p:cNvSpPr txBox="1"/>
          <p:nvPr userDrawn="1"/>
        </p:nvSpPr>
        <p:spPr>
          <a:xfrm>
            <a:off x="1076178" y="6183086"/>
            <a:ext cx="1428750" cy="242374"/>
          </a:xfrm>
          <a:prstGeom prst="rect">
            <a:avLst/>
          </a:prstGeom>
          <a:noFill/>
        </p:spPr>
        <p:txBody>
          <a:bodyPr wrap="square" rtlCol="0">
            <a:spAutoFit/>
          </a:bodyPr>
          <a:lstStyle/>
          <a:p>
            <a:r>
              <a:rPr lang="en-US" sz="975" dirty="0" smtClean="0">
                <a:solidFill>
                  <a:schemeClr val="accent1"/>
                </a:solidFill>
                <a:latin typeface="U.S. 101" pitchFamily="2" charset="0"/>
              </a:rPr>
              <a:t>COMPANY NAME</a:t>
            </a:r>
          </a:p>
        </p:txBody>
      </p:sp>
      <p:sp>
        <p:nvSpPr>
          <p:cNvPr id="8" name="TextBox 7"/>
          <p:cNvSpPr txBox="1"/>
          <p:nvPr userDrawn="1"/>
        </p:nvSpPr>
        <p:spPr>
          <a:xfrm>
            <a:off x="3857478" y="6197600"/>
            <a:ext cx="1428750" cy="230832"/>
          </a:xfrm>
          <a:prstGeom prst="rect">
            <a:avLst/>
          </a:prstGeom>
          <a:noFill/>
        </p:spPr>
        <p:txBody>
          <a:bodyPr wrap="square" rtlCol="0">
            <a:spAutoFit/>
          </a:bodyPr>
          <a:lstStyle/>
          <a:p>
            <a:pPr algn="ctr"/>
            <a:r>
              <a:rPr lang="en-US" sz="900" u="none" dirty="0" smtClean="0">
                <a:solidFill>
                  <a:schemeClr val="accent1"/>
                </a:solidFill>
                <a:latin typeface="Aller Light" panose="02000503000000020004" pitchFamily="2" charset="0"/>
              </a:rPr>
              <a:t>www.nicecompany.com</a:t>
            </a:r>
            <a:endParaRPr lang="en-US" sz="825" u="none" dirty="0" smtClean="0">
              <a:solidFill>
                <a:schemeClr val="accent1"/>
              </a:solidFill>
              <a:latin typeface="Aller Light" panose="02000503000000020004" pitchFamily="2" charset="0"/>
            </a:endParaRPr>
          </a:p>
        </p:txBody>
      </p:sp>
    </p:spTree>
    <p:extLst>
      <p:ext uri="{BB962C8B-B14F-4D97-AF65-F5344CB8AC3E}">
        <p14:creationId xmlns:p14="http://schemas.microsoft.com/office/powerpoint/2010/main" val="2996155949"/>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432">
          <p15:clr>
            <a:srgbClr val="FBAE40"/>
          </p15:clr>
        </p15:guide>
        <p15:guide id="2" pos="960">
          <p15:clr>
            <a:srgbClr val="FBAE40"/>
          </p15:clr>
        </p15:guide>
        <p15:guide id="3" pos="6696">
          <p15:clr>
            <a:srgbClr val="FBAE40"/>
          </p15:clr>
        </p15:guide>
        <p15:guide id="4" orient="horz" pos="3792">
          <p15:clr>
            <a:srgbClr val="FBAE40"/>
          </p15:clr>
        </p15:guide>
        <p15:guide id="5" orient="horz" pos="1392">
          <p15:clr>
            <a:srgbClr val="FBAE40"/>
          </p15:clr>
        </p15:guide>
        <p15:guide id="6" pos="3840">
          <p15:clr>
            <a:srgbClr val="FBAE40"/>
          </p15:clr>
        </p15:guide>
      </p15:sldGuideLst>
    </p:ext>
  </p:extLst>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82_Title Slide">
    <p:spTree>
      <p:nvGrpSpPr>
        <p:cNvPr id="1" name=""/>
        <p:cNvGrpSpPr/>
        <p:nvPr/>
      </p:nvGrpSpPr>
      <p:grpSpPr>
        <a:xfrm>
          <a:off x="0" y="0"/>
          <a:ext cx="0" cy="0"/>
          <a:chOff x="0" y="0"/>
          <a:chExt cx="0" cy="0"/>
        </a:xfrm>
      </p:grpSpPr>
      <p:grpSp>
        <p:nvGrpSpPr>
          <p:cNvPr id="10" name="Group 9"/>
          <p:cNvGrpSpPr/>
          <p:nvPr userDrawn="1"/>
        </p:nvGrpSpPr>
        <p:grpSpPr>
          <a:xfrm>
            <a:off x="3063856" y="3381868"/>
            <a:ext cx="1086963" cy="1086972"/>
            <a:chOff x="4085141" y="3175651"/>
            <a:chExt cx="1449284" cy="1449296"/>
          </a:xfrm>
        </p:grpSpPr>
        <p:sp>
          <p:nvSpPr>
            <p:cNvPr id="11" name="Shape 1968"/>
            <p:cNvSpPr/>
            <p:nvPr/>
          </p:nvSpPr>
          <p:spPr>
            <a:xfrm>
              <a:off x="4085141" y="3175651"/>
              <a:ext cx="1449284" cy="1449296"/>
            </a:xfrm>
            <a:custGeom>
              <a:avLst/>
              <a:gdLst/>
              <a:ahLst/>
              <a:cxnLst>
                <a:cxn ang="0">
                  <a:pos x="wd2" y="hd2"/>
                </a:cxn>
                <a:cxn ang="5400000">
                  <a:pos x="wd2" y="hd2"/>
                </a:cxn>
                <a:cxn ang="10800000">
                  <a:pos x="wd2" y="hd2"/>
                </a:cxn>
                <a:cxn ang="16200000">
                  <a:pos x="wd2" y="hd2"/>
                </a:cxn>
              </a:cxnLst>
              <a:rect l="0" t="0" r="r" b="b"/>
              <a:pathLst>
                <a:path w="19197" h="19197" extrusionOk="0">
                  <a:moveTo>
                    <a:pt x="18670" y="12729"/>
                  </a:moveTo>
                  <a:cubicBezTo>
                    <a:pt x="16941" y="17739"/>
                    <a:pt x="11479" y="20399"/>
                    <a:pt x="6469" y="18670"/>
                  </a:cubicBezTo>
                  <a:cubicBezTo>
                    <a:pt x="1459" y="16941"/>
                    <a:pt x="-1201" y="11478"/>
                    <a:pt x="528" y="6468"/>
                  </a:cubicBezTo>
                  <a:cubicBezTo>
                    <a:pt x="2256" y="1459"/>
                    <a:pt x="7719" y="-1201"/>
                    <a:pt x="12729" y="528"/>
                  </a:cubicBezTo>
                  <a:cubicBezTo>
                    <a:pt x="17739" y="2256"/>
                    <a:pt x="20399" y="7720"/>
                    <a:pt x="18670" y="12729"/>
                  </a:cubicBezTo>
                  <a:close/>
                </a:path>
              </a:pathLst>
            </a:custGeom>
            <a:solidFill>
              <a:schemeClr val="accent1"/>
            </a:solidFill>
            <a:ln w="12700" cap="flat">
              <a:noFill/>
              <a:miter lim="400000"/>
            </a:ln>
            <a:effectLst/>
          </p:spPr>
          <p:txBody>
            <a:bodyPr wrap="square" lIns="28575" tIns="28575" rIns="28575" bIns="28575" numCol="1" anchor="ctr">
              <a:noAutofit/>
            </a:bodyPr>
            <a:lstStyle/>
            <a:p>
              <a:pPr>
                <a:spcBef>
                  <a:spcPts val="3375"/>
                </a:spcBef>
                <a:defRPr sz="2500">
                  <a:latin typeface="Aller Light"/>
                  <a:ea typeface="Aller Light"/>
                  <a:cs typeface="Aller Light"/>
                  <a:sym typeface="Aller Light"/>
                </a:defRPr>
              </a:pPr>
              <a:endParaRPr sz="1875"/>
            </a:p>
          </p:txBody>
        </p:sp>
        <p:sp>
          <p:nvSpPr>
            <p:cNvPr id="12" name="Shape 1969"/>
            <p:cNvSpPr/>
            <p:nvPr/>
          </p:nvSpPr>
          <p:spPr>
            <a:xfrm>
              <a:off x="4500343" y="3661901"/>
              <a:ext cx="504188" cy="474892"/>
            </a:xfrm>
            <a:custGeom>
              <a:avLst/>
              <a:gdLst/>
              <a:ahLst/>
              <a:cxnLst>
                <a:cxn ang="0">
                  <a:pos x="wd2" y="hd2"/>
                </a:cxn>
                <a:cxn ang="5400000">
                  <a:pos x="wd2" y="hd2"/>
                </a:cxn>
                <a:cxn ang="10800000">
                  <a:pos x="wd2" y="hd2"/>
                </a:cxn>
                <a:cxn ang="16200000">
                  <a:pos x="wd2" y="hd2"/>
                </a:cxn>
              </a:cxnLst>
              <a:rect l="0" t="0" r="r" b="b"/>
              <a:pathLst>
                <a:path w="21255" h="21600" extrusionOk="0">
                  <a:moveTo>
                    <a:pt x="12176" y="6435"/>
                  </a:moveTo>
                  <a:cubicBezTo>
                    <a:pt x="7996" y="6432"/>
                    <a:pt x="5032" y="4758"/>
                    <a:pt x="5032" y="4133"/>
                  </a:cubicBezTo>
                  <a:cubicBezTo>
                    <a:pt x="5030" y="3512"/>
                    <a:pt x="7998" y="1836"/>
                    <a:pt x="12176" y="1839"/>
                  </a:cubicBezTo>
                  <a:cubicBezTo>
                    <a:pt x="16354" y="1836"/>
                    <a:pt x="19322" y="3512"/>
                    <a:pt x="19320" y="4133"/>
                  </a:cubicBezTo>
                  <a:cubicBezTo>
                    <a:pt x="19320" y="4758"/>
                    <a:pt x="16356" y="6432"/>
                    <a:pt x="12176" y="6435"/>
                  </a:cubicBezTo>
                  <a:close/>
                  <a:moveTo>
                    <a:pt x="1634" y="11787"/>
                  </a:moveTo>
                  <a:cubicBezTo>
                    <a:pt x="1569" y="10981"/>
                    <a:pt x="2162" y="9905"/>
                    <a:pt x="3872" y="9099"/>
                  </a:cubicBezTo>
                  <a:cubicBezTo>
                    <a:pt x="4119" y="10783"/>
                    <a:pt x="4385" y="12612"/>
                    <a:pt x="4621" y="14219"/>
                  </a:cubicBezTo>
                  <a:cubicBezTo>
                    <a:pt x="2754" y="13822"/>
                    <a:pt x="1712" y="12773"/>
                    <a:pt x="1634" y="11787"/>
                  </a:cubicBezTo>
                  <a:close/>
                  <a:moveTo>
                    <a:pt x="12176" y="0"/>
                  </a:moveTo>
                  <a:lnTo>
                    <a:pt x="12176" y="0"/>
                  </a:lnTo>
                  <a:cubicBezTo>
                    <a:pt x="6463" y="0"/>
                    <a:pt x="2866" y="2123"/>
                    <a:pt x="3108" y="3829"/>
                  </a:cubicBezTo>
                  <a:cubicBezTo>
                    <a:pt x="3177" y="4316"/>
                    <a:pt x="3369" y="5644"/>
                    <a:pt x="3613" y="7313"/>
                  </a:cubicBezTo>
                  <a:cubicBezTo>
                    <a:pt x="813" y="8485"/>
                    <a:pt x="-114" y="10388"/>
                    <a:pt x="11" y="11938"/>
                  </a:cubicBezTo>
                  <a:cubicBezTo>
                    <a:pt x="158" y="13772"/>
                    <a:pt x="1687" y="15738"/>
                    <a:pt x="5048" y="16077"/>
                  </a:cubicBezTo>
                  <a:cubicBezTo>
                    <a:pt x="6967" y="16271"/>
                    <a:pt x="9276" y="15135"/>
                    <a:pt x="10772" y="13196"/>
                  </a:cubicBezTo>
                  <a:cubicBezTo>
                    <a:pt x="10629" y="12935"/>
                    <a:pt x="10546" y="12632"/>
                    <a:pt x="10546" y="12307"/>
                  </a:cubicBezTo>
                  <a:cubicBezTo>
                    <a:pt x="10546" y="11336"/>
                    <a:pt x="11275" y="10548"/>
                    <a:pt x="12176" y="10548"/>
                  </a:cubicBezTo>
                  <a:cubicBezTo>
                    <a:pt x="13076" y="10548"/>
                    <a:pt x="13805" y="11336"/>
                    <a:pt x="13805" y="12307"/>
                  </a:cubicBezTo>
                  <a:cubicBezTo>
                    <a:pt x="13805" y="13264"/>
                    <a:pt x="13096" y="14042"/>
                    <a:pt x="12212" y="14064"/>
                  </a:cubicBezTo>
                  <a:cubicBezTo>
                    <a:pt x="10431" y="16541"/>
                    <a:pt x="7721" y="18036"/>
                    <a:pt x="5152" y="17862"/>
                  </a:cubicBezTo>
                  <a:cubicBezTo>
                    <a:pt x="5212" y="18271"/>
                    <a:pt x="5235" y="18426"/>
                    <a:pt x="5264" y="18631"/>
                  </a:cubicBezTo>
                  <a:cubicBezTo>
                    <a:pt x="5369" y="19359"/>
                    <a:pt x="7996" y="21597"/>
                    <a:pt x="12176" y="21600"/>
                  </a:cubicBezTo>
                  <a:lnTo>
                    <a:pt x="12176" y="21600"/>
                  </a:lnTo>
                  <a:cubicBezTo>
                    <a:pt x="16356" y="21597"/>
                    <a:pt x="18983" y="19359"/>
                    <a:pt x="19086" y="18631"/>
                  </a:cubicBezTo>
                  <a:cubicBezTo>
                    <a:pt x="19191" y="17910"/>
                    <a:pt x="20998" y="5562"/>
                    <a:pt x="21244" y="3829"/>
                  </a:cubicBezTo>
                  <a:cubicBezTo>
                    <a:pt x="21486" y="2123"/>
                    <a:pt x="17888" y="0"/>
                    <a:pt x="12176" y="0"/>
                  </a:cubicBezTo>
                  <a:close/>
                </a:path>
              </a:pathLst>
            </a:custGeom>
            <a:solidFill>
              <a:srgbClr val="FFFFFF"/>
            </a:solidFill>
            <a:ln w="12700" cap="flat">
              <a:noFill/>
              <a:miter lim="400000"/>
            </a:ln>
            <a:effectLst/>
          </p:spPr>
          <p:txBody>
            <a:bodyPr wrap="square" lIns="28575" tIns="28575" rIns="28575" bIns="28575" numCol="1" anchor="ctr">
              <a:noAutofit/>
            </a:bodyPr>
            <a:lstStyle/>
            <a:p>
              <a:pPr>
                <a:spcBef>
                  <a:spcPts val="3375"/>
                </a:spcBef>
                <a:defRPr sz="2500">
                  <a:latin typeface="Aller Light"/>
                  <a:ea typeface="Aller Light"/>
                  <a:cs typeface="Aller Light"/>
                  <a:sym typeface="Aller Light"/>
                </a:defRPr>
              </a:pPr>
              <a:endParaRPr sz="1875"/>
            </a:p>
          </p:txBody>
        </p:sp>
      </p:grpSp>
      <p:grpSp>
        <p:nvGrpSpPr>
          <p:cNvPr id="14" name="Group 13"/>
          <p:cNvGrpSpPr/>
          <p:nvPr userDrawn="1"/>
        </p:nvGrpSpPr>
        <p:grpSpPr>
          <a:xfrm>
            <a:off x="5006922" y="3381869"/>
            <a:ext cx="1086951" cy="1086955"/>
            <a:chOff x="6675896" y="3175651"/>
            <a:chExt cx="1449268" cy="1449273"/>
          </a:xfrm>
        </p:grpSpPr>
        <p:sp>
          <p:nvSpPr>
            <p:cNvPr id="15" name="Shape 1971"/>
            <p:cNvSpPr/>
            <p:nvPr/>
          </p:nvSpPr>
          <p:spPr>
            <a:xfrm>
              <a:off x="6675896" y="3175651"/>
              <a:ext cx="1449268" cy="1449273"/>
            </a:xfrm>
            <a:custGeom>
              <a:avLst/>
              <a:gdLst/>
              <a:ahLst/>
              <a:cxnLst>
                <a:cxn ang="0">
                  <a:pos x="wd2" y="hd2"/>
                </a:cxn>
                <a:cxn ang="5400000">
                  <a:pos x="wd2" y="hd2"/>
                </a:cxn>
                <a:cxn ang="10800000">
                  <a:pos x="wd2" y="hd2"/>
                </a:cxn>
                <a:cxn ang="16200000">
                  <a:pos x="wd2" y="hd2"/>
                </a:cxn>
              </a:cxnLst>
              <a:rect l="0" t="0" r="r" b="b"/>
              <a:pathLst>
                <a:path w="19195" h="19195" extrusionOk="0">
                  <a:moveTo>
                    <a:pt x="530" y="6460"/>
                  </a:moveTo>
                  <a:cubicBezTo>
                    <a:pt x="2262" y="1452"/>
                    <a:pt x="7726" y="-1203"/>
                    <a:pt x="12734" y="530"/>
                  </a:cubicBezTo>
                  <a:cubicBezTo>
                    <a:pt x="17742" y="2262"/>
                    <a:pt x="20397" y="7726"/>
                    <a:pt x="18664" y="12734"/>
                  </a:cubicBezTo>
                  <a:cubicBezTo>
                    <a:pt x="16932" y="17742"/>
                    <a:pt x="11468" y="20397"/>
                    <a:pt x="6460" y="18665"/>
                  </a:cubicBezTo>
                  <a:cubicBezTo>
                    <a:pt x="1452" y="16932"/>
                    <a:pt x="-1203" y="11468"/>
                    <a:pt x="530" y="6460"/>
                  </a:cubicBezTo>
                  <a:close/>
                </a:path>
              </a:pathLst>
            </a:custGeom>
            <a:solidFill>
              <a:schemeClr val="accent1"/>
            </a:solidFill>
            <a:ln w="12700" cap="flat">
              <a:noFill/>
              <a:miter lim="400000"/>
            </a:ln>
            <a:effectLst/>
          </p:spPr>
          <p:txBody>
            <a:bodyPr wrap="square" lIns="28575" tIns="28575" rIns="28575" bIns="28575" numCol="1" anchor="ctr">
              <a:noAutofit/>
            </a:bodyPr>
            <a:lstStyle/>
            <a:p>
              <a:pPr>
                <a:spcBef>
                  <a:spcPts val="3375"/>
                </a:spcBef>
                <a:defRPr sz="2500">
                  <a:latin typeface="Aller Light"/>
                  <a:ea typeface="Aller Light"/>
                  <a:cs typeface="Aller Light"/>
                  <a:sym typeface="Aller Light"/>
                </a:defRPr>
              </a:pPr>
              <a:endParaRPr sz="1875"/>
            </a:p>
          </p:txBody>
        </p:sp>
        <p:sp>
          <p:nvSpPr>
            <p:cNvPr id="16" name="Shape 1972"/>
            <p:cNvSpPr/>
            <p:nvPr/>
          </p:nvSpPr>
          <p:spPr>
            <a:xfrm>
              <a:off x="7163084" y="3661901"/>
              <a:ext cx="474892" cy="474892"/>
            </a:xfrm>
            <a:custGeom>
              <a:avLst/>
              <a:gdLst/>
              <a:ahLst/>
              <a:cxnLst>
                <a:cxn ang="0">
                  <a:pos x="wd2" y="hd2"/>
                </a:cxn>
                <a:cxn ang="5400000">
                  <a:pos x="wd2" y="hd2"/>
                </a:cxn>
                <a:cxn ang="10800000">
                  <a:pos x="wd2" y="hd2"/>
                </a:cxn>
                <a:cxn ang="16200000">
                  <a:pos x="wd2" y="hd2"/>
                </a:cxn>
              </a:cxnLst>
              <a:rect l="0" t="0" r="r" b="b"/>
              <a:pathLst>
                <a:path w="21600" h="21600" extrusionOk="0">
                  <a:moveTo>
                    <a:pt x="7856" y="13527"/>
                  </a:moveTo>
                  <a:lnTo>
                    <a:pt x="21138" y="9731"/>
                  </a:lnTo>
                  <a:cubicBezTo>
                    <a:pt x="21392" y="9659"/>
                    <a:pt x="21600" y="9385"/>
                    <a:pt x="21600" y="9120"/>
                  </a:cubicBezTo>
                  <a:lnTo>
                    <a:pt x="21600" y="2520"/>
                  </a:lnTo>
                  <a:lnTo>
                    <a:pt x="4680" y="2520"/>
                  </a:lnTo>
                  <a:lnTo>
                    <a:pt x="4680" y="481"/>
                  </a:lnTo>
                  <a:cubicBezTo>
                    <a:pt x="4680" y="217"/>
                    <a:pt x="4465" y="0"/>
                    <a:pt x="4200" y="0"/>
                  </a:cubicBezTo>
                  <a:lnTo>
                    <a:pt x="480" y="0"/>
                  </a:lnTo>
                  <a:cubicBezTo>
                    <a:pt x="217" y="0"/>
                    <a:pt x="0" y="217"/>
                    <a:pt x="0" y="481"/>
                  </a:cubicBezTo>
                  <a:lnTo>
                    <a:pt x="0" y="2400"/>
                  </a:lnTo>
                  <a:lnTo>
                    <a:pt x="2332" y="2400"/>
                  </a:lnTo>
                  <a:lnTo>
                    <a:pt x="4693" y="13269"/>
                  </a:lnTo>
                  <a:lnTo>
                    <a:pt x="4920" y="14400"/>
                  </a:lnTo>
                  <a:lnTo>
                    <a:pt x="4920" y="16200"/>
                  </a:lnTo>
                  <a:cubicBezTo>
                    <a:pt x="4920" y="16463"/>
                    <a:pt x="5137" y="16680"/>
                    <a:pt x="5400" y="16680"/>
                  </a:cubicBezTo>
                  <a:lnTo>
                    <a:pt x="6001" y="16680"/>
                  </a:lnTo>
                  <a:lnTo>
                    <a:pt x="17999" y="16680"/>
                  </a:lnTo>
                  <a:lnTo>
                    <a:pt x="21119" y="16680"/>
                  </a:lnTo>
                  <a:cubicBezTo>
                    <a:pt x="21383" y="16680"/>
                    <a:pt x="21600" y="16463"/>
                    <a:pt x="21600" y="16200"/>
                  </a:cubicBezTo>
                  <a:lnTo>
                    <a:pt x="21600" y="14400"/>
                  </a:lnTo>
                  <a:lnTo>
                    <a:pt x="8103" y="14400"/>
                  </a:lnTo>
                  <a:cubicBezTo>
                    <a:pt x="6723" y="14400"/>
                    <a:pt x="6694" y="13860"/>
                    <a:pt x="7856" y="13527"/>
                  </a:cubicBezTo>
                  <a:close/>
                  <a:moveTo>
                    <a:pt x="15599" y="19200"/>
                  </a:moveTo>
                  <a:cubicBezTo>
                    <a:pt x="15599" y="20525"/>
                    <a:pt x="16674" y="21600"/>
                    <a:pt x="17999" y="21600"/>
                  </a:cubicBezTo>
                  <a:cubicBezTo>
                    <a:pt x="19326" y="21600"/>
                    <a:pt x="20399" y="20525"/>
                    <a:pt x="20399" y="19200"/>
                  </a:cubicBezTo>
                  <a:cubicBezTo>
                    <a:pt x="20399" y="17874"/>
                    <a:pt x="19326" y="16800"/>
                    <a:pt x="17999" y="16800"/>
                  </a:cubicBezTo>
                  <a:cubicBezTo>
                    <a:pt x="16674" y="16800"/>
                    <a:pt x="15599" y="17874"/>
                    <a:pt x="15599" y="19200"/>
                  </a:cubicBezTo>
                  <a:close/>
                  <a:moveTo>
                    <a:pt x="3599" y="19200"/>
                  </a:moveTo>
                  <a:cubicBezTo>
                    <a:pt x="3599" y="20525"/>
                    <a:pt x="4674" y="21600"/>
                    <a:pt x="6001" y="21600"/>
                  </a:cubicBezTo>
                  <a:cubicBezTo>
                    <a:pt x="7326" y="21600"/>
                    <a:pt x="8399" y="20525"/>
                    <a:pt x="8399" y="19200"/>
                  </a:cubicBezTo>
                  <a:cubicBezTo>
                    <a:pt x="8399" y="17874"/>
                    <a:pt x="7326" y="16800"/>
                    <a:pt x="6001" y="16800"/>
                  </a:cubicBezTo>
                  <a:cubicBezTo>
                    <a:pt x="4674" y="16800"/>
                    <a:pt x="3599" y="17874"/>
                    <a:pt x="3599" y="19200"/>
                  </a:cubicBezTo>
                  <a:close/>
                </a:path>
              </a:pathLst>
            </a:custGeom>
            <a:solidFill>
              <a:srgbClr val="FFFFFF"/>
            </a:solidFill>
            <a:ln w="12700" cap="flat">
              <a:noFill/>
              <a:miter lim="400000"/>
            </a:ln>
            <a:effectLst/>
          </p:spPr>
          <p:txBody>
            <a:bodyPr wrap="square" lIns="28575" tIns="28575" rIns="28575" bIns="28575" numCol="1" anchor="ctr">
              <a:noAutofit/>
            </a:bodyPr>
            <a:lstStyle/>
            <a:p>
              <a:pPr>
                <a:spcBef>
                  <a:spcPts val="3375"/>
                </a:spcBef>
                <a:defRPr sz="2500">
                  <a:latin typeface="Aller Light"/>
                  <a:ea typeface="Aller Light"/>
                  <a:cs typeface="Aller Light"/>
                  <a:sym typeface="Aller Light"/>
                </a:defRPr>
              </a:pPr>
              <a:endParaRPr sz="1875"/>
            </a:p>
          </p:txBody>
        </p:sp>
      </p:grpSp>
      <p:sp>
        <p:nvSpPr>
          <p:cNvPr id="17" name="Shape 1976"/>
          <p:cNvSpPr/>
          <p:nvPr userDrawn="1"/>
        </p:nvSpPr>
        <p:spPr>
          <a:xfrm>
            <a:off x="2757056" y="4464190"/>
            <a:ext cx="842244" cy="722217"/>
          </a:xfrm>
          <a:custGeom>
            <a:avLst/>
            <a:gdLst/>
            <a:ahLst/>
            <a:cxnLst>
              <a:cxn ang="0">
                <a:pos x="wd2" y="hd2"/>
              </a:cxn>
              <a:cxn ang="5400000">
                <a:pos x="wd2" y="hd2"/>
              </a:cxn>
              <a:cxn ang="10800000">
                <a:pos x="wd2" y="hd2"/>
              </a:cxn>
              <a:cxn ang="16200000">
                <a:pos x="wd2" y="hd2"/>
              </a:cxn>
            </a:cxnLst>
            <a:rect l="0" t="0" r="r" b="b"/>
            <a:pathLst>
              <a:path w="21600" h="21600" extrusionOk="0">
                <a:moveTo>
                  <a:pt x="11261" y="19546"/>
                </a:moveTo>
                <a:cubicBezTo>
                  <a:pt x="7277" y="17943"/>
                  <a:pt x="3645" y="15468"/>
                  <a:pt x="465" y="12190"/>
                </a:cubicBezTo>
                <a:lnTo>
                  <a:pt x="0" y="11710"/>
                </a:lnTo>
                <a:lnTo>
                  <a:pt x="9352" y="0"/>
                </a:lnTo>
                <a:lnTo>
                  <a:pt x="9792" y="438"/>
                </a:lnTo>
                <a:cubicBezTo>
                  <a:pt x="11548" y="2185"/>
                  <a:pt x="13536" y="3513"/>
                  <a:pt x="15703" y="4384"/>
                </a:cubicBezTo>
                <a:cubicBezTo>
                  <a:pt x="17269" y="5015"/>
                  <a:pt x="18904" y="5394"/>
                  <a:pt x="20562" y="5511"/>
                </a:cubicBezTo>
                <a:lnTo>
                  <a:pt x="21110" y="5550"/>
                </a:lnTo>
                <a:lnTo>
                  <a:pt x="21600" y="21600"/>
                </a:lnTo>
                <a:lnTo>
                  <a:pt x="20958" y="21582"/>
                </a:lnTo>
                <a:cubicBezTo>
                  <a:pt x="17647" y="21488"/>
                  <a:pt x="14384" y="20803"/>
                  <a:pt x="11261" y="19546"/>
                </a:cubicBezTo>
                <a:cubicBezTo>
                  <a:pt x="11261" y="19546"/>
                  <a:pt x="11261" y="19546"/>
                  <a:pt x="11261" y="19546"/>
                </a:cubicBezTo>
                <a:close/>
              </a:path>
            </a:pathLst>
          </a:custGeom>
          <a:solidFill>
            <a:srgbClr val="DCDEE0"/>
          </a:solidFill>
          <a:ln w="12700" cap="flat">
            <a:noFill/>
            <a:miter lim="400000"/>
          </a:ln>
          <a:effectLst/>
        </p:spPr>
        <p:txBody>
          <a:bodyPr wrap="square" lIns="28575" tIns="28575" rIns="28575" bIns="28575" numCol="1" anchor="ctr">
            <a:noAutofit/>
          </a:bodyPr>
          <a:lstStyle/>
          <a:p>
            <a:pPr>
              <a:spcBef>
                <a:spcPts val="3375"/>
              </a:spcBef>
              <a:defRPr sz="2500">
                <a:latin typeface="Aller Light"/>
                <a:ea typeface="Aller Light"/>
                <a:cs typeface="Aller Light"/>
                <a:sym typeface="Aller Light"/>
              </a:defRPr>
            </a:pPr>
            <a:endParaRPr sz="1875"/>
          </a:p>
        </p:txBody>
      </p:sp>
      <p:sp>
        <p:nvSpPr>
          <p:cNvPr id="19" name="Shape 1981"/>
          <p:cNvSpPr/>
          <p:nvPr userDrawn="1"/>
        </p:nvSpPr>
        <p:spPr>
          <a:xfrm>
            <a:off x="2339468" y="3986946"/>
            <a:ext cx="754325" cy="835694"/>
          </a:xfrm>
          <a:custGeom>
            <a:avLst/>
            <a:gdLst/>
            <a:ahLst/>
            <a:cxnLst>
              <a:cxn ang="0">
                <a:pos x="wd2" y="hd2"/>
              </a:cxn>
              <a:cxn ang="5400000">
                <a:pos x="wd2" y="hd2"/>
              </a:cxn>
              <a:cxn ang="10800000">
                <a:pos x="wd2" y="hd2"/>
              </a:cxn>
              <a:cxn ang="16200000">
                <a:pos x="wd2" y="hd2"/>
              </a:cxn>
            </a:cxnLst>
            <a:rect l="0" t="0" r="r" b="b"/>
            <a:pathLst>
              <a:path w="21600" h="21600" extrusionOk="0">
                <a:moveTo>
                  <a:pt x="10663" y="21162"/>
                </a:moveTo>
                <a:cubicBezTo>
                  <a:pt x="4635" y="15824"/>
                  <a:pt x="872" y="8712"/>
                  <a:pt x="68" y="1137"/>
                </a:cubicBezTo>
                <a:lnTo>
                  <a:pt x="0" y="493"/>
                </a:lnTo>
                <a:lnTo>
                  <a:pt x="15367" y="0"/>
                </a:lnTo>
                <a:lnTo>
                  <a:pt x="15447" y="549"/>
                </a:lnTo>
                <a:cubicBezTo>
                  <a:pt x="16034" y="4547"/>
                  <a:pt x="18005" y="8183"/>
                  <a:pt x="21146" y="11064"/>
                </a:cubicBezTo>
                <a:lnTo>
                  <a:pt x="21600" y="11479"/>
                </a:lnTo>
                <a:lnTo>
                  <a:pt x="11158" y="21600"/>
                </a:lnTo>
                <a:cubicBezTo>
                  <a:pt x="11158" y="21600"/>
                  <a:pt x="10663" y="21162"/>
                  <a:pt x="10663" y="21162"/>
                </a:cubicBezTo>
                <a:close/>
              </a:path>
            </a:pathLst>
          </a:custGeom>
          <a:solidFill>
            <a:srgbClr val="DCDEE0"/>
          </a:solidFill>
          <a:ln w="12700" cap="flat">
            <a:noFill/>
            <a:miter lim="400000"/>
          </a:ln>
          <a:effectLst/>
        </p:spPr>
        <p:txBody>
          <a:bodyPr wrap="square" lIns="28575" tIns="28575" rIns="28575" bIns="28575" numCol="1" anchor="ctr">
            <a:noAutofit/>
          </a:bodyPr>
          <a:lstStyle/>
          <a:p>
            <a:pPr>
              <a:spcBef>
                <a:spcPts val="3375"/>
              </a:spcBef>
              <a:defRPr sz="2500">
                <a:latin typeface="Aller Light"/>
                <a:ea typeface="Aller Light"/>
                <a:cs typeface="Aller Light"/>
                <a:sym typeface="Aller Light"/>
              </a:defRPr>
            </a:pPr>
            <a:endParaRPr sz="1875"/>
          </a:p>
        </p:txBody>
      </p:sp>
      <p:sp>
        <p:nvSpPr>
          <p:cNvPr id="20" name="Shape 1986"/>
          <p:cNvSpPr/>
          <p:nvPr userDrawn="1"/>
        </p:nvSpPr>
        <p:spPr>
          <a:xfrm>
            <a:off x="2339467" y="3109158"/>
            <a:ext cx="694143" cy="872896"/>
          </a:xfrm>
          <a:custGeom>
            <a:avLst/>
            <a:gdLst/>
            <a:ahLst/>
            <a:cxnLst>
              <a:cxn ang="0">
                <a:pos x="wd2" y="hd2"/>
              </a:cxn>
              <a:cxn ang="5400000">
                <a:pos x="wd2" y="hd2"/>
              </a:cxn>
              <a:cxn ang="10800000">
                <a:pos x="wd2" y="hd2"/>
              </a:cxn>
              <a:cxn ang="16200000">
                <a:pos x="wd2" y="hd2"/>
              </a:cxn>
            </a:cxnLst>
            <a:rect l="0" t="0" r="r" b="b"/>
            <a:pathLst>
              <a:path w="21324" h="21600" extrusionOk="0">
                <a:moveTo>
                  <a:pt x="19" y="21015"/>
                </a:moveTo>
                <a:cubicBezTo>
                  <a:pt x="-276" y="13517"/>
                  <a:pt x="2816" y="6223"/>
                  <a:pt x="8727" y="476"/>
                </a:cubicBezTo>
                <a:lnTo>
                  <a:pt x="9217" y="0"/>
                </a:lnTo>
                <a:lnTo>
                  <a:pt x="21324" y="9083"/>
                </a:lnTo>
                <a:lnTo>
                  <a:pt x="20925" y="9503"/>
                </a:lnTo>
                <a:cubicBezTo>
                  <a:pt x="17942" y="12646"/>
                  <a:pt x="16368" y="16569"/>
                  <a:pt x="16493" y="20551"/>
                </a:cubicBezTo>
                <a:lnTo>
                  <a:pt x="16511" y="21128"/>
                </a:lnTo>
                <a:lnTo>
                  <a:pt x="42" y="21600"/>
                </a:lnTo>
                <a:cubicBezTo>
                  <a:pt x="42" y="21600"/>
                  <a:pt x="19" y="21015"/>
                  <a:pt x="19" y="21015"/>
                </a:cubicBezTo>
                <a:close/>
              </a:path>
            </a:pathLst>
          </a:custGeom>
          <a:solidFill>
            <a:srgbClr val="DCDEE0"/>
          </a:solidFill>
          <a:ln w="12700" cap="flat">
            <a:noFill/>
            <a:miter lim="400000"/>
          </a:ln>
          <a:effectLst/>
        </p:spPr>
        <p:txBody>
          <a:bodyPr wrap="square" lIns="28575" tIns="28575" rIns="28575" bIns="28575" numCol="1" anchor="ctr">
            <a:noAutofit/>
          </a:bodyPr>
          <a:lstStyle/>
          <a:p>
            <a:pPr>
              <a:spcBef>
                <a:spcPts val="3375"/>
              </a:spcBef>
              <a:defRPr sz="2500">
                <a:latin typeface="Aller Light"/>
                <a:ea typeface="Aller Light"/>
                <a:cs typeface="Aller Light"/>
                <a:sym typeface="Aller Light"/>
              </a:defRPr>
            </a:pPr>
            <a:endParaRPr sz="1875"/>
          </a:p>
        </p:txBody>
      </p:sp>
      <p:sp>
        <p:nvSpPr>
          <p:cNvPr id="21" name="Shape 1991"/>
          <p:cNvSpPr/>
          <p:nvPr userDrawn="1"/>
        </p:nvSpPr>
        <p:spPr>
          <a:xfrm>
            <a:off x="2663312" y="2674525"/>
            <a:ext cx="867503" cy="771249"/>
          </a:xfrm>
          <a:custGeom>
            <a:avLst/>
            <a:gdLst/>
            <a:ahLst/>
            <a:cxnLst>
              <a:cxn ang="0">
                <a:pos x="wd2" y="hd2"/>
              </a:cxn>
              <a:cxn ang="5400000">
                <a:pos x="wd2" y="hd2"/>
              </a:cxn>
              <a:cxn ang="10800000">
                <a:pos x="wd2" y="hd2"/>
              </a:cxn>
              <a:cxn ang="16200000">
                <a:pos x="wd2" y="hd2"/>
              </a:cxn>
            </a:cxnLst>
            <a:rect l="0" t="0" r="r" b="b"/>
            <a:pathLst>
              <a:path w="21600" h="21600" extrusionOk="0">
                <a:moveTo>
                  <a:pt x="0" y="11333"/>
                </a:moveTo>
                <a:lnTo>
                  <a:pt x="405" y="10849"/>
                </a:lnTo>
                <a:cubicBezTo>
                  <a:pt x="5683" y="4548"/>
                  <a:pt x="12825" y="714"/>
                  <a:pt x="20515" y="53"/>
                </a:cubicBezTo>
                <a:lnTo>
                  <a:pt x="21125" y="0"/>
                </a:lnTo>
                <a:lnTo>
                  <a:pt x="21600" y="15023"/>
                </a:lnTo>
                <a:lnTo>
                  <a:pt x="21057" y="15090"/>
                </a:lnTo>
                <a:cubicBezTo>
                  <a:pt x="16918" y="15591"/>
                  <a:pt x="13064" y="17735"/>
                  <a:pt x="10202" y="21126"/>
                </a:cubicBezTo>
                <a:lnTo>
                  <a:pt x="9801" y="21600"/>
                </a:lnTo>
                <a:cubicBezTo>
                  <a:pt x="9801" y="21600"/>
                  <a:pt x="0" y="11333"/>
                  <a:pt x="0" y="11333"/>
                </a:cubicBezTo>
                <a:close/>
              </a:path>
            </a:pathLst>
          </a:custGeom>
          <a:solidFill>
            <a:srgbClr val="DCDEE0"/>
          </a:solidFill>
          <a:ln w="12700" cap="flat">
            <a:noFill/>
            <a:miter lim="400000"/>
          </a:ln>
          <a:effectLst/>
        </p:spPr>
        <p:txBody>
          <a:bodyPr wrap="square" lIns="28575" tIns="28575" rIns="28575" bIns="28575" numCol="1" anchor="ctr">
            <a:noAutofit/>
          </a:bodyPr>
          <a:lstStyle/>
          <a:p>
            <a:pPr>
              <a:spcBef>
                <a:spcPts val="3375"/>
              </a:spcBef>
              <a:defRPr sz="2500">
                <a:latin typeface="Aller Light"/>
                <a:ea typeface="Aller Light"/>
                <a:cs typeface="Aller Light"/>
                <a:sym typeface="Aller Light"/>
              </a:defRPr>
            </a:pPr>
            <a:endParaRPr sz="1875"/>
          </a:p>
        </p:txBody>
      </p:sp>
      <p:sp>
        <p:nvSpPr>
          <p:cNvPr id="22" name="Shape 1996"/>
          <p:cNvSpPr/>
          <p:nvPr userDrawn="1"/>
        </p:nvSpPr>
        <p:spPr>
          <a:xfrm>
            <a:off x="3541101" y="2674525"/>
            <a:ext cx="887651" cy="722025"/>
          </a:xfrm>
          <a:custGeom>
            <a:avLst/>
            <a:gdLst/>
            <a:ahLst/>
            <a:cxnLst>
              <a:cxn ang="0">
                <a:pos x="wd2" y="hd2"/>
              </a:cxn>
              <a:cxn ang="5400000">
                <a:pos x="wd2" y="hd2"/>
              </a:cxn>
              <a:cxn ang="10800000">
                <a:pos x="wd2" y="hd2"/>
              </a:cxn>
              <a:cxn ang="16200000">
                <a:pos x="wd2" y="hd2"/>
              </a:cxn>
            </a:cxnLst>
            <a:rect l="0" t="0" r="r" b="b"/>
            <a:pathLst>
              <a:path w="21600" h="21549" extrusionOk="0">
                <a:moveTo>
                  <a:pt x="12308" y="21112"/>
                </a:moveTo>
                <a:cubicBezTo>
                  <a:pt x="10644" y="19369"/>
                  <a:pt x="8757" y="18044"/>
                  <a:pt x="6702" y="17174"/>
                </a:cubicBezTo>
                <a:cubicBezTo>
                  <a:pt x="4871" y="16400"/>
                  <a:pt x="2959" y="16008"/>
                  <a:pt x="1018" y="16011"/>
                </a:cubicBezTo>
                <a:lnTo>
                  <a:pt x="464" y="16011"/>
                </a:lnTo>
                <a:lnTo>
                  <a:pt x="0" y="12"/>
                </a:lnTo>
                <a:lnTo>
                  <a:pt x="587" y="3"/>
                </a:lnTo>
                <a:cubicBezTo>
                  <a:pt x="4114" y="-51"/>
                  <a:pt x="7588" y="635"/>
                  <a:pt x="10914" y="2043"/>
                </a:cubicBezTo>
                <a:cubicBezTo>
                  <a:pt x="14694" y="3643"/>
                  <a:pt x="18141" y="6113"/>
                  <a:pt x="21159" y="9385"/>
                </a:cubicBezTo>
                <a:lnTo>
                  <a:pt x="21600" y="9863"/>
                </a:lnTo>
                <a:lnTo>
                  <a:pt x="12726" y="21549"/>
                </a:lnTo>
                <a:cubicBezTo>
                  <a:pt x="12726" y="21549"/>
                  <a:pt x="12308" y="21112"/>
                  <a:pt x="12308" y="21112"/>
                </a:cubicBezTo>
                <a:close/>
              </a:path>
            </a:pathLst>
          </a:custGeom>
          <a:solidFill>
            <a:srgbClr val="DCDEE0"/>
          </a:solidFill>
          <a:ln w="12700" cap="flat">
            <a:noFill/>
            <a:miter lim="400000"/>
          </a:ln>
          <a:effectLst/>
        </p:spPr>
        <p:txBody>
          <a:bodyPr wrap="square" lIns="28575" tIns="28575" rIns="28575" bIns="28575" numCol="1" anchor="ctr">
            <a:noAutofit/>
          </a:bodyPr>
          <a:lstStyle/>
          <a:p>
            <a:pPr>
              <a:spcBef>
                <a:spcPts val="3375"/>
              </a:spcBef>
              <a:defRPr sz="2500">
                <a:latin typeface="Aller Light"/>
                <a:ea typeface="Aller Light"/>
                <a:cs typeface="Aller Light"/>
                <a:sym typeface="Aller Light"/>
              </a:defRPr>
            </a:pPr>
            <a:endParaRPr sz="1875"/>
          </a:p>
        </p:txBody>
      </p:sp>
      <p:sp>
        <p:nvSpPr>
          <p:cNvPr id="23" name="Shape 2001"/>
          <p:cNvSpPr/>
          <p:nvPr userDrawn="1"/>
        </p:nvSpPr>
        <p:spPr>
          <a:xfrm>
            <a:off x="4095044" y="3032458"/>
            <a:ext cx="756972" cy="881010"/>
          </a:xfrm>
          <a:custGeom>
            <a:avLst/>
            <a:gdLst/>
            <a:ahLst/>
            <a:cxnLst>
              <a:cxn ang="0">
                <a:pos x="wd2" y="hd2"/>
              </a:cxn>
              <a:cxn ang="5400000">
                <a:pos x="wd2" y="hd2"/>
              </a:cxn>
              <a:cxn ang="10800000">
                <a:pos x="wd2" y="hd2"/>
              </a:cxn>
              <a:cxn ang="16200000">
                <a:pos x="wd2" y="hd2"/>
              </a:cxn>
            </a:cxnLst>
            <a:rect l="0" t="0" r="r" b="b"/>
            <a:pathLst>
              <a:path w="21600" h="21600" extrusionOk="0">
                <a:moveTo>
                  <a:pt x="6257" y="21043"/>
                </a:moveTo>
                <a:cubicBezTo>
                  <a:pt x="5918" y="16889"/>
                  <a:pt x="3856" y="12966"/>
                  <a:pt x="452" y="9994"/>
                </a:cubicBezTo>
                <a:lnTo>
                  <a:pt x="0" y="9600"/>
                </a:lnTo>
                <a:lnTo>
                  <a:pt x="10405" y="0"/>
                </a:lnTo>
                <a:lnTo>
                  <a:pt x="10898" y="416"/>
                </a:lnTo>
                <a:cubicBezTo>
                  <a:pt x="17253" y="5771"/>
                  <a:pt x="21039" y="12919"/>
                  <a:pt x="21559" y="20542"/>
                </a:cubicBezTo>
                <a:lnTo>
                  <a:pt x="21600" y="21133"/>
                </a:lnTo>
                <a:lnTo>
                  <a:pt x="6303" y="21600"/>
                </a:lnTo>
                <a:cubicBezTo>
                  <a:pt x="6303" y="21600"/>
                  <a:pt x="6257" y="21043"/>
                  <a:pt x="6257" y="21043"/>
                </a:cubicBezTo>
                <a:close/>
              </a:path>
            </a:pathLst>
          </a:custGeom>
          <a:solidFill>
            <a:srgbClr val="DCDEE0"/>
          </a:solidFill>
          <a:ln w="12700" cap="flat">
            <a:noFill/>
            <a:miter lim="400000"/>
          </a:ln>
          <a:effectLst/>
        </p:spPr>
        <p:txBody>
          <a:bodyPr wrap="square" lIns="28575" tIns="28575" rIns="28575" bIns="28575" numCol="1" anchor="ctr">
            <a:noAutofit/>
          </a:bodyPr>
          <a:lstStyle/>
          <a:p>
            <a:pPr>
              <a:spcBef>
                <a:spcPts val="3375"/>
              </a:spcBef>
              <a:defRPr sz="2500">
                <a:latin typeface="Aller Light"/>
                <a:ea typeface="Aller Light"/>
                <a:cs typeface="Aller Light"/>
                <a:sym typeface="Aller Light"/>
              </a:defRPr>
            </a:pPr>
            <a:endParaRPr sz="1875"/>
          </a:p>
        </p:txBody>
      </p:sp>
      <p:sp>
        <p:nvSpPr>
          <p:cNvPr id="24" name="Shape 2006"/>
          <p:cNvSpPr/>
          <p:nvPr userDrawn="1"/>
        </p:nvSpPr>
        <p:spPr>
          <a:xfrm>
            <a:off x="4316623" y="3935813"/>
            <a:ext cx="756593" cy="880910"/>
          </a:xfrm>
          <a:custGeom>
            <a:avLst/>
            <a:gdLst/>
            <a:ahLst/>
            <a:cxnLst>
              <a:cxn ang="0">
                <a:pos x="wd2" y="hd2"/>
              </a:cxn>
              <a:cxn ang="5400000">
                <a:pos x="wd2" y="hd2"/>
              </a:cxn>
              <a:cxn ang="10800000">
                <a:pos x="wd2" y="hd2"/>
              </a:cxn>
              <a:cxn ang="16200000">
                <a:pos x="wd2" y="hd2"/>
              </a:cxn>
            </a:cxnLst>
            <a:rect l="0" t="0" r="r" b="b"/>
            <a:pathLst>
              <a:path w="21600" h="21600" extrusionOk="0">
                <a:moveTo>
                  <a:pt x="15350" y="557"/>
                </a:moveTo>
                <a:cubicBezTo>
                  <a:pt x="15686" y="4712"/>
                  <a:pt x="17745" y="8637"/>
                  <a:pt x="21148" y="11611"/>
                </a:cubicBezTo>
                <a:lnTo>
                  <a:pt x="21600" y="12006"/>
                </a:lnTo>
                <a:lnTo>
                  <a:pt x="11180" y="21600"/>
                </a:lnTo>
                <a:lnTo>
                  <a:pt x="10688" y="21184"/>
                </a:lnTo>
                <a:cubicBezTo>
                  <a:pt x="4335" y="15823"/>
                  <a:pt x="554" y="8672"/>
                  <a:pt x="40" y="1048"/>
                </a:cubicBezTo>
                <a:lnTo>
                  <a:pt x="0" y="457"/>
                </a:lnTo>
                <a:lnTo>
                  <a:pt x="15305" y="0"/>
                </a:lnTo>
                <a:cubicBezTo>
                  <a:pt x="15305" y="0"/>
                  <a:pt x="15350" y="557"/>
                  <a:pt x="15350" y="557"/>
                </a:cubicBezTo>
                <a:close/>
              </a:path>
            </a:pathLst>
          </a:custGeom>
          <a:solidFill>
            <a:srgbClr val="DCDEE0"/>
          </a:solidFill>
          <a:ln w="12700" cap="flat">
            <a:noFill/>
            <a:miter lim="400000"/>
          </a:ln>
          <a:effectLst/>
        </p:spPr>
        <p:txBody>
          <a:bodyPr wrap="square" lIns="28575" tIns="28575" rIns="28575" bIns="28575" numCol="1" anchor="ctr">
            <a:noAutofit/>
          </a:bodyPr>
          <a:lstStyle/>
          <a:p>
            <a:pPr>
              <a:spcBef>
                <a:spcPts val="3375"/>
              </a:spcBef>
              <a:defRPr sz="2500">
                <a:latin typeface="Aller Light"/>
                <a:ea typeface="Aller Light"/>
                <a:cs typeface="Aller Light"/>
                <a:sym typeface="Aller Light"/>
              </a:defRPr>
            </a:pPr>
            <a:endParaRPr sz="1875"/>
          </a:p>
        </p:txBody>
      </p:sp>
      <p:sp>
        <p:nvSpPr>
          <p:cNvPr id="25" name="Shape 2011"/>
          <p:cNvSpPr/>
          <p:nvPr userDrawn="1"/>
        </p:nvSpPr>
        <p:spPr>
          <a:xfrm>
            <a:off x="4734211" y="4447146"/>
            <a:ext cx="887377" cy="722427"/>
          </a:xfrm>
          <a:custGeom>
            <a:avLst/>
            <a:gdLst/>
            <a:ahLst/>
            <a:cxnLst>
              <a:cxn ang="0">
                <a:pos x="wd2" y="hd2"/>
              </a:cxn>
              <a:cxn ang="5400000">
                <a:pos x="wd2" y="hd2"/>
              </a:cxn>
              <a:cxn ang="10800000">
                <a:pos x="wd2" y="hd2"/>
              </a:cxn>
              <a:cxn ang="16200000">
                <a:pos x="wd2" y="hd2"/>
              </a:cxn>
            </a:cxnLst>
            <a:rect l="0" t="0" r="r" b="b"/>
            <a:pathLst>
              <a:path w="21600" h="21553" extrusionOk="0">
                <a:moveTo>
                  <a:pt x="9302" y="438"/>
                </a:moveTo>
                <a:cubicBezTo>
                  <a:pt x="10966" y="2181"/>
                  <a:pt x="12852" y="3507"/>
                  <a:pt x="14908" y="4378"/>
                </a:cubicBezTo>
                <a:cubicBezTo>
                  <a:pt x="16738" y="5155"/>
                  <a:pt x="18650" y="5548"/>
                  <a:pt x="20592" y="5547"/>
                </a:cubicBezTo>
                <a:lnTo>
                  <a:pt x="21146" y="5547"/>
                </a:lnTo>
                <a:lnTo>
                  <a:pt x="21600" y="21541"/>
                </a:lnTo>
                <a:lnTo>
                  <a:pt x="21013" y="21550"/>
                </a:lnTo>
                <a:cubicBezTo>
                  <a:pt x="17485" y="21600"/>
                  <a:pt x="14010" y="20911"/>
                  <a:pt x="10685" y="19501"/>
                </a:cubicBezTo>
                <a:cubicBezTo>
                  <a:pt x="6904" y="17897"/>
                  <a:pt x="3457" y="15425"/>
                  <a:pt x="441" y="12152"/>
                </a:cubicBezTo>
                <a:lnTo>
                  <a:pt x="0" y="11673"/>
                </a:lnTo>
                <a:lnTo>
                  <a:pt x="8884" y="0"/>
                </a:lnTo>
                <a:cubicBezTo>
                  <a:pt x="8884" y="0"/>
                  <a:pt x="9302" y="438"/>
                  <a:pt x="9302" y="438"/>
                </a:cubicBezTo>
                <a:close/>
              </a:path>
            </a:pathLst>
          </a:custGeom>
          <a:solidFill>
            <a:srgbClr val="DCDEE0"/>
          </a:solidFill>
          <a:ln w="12700" cap="flat">
            <a:noFill/>
            <a:miter lim="400000"/>
          </a:ln>
          <a:effectLst/>
        </p:spPr>
        <p:txBody>
          <a:bodyPr wrap="square" lIns="28575" tIns="28575" rIns="28575" bIns="28575" numCol="1" anchor="ctr">
            <a:noAutofit/>
          </a:bodyPr>
          <a:lstStyle/>
          <a:p>
            <a:pPr>
              <a:spcBef>
                <a:spcPts val="3375"/>
              </a:spcBef>
              <a:defRPr sz="2500">
                <a:latin typeface="Aller Light"/>
                <a:ea typeface="Aller Light"/>
                <a:cs typeface="Aller Light"/>
                <a:sym typeface="Aller Light"/>
              </a:defRPr>
            </a:pPr>
            <a:endParaRPr sz="1875"/>
          </a:p>
        </p:txBody>
      </p:sp>
      <p:sp>
        <p:nvSpPr>
          <p:cNvPr id="26" name="Shape 2016"/>
          <p:cNvSpPr/>
          <p:nvPr userDrawn="1"/>
        </p:nvSpPr>
        <p:spPr>
          <a:xfrm>
            <a:off x="5637567" y="4404534"/>
            <a:ext cx="867386" cy="770879"/>
          </a:xfrm>
          <a:custGeom>
            <a:avLst/>
            <a:gdLst/>
            <a:ahLst/>
            <a:cxnLst>
              <a:cxn ang="0">
                <a:pos x="wd2" y="hd2"/>
              </a:cxn>
              <a:cxn ang="5400000">
                <a:pos x="wd2" y="hd2"/>
              </a:cxn>
              <a:cxn ang="10800000">
                <a:pos x="wd2" y="hd2"/>
              </a:cxn>
              <a:cxn ang="16200000">
                <a:pos x="wd2" y="hd2"/>
              </a:cxn>
            </a:cxnLst>
            <a:rect l="0" t="0" r="r" b="b"/>
            <a:pathLst>
              <a:path w="21600" h="21600" extrusionOk="0">
                <a:moveTo>
                  <a:pt x="21600" y="10280"/>
                </a:moveTo>
                <a:lnTo>
                  <a:pt x="21195" y="10764"/>
                </a:lnTo>
                <a:cubicBezTo>
                  <a:pt x="15912" y="17063"/>
                  <a:pt x="8766" y="20893"/>
                  <a:pt x="1075" y="21548"/>
                </a:cubicBezTo>
                <a:lnTo>
                  <a:pt x="464" y="21600"/>
                </a:lnTo>
                <a:lnTo>
                  <a:pt x="0" y="6569"/>
                </a:lnTo>
                <a:lnTo>
                  <a:pt x="544" y="6503"/>
                </a:lnTo>
                <a:cubicBezTo>
                  <a:pt x="4683" y="6004"/>
                  <a:pt x="8539" y="3863"/>
                  <a:pt x="11404" y="474"/>
                </a:cubicBezTo>
                <a:lnTo>
                  <a:pt x="11806" y="0"/>
                </a:lnTo>
                <a:cubicBezTo>
                  <a:pt x="11806" y="0"/>
                  <a:pt x="21600" y="10280"/>
                  <a:pt x="21600" y="10280"/>
                </a:cubicBezTo>
                <a:close/>
              </a:path>
            </a:pathLst>
          </a:custGeom>
          <a:solidFill>
            <a:srgbClr val="DCDEE0"/>
          </a:solidFill>
          <a:ln w="12700" cap="flat">
            <a:noFill/>
            <a:miter lim="400000"/>
          </a:ln>
          <a:effectLst/>
        </p:spPr>
        <p:txBody>
          <a:bodyPr wrap="square" lIns="28575" tIns="28575" rIns="28575" bIns="28575" numCol="1" anchor="ctr">
            <a:noAutofit/>
          </a:bodyPr>
          <a:lstStyle/>
          <a:p>
            <a:pPr>
              <a:spcBef>
                <a:spcPts val="3375"/>
              </a:spcBef>
              <a:defRPr sz="2500">
                <a:latin typeface="Aller Light"/>
                <a:ea typeface="Aller Light"/>
                <a:cs typeface="Aller Light"/>
                <a:sym typeface="Aller Light"/>
              </a:defRPr>
            </a:pPr>
            <a:endParaRPr sz="1875"/>
          </a:p>
        </p:txBody>
      </p:sp>
      <p:sp>
        <p:nvSpPr>
          <p:cNvPr id="27" name="Shape 2021"/>
          <p:cNvSpPr/>
          <p:nvPr userDrawn="1"/>
        </p:nvSpPr>
        <p:spPr>
          <a:xfrm>
            <a:off x="6131855" y="3867635"/>
            <a:ext cx="694478" cy="872646"/>
          </a:xfrm>
          <a:custGeom>
            <a:avLst/>
            <a:gdLst/>
            <a:ahLst/>
            <a:cxnLst>
              <a:cxn ang="0">
                <a:pos x="wd2" y="hd2"/>
              </a:cxn>
              <a:cxn ang="5400000">
                <a:pos x="wd2" y="hd2"/>
              </a:cxn>
              <a:cxn ang="10800000">
                <a:pos x="wd2" y="hd2"/>
              </a:cxn>
              <a:cxn ang="16200000">
                <a:pos x="wd2" y="hd2"/>
              </a:cxn>
            </a:cxnLst>
            <a:rect l="0" t="0" r="r" b="b"/>
            <a:pathLst>
              <a:path w="21331" h="21600" extrusionOk="0">
                <a:moveTo>
                  <a:pt x="21312" y="586"/>
                </a:moveTo>
                <a:cubicBezTo>
                  <a:pt x="21600" y="8086"/>
                  <a:pt x="18502" y="15380"/>
                  <a:pt x="12586" y="21124"/>
                </a:cubicBezTo>
                <a:lnTo>
                  <a:pt x="12096" y="21600"/>
                </a:lnTo>
                <a:lnTo>
                  <a:pt x="0" y="12507"/>
                </a:lnTo>
                <a:lnTo>
                  <a:pt x="399" y="12087"/>
                </a:lnTo>
                <a:cubicBezTo>
                  <a:pt x="3385" y="8945"/>
                  <a:pt x="4962" y="5022"/>
                  <a:pt x="4841" y="1039"/>
                </a:cubicBezTo>
                <a:lnTo>
                  <a:pt x="4824" y="461"/>
                </a:lnTo>
                <a:lnTo>
                  <a:pt x="21290" y="0"/>
                </a:lnTo>
                <a:cubicBezTo>
                  <a:pt x="21290" y="0"/>
                  <a:pt x="21312" y="586"/>
                  <a:pt x="21312" y="586"/>
                </a:cubicBezTo>
                <a:close/>
              </a:path>
            </a:pathLst>
          </a:custGeom>
          <a:solidFill>
            <a:srgbClr val="DCDEE0"/>
          </a:solidFill>
          <a:ln w="12700" cap="flat">
            <a:noFill/>
            <a:miter lim="400000"/>
          </a:ln>
          <a:effectLst/>
        </p:spPr>
        <p:txBody>
          <a:bodyPr wrap="square" lIns="28575" tIns="28575" rIns="28575" bIns="28575" numCol="1" anchor="ctr">
            <a:noAutofit/>
          </a:bodyPr>
          <a:lstStyle/>
          <a:p>
            <a:pPr>
              <a:spcBef>
                <a:spcPts val="3375"/>
              </a:spcBef>
              <a:defRPr sz="2500">
                <a:latin typeface="Aller Light"/>
                <a:ea typeface="Aller Light"/>
                <a:cs typeface="Aller Light"/>
                <a:sym typeface="Aller Light"/>
              </a:defRPr>
            </a:pPr>
            <a:endParaRPr sz="1875"/>
          </a:p>
        </p:txBody>
      </p:sp>
      <p:sp>
        <p:nvSpPr>
          <p:cNvPr id="28" name="Shape 2026"/>
          <p:cNvSpPr/>
          <p:nvPr userDrawn="1"/>
        </p:nvSpPr>
        <p:spPr>
          <a:xfrm>
            <a:off x="6063678" y="3023935"/>
            <a:ext cx="754009" cy="835590"/>
          </a:xfrm>
          <a:custGeom>
            <a:avLst/>
            <a:gdLst/>
            <a:ahLst/>
            <a:cxnLst>
              <a:cxn ang="0">
                <a:pos x="wd2" y="hd2"/>
              </a:cxn>
              <a:cxn ang="5400000">
                <a:pos x="wd2" y="hd2"/>
              </a:cxn>
              <a:cxn ang="10800000">
                <a:pos x="wd2" y="hd2"/>
              </a:cxn>
              <a:cxn ang="16200000">
                <a:pos x="wd2" y="hd2"/>
              </a:cxn>
            </a:cxnLst>
            <a:rect l="0" t="0" r="r" b="b"/>
            <a:pathLst>
              <a:path w="21600" h="21600" extrusionOk="0">
                <a:moveTo>
                  <a:pt x="10950" y="438"/>
                </a:moveTo>
                <a:cubicBezTo>
                  <a:pt x="16976" y="5782"/>
                  <a:pt x="20735" y="12897"/>
                  <a:pt x="21532" y="20473"/>
                </a:cubicBezTo>
                <a:lnTo>
                  <a:pt x="21600" y="21118"/>
                </a:lnTo>
                <a:lnTo>
                  <a:pt x="6225" y="21600"/>
                </a:lnTo>
                <a:lnTo>
                  <a:pt x="6146" y="21051"/>
                </a:lnTo>
                <a:cubicBezTo>
                  <a:pt x="5562" y="17052"/>
                  <a:pt x="3594" y="13414"/>
                  <a:pt x="454" y="10531"/>
                </a:cubicBezTo>
                <a:lnTo>
                  <a:pt x="0" y="10115"/>
                </a:lnTo>
                <a:lnTo>
                  <a:pt x="10455" y="0"/>
                </a:lnTo>
                <a:cubicBezTo>
                  <a:pt x="10455" y="0"/>
                  <a:pt x="10950" y="438"/>
                  <a:pt x="10950" y="438"/>
                </a:cubicBezTo>
                <a:close/>
              </a:path>
            </a:pathLst>
          </a:custGeom>
          <a:solidFill>
            <a:srgbClr val="DCDEE0"/>
          </a:solidFill>
          <a:ln w="12700" cap="flat">
            <a:noFill/>
            <a:miter lim="400000"/>
          </a:ln>
          <a:effectLst/>
        </p:spPr>
        <p:txBody>
          <a:bodyPr wrap="square" lIns="28575" tIns="28575" rIns="28575" bIns="28575" numCol="1" anchor="ctr">
            <a:noAutofit/>
          </a:bodyPr>
          <a:lstStyle/>
          <a:p>
            <a:pPr>
              <a:spcBef>
                <a:spcPts val="3375"/>
              </a:spcBef>
              <a:defRPr sz="2500">
                <a:latin typeface="Aller Light"/>
                <a:ea typeface="Aller Light"/>
                <a:cs typeface="Aller Light"/>
                <a:sym typeface="Aller Light"/>
              </a:defRPr>
            </a:pPr>
            <a:endParaRPr sz="1875"/>
          </a:p>
        </p:txBody>
      </p:sp>
      <p:sp>
        <p:nvSpPr>
          <p:cNvPr id="29" name="Shape 2031"/>
          <p:cNvSpPr/>
          <p:nvPr userDrawn="1"/>
        </p:nvSpPr>
        <p:spPr>
          <a:xfrm>
            <a:off x="5560867" y="2666002"/>
            <a:ext cx="841961" cy="722616"/>
          </a:xfrm>
          <a:custGeom>
            <a:avLst/>
            <a:gdLst/>
            <a:ahLst/>
            <a:cxnLst>
              <a:cxn ang="0">
                <a:pos x="wd2" y="hd2"/>
              </a:cxn>
              <a:cxn ang="5400000">
                <a:pos x="wd2" y="hd2"/>
              </a:cxn>
              <a:cxn ang="10800000">
                <a:pos x="wd2" y="hd2"/>
              </a:cxn>
              <a:cxn ang="16200000">
                <a:pos x="wd2" y="hd2"/>
              </a:cxn>
            </a:cxnLst>
            <a:rect l="0" t="0" r="r" b="b"/>
            <a:pathLst>
              <a:path w="21600" h="21600" extrusionOk="0">
                <a:moveTo>
                  <a:pt x="10341" y="2063"/>
                </a:moveTo>
                <a:cubicBezTo>
                  <a:pt x="14325" y="3669"/>
                  <a:pt x="17956" y="6146"/>
                  <a:pt x="21136" y="9425"/>
                </a:cubicBezTo>
                <a:lnTo>
                  <a:pt x="21600" y="9904"/>
                </a:lnTo>
                <a:lnTo>
                  <a:pt x="12237" y="21600"/>
                </a:lnTo>
                <a:lnTo>
                  <a:pt x="11797" y="21161"/>
                </a:lnTo>
                <a:cubicBezTo>
                  <a:pt x="10042" y="19414"/>
                  <a:pt x="8054" y="18085"/>
                  <a:pt x="5887" y="17212"/>
                </a:cubicBezTo>
                <a:cubicBezTo>
                  <a:pt x="4320" y="16580"/>
                  <a:pt x="2685" y="16200"/>
                  <a:pt x="1027" y="16081"/>
                </a:cubicBezTo>
                <a:lnTo>
                  <a:pt x="478" y="16042"/>
                </a:lnTo>
                <a:lnTo>
                  <a:pt x="0" y="0"/>
                </a:lnTo>
                <a:lnTo>
                  <a:pt x="642" y="19"/>
                </a:lnTo>
                <a:cubicBezTo>
                  <a:pt x="3955" y="116"/>
                  <a:pt x="7218" y="804"/>
                  <a:pt x="10341" y="2063"/>
                </a:cubicBezTo>
                <a:cubicBezTo>
                  <a:pt x="10341" y="2063"/>
                  <a:pt x="10341" y="2063"/>
                  <a:pt x="10341" y="2063"/>
                </a:cubicBezTo>
                <a:close/>
              </a:path>
            </a:pathLst>
          </a:custGeom>
          <a:solidFill>
            <a:srgbClr val="DCDEE0"/>
          </a:solidFill>
          <a:ln w="12700" cap="flat">
            <a:noFill/>
            <a:miter lim="400000"/>
          </a:ln>
          <a:effectLst/>
        </p:spPr>
        <p:txBody>
          <a:bodyPr wrap="square" lIns="28575" tIns="28575" rIns="28575" bIns="28575" numCol="1" anchor="ctr">
            <a:noAutofit/>
          </a:bodyPr>
          <a:lstStyle/>
          <a:p>
            <a:pPr>
              <a:spcBef>
                <a:spcPts val="3375"/>
              </a:spcBef>
              <a:defRPr sz="2500">
                <a:latin typeface="Aller Light"/>
                <a:ea typeface="Aller Light"/>
                <a:cs typeface="Aller Light"/>
                <a:sym typeface="Aller Light"/>
              </a:defRPr>
            </a:pPr>
            <a:endParaRPr sz="1875"/>
          </a:p>
        </p:txBody>
      </p:sp>
      <p:sp>
        <p:nvSpPr>
          <p:cNvPr id="30" name="Shape 2036"/>
          <p:cNvSpPr/>
          <p:nvPr userDrawn="1"/>
        </p:nvSpPr>
        <p:spPr>
          <a:xfrm>
            <a:off x="4648989" y="2657480"/>
            <a:ext cx="883195" cy="749474"/>
          </a:xfrm>
          <a:custGeom>
            <a:avLst/>
            <a:gdLst/>
            <a:ahLst/>
            <a:cxnLst>
              <a:cxn ang="0">
                <a:pos x="wd2" y="hd2"/>
              </a:cxn>
              <a:cxn ang="5400000">
                <a:pos x="wd2" y="hd2"/>
              </a:cxn>
              <a:cxn ang="10800000">
                <a:pos x="wd2" y="hd2"/>
              </a:cxn>
              <a:cxn ang="16200000">
                <a:pos x="wd2" y="hd2"/>
              </a:cxn>
            </a:cxnLst>
            <a:rect l="0" t="0" r="r" b="b"/>
            <a:pathLst>
              <a:path w="21600" h="21600" extrusionOk="0">
                <a:moveTo>
                  <a:pt x="21600" y="15481"/>
                </a:moveTo>
                <a:lnTo>
                  <a:pt x="21030" y="15523"/>
                </a:lnTo>
                <a:cubicBezTo>
                  <a:pt x="16955" y="15821"/>
                  <a:pt x="13088" y="17823"/>
                  <a:pt x="10141" y="21162"/>
                </a:cubicBezTo>
                <a:lnTo>
                  <a:pt x="9754" y="21600"/>
                </a:lnTo>
                <a:lnTo>
                  <a:pt x="0" y="11247"/>
                </a:lnTo>
                <a:lnTo>
                  <a:pt x="420" y="10741"/>
                </a:lnTo>
                <a:cubicBezTo>
                  <a:pt x="5715" y="4357"/>
                  <a:pt x="12788" y="556"/>
                  <a:pt x="20335" y="40"/>
                </a:cubicBezTo>
                <a:lnTo>
                  <a:pt x="20914" y="0"/>
                </a:lnTo>
                <a:cubicBezTo>
                  <a:pt x="20914" y="0"/>
                  <a:pt x="21600" y="15481"/>
                  <a:pt x="21600" y="15481"/>
                </a:cubicBezTo>
                <a:close/>
              </a:path>
            </a:pathLst>
          </a:custGeom>
          <a:solidFill>
            <a:srgbClr val="DCDEE0"/>
          </a:solidFill>
          <a:ln w="12700" cap="flat">
            <a:noFill/>
            <a:miter lim="400000"/>
          </a:ln>
          <a:effectLst/>
        </p:spPr>
        <p:txBody>
          <a:bodyPr wrap="square" lIns="28575" tIns="28575" rIns="28575" bIns="28575" numCol="1" anchor="ctr">
            <a:noAutofit/>
          </a:bodyPr>
          <a:lstStyle/>
          <a:p>
            <a:pPr>
              <a:spcBef>
                <a:spcPts val="3375"/>
              </a:spcBef>
              <a:defRPr sz="2500">
                <a:latin typeface="Aller Light"/>
                <a:ea typeface="Aller Light"/>
                <a:cs typeface="Aller Light"/>
                <a:sym typeface="Aller Light"/>
              </a:defRPr>
            </a:pPr>
            <a:endParaRPr sz="1875"/>
          </a:p>
        </p:txBody>
      </p:sp>
      <p:sp>
        <p:nvSpPr>
          <p:cNvPr id="32" name="Picture Placeholder 4"/>
          <p:cNvSpPr>
            <a:spLocks noGrp="1"/>
          </p:cNvSpPr>
          <p:nvPr>
            <p:ph type="pic" sz="quarter" idx="14"/>
          </p:nvPr>
        </p:nvSpPr>
        <p:spPr>
          <a:xfrm>
            <a:off x="-289560" y="2679700"/>
            <a:ext cx="2476500" cy="2489200"/>
          </a:xfrm>
          <a:prstGeom prst="ellipse">
            <a:avLst/>
          </a:prstGeom>
          <a:solidFill>
            <a:schemeClr val="bg1">
              <a:lumMod val="95000"/>
            </a:schemeClr>
          </a:solidFill>
        </p:spPr>
        <p:txBody>
          <a:bodyPr/>
          <a:lstStyle/>
          <a:p>
            <a:endParaRPr lang="id-ID" dirty="0"/>
          </a:p>
        </p:txBody>
      </p:sp>
      <p:sp>
        <p:nvSpPr>
          <p:cNvPr id="33" name="Picture Placeholder 4"/>
          <p:cNvSpPr>
            <a:spLocks noGrp="1"/>
          </p:cNvSpPr>
          <p:nvPr>
            <p:ph type="pic" sz="quarter" idx="15"/>
          </p:nvPr>
        </p:nvSpPr>
        <p:spPr>
          <a:xfrm>
            <a:off x="6973841" y="2691213"/>
            <a:ext cx="2476500" cy="2489200"/>
          </a:xfrm>
          <a:prstGeom prst="ellipse">
            <a:avLst/>
          </a:prstGeom>
          <a:solidFill>
            <a:schemeClr val="bg1">
              <a:lumMod val="95000"/>
            </a:schemeClr>
          </a:solidFill>
        </p:spPr>
        <p:txBody>
          <a:bodyPr/>
          <a:lstStyle/>
          <a:p>
            <a:endParaRPr lang="id-ID"/>
          </a:p>
        </p:txBody>
      </p:sp>
      <p:sp>
        <p:nvSpPr>
          <p:cNvPr id="2" name="Title 1"/>
          <p:cNvSpPr>
            <a:spLocks noGrp="1"/>
          </p:cNvSpPr>
          <p:nvPr>
            <p:ph type="ctrTitle" hasCustomPrompt="1"/>
          </p:nvPr>
        </p:nvSpPr>
        <p:spPr>
          <a:xfrm>
            <a:off x="1524000" y="663576"/>
            <a:ext cx="6108700" cy="505969"/>
          </a:xfrm>
        </p:spPr>
        <p:txBody>
          <a:bodyPr lIns="0" rIns="0" anchor="ctr">
            <a:noAutofit/>
          </a:bodyPr>
          <a:lstStyle>
            <a:lvl1pPr algn="ctr">
              <a:defRPr sz="4000" b="0">
                <a:solidFill>
                  <a:schemeClr val="accent1"/>
                </a:solidFill>
                <a:latin typeface="U.S. 101" pitchFamily="2" charset="0"/>
                <a:ea typeface="Roboto" pitchFamily="2" charset="0"/>
                <a:cs typeface="Open Sans Light" panose="020B0306030504020204" pitchFamily="34" charset="0"/>
              </a:defRPr>
            </a:lvl1pPr>
          </a:lstStyle>
          <a:p>
            <a:r>
              <a:rPr lang="en-US" dirty="0" smtClean="0"/>
              <a:t>Write Your Title Here</a:t>
            </a:r>
            <a:endParaRPr lang="en-GB" dirty="0"/>
          </a:p>
        </p:txBody>
      </p:sp>
      <p:sp>
        <p:nvSpPr>
          <p:cNvPr id="13" name="Text Placeholder 12"/>
          <p:cNvSpPr>
            <a:spLocks noGrp="1"/>
          </p:cNvSpPr>
          <p:nvPr>
            <p:ph type="body" sz="quarter" idx="11" hasCustomPrompt="1"/>
          </p:nvPr>
        </p:nvSpPr>
        <p:spPr>
          <a:xfrm>
            <a:off x="3174159" y="4639530"/>
            <a:ext cx="160648" cy="240422"/>
          </a:xfrm>
        </p:spPr>
        <p:txBody>
          <a:bodyPr lIns="0" rIns="0" anchor="ctr">
            <a:normAutofit/>
          </a:bodyPr>
          <a:lstStyle>
            <a:lvl1pPr marL="0" indent="0" algn="ctr">
              <a:buNone/>
              <a:defRPr sz="10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id-ID" dirty="0" smtClean="0"/>
              <a:t>1</a:t>
            </a:r>
            <a:endParaRPr lang="en-GB" dirty="0"/>
          </a:p>
        </p:txBody>
      </p:sp>
      <p:sp>
        <p:nvSpPr>
          <p:cNvPr id="3" name="TextBox 2"/>
          <p:cNvSpPr txBox="1"/>
          <p:nvPr userDrawn="1"/>
        </p:nvSpPr>
        <p:spPr>
          <a:xfrm>
            <a:off x="1076178" y="6183086"/>
            <a:ext cx="1428750" cy="242374"/>
          </a:xfrm>
          <a:prstGeom prst="rect">
            <a:avLst/>
          </a:prstGeom>
          <a:noFill/>
        </p:spPr>
        <p:txBody>
          <a:bodyPr wrap="square" rtlCol="0">
            <a:spAutoFit/>
          </a:bodyPr>
          <a:lstStyle/>
          <a:p>
            <a:r>
              <a:rPr lang="en-US" sz="975" dirty="0" smtClean="0">
                <a:solidFill>
                  <a:schemeClr val="accent1"/>
                </a:solidFill>
                <a:latin typeface="U.S. 101" pitchFamily="2" charset="0"/>
              </a:rPr>
              <a:t>COMPANY NAME</a:t>
            </a:r>
          </a:p>
        </p:txBody>
      </p:sp>
      <p:sp>
        <p:nvSpPr>
          <p:cNvPr id="8" name="TextBox 7"/>
          <p:cNvSpPr txBox="1"/>
          <p:nvPr userDrawn="1"/>
        </p:nvSpPr>
        <p:spPr>
          <a:xfrm>
            <a:off x="3857478" y="6197600"/>
            <a:ext cx="1428750" cy="230832"/>
          </a:xfrm>
          <a:prstGeom prst="rect">
            <a:avLst/>
          </a:prstGeom>
          <a:noFill/>
        </p:spPr>
        <p:txBody>
          <a:bodyPr wrap="square" rtlCol="0">
            <a:spAutoFit/>
          </a:bodyPr>
          <a:lstStyle/>
          <a:p>
            <a:pPr algn="ctr"/>
            <a:r>
              <a:rPr lang="en-US" sz="900" u="none" dirty="0" smtClean="0">
                <a:solidFill>
                  <a:schemeClr val="accent1"/>
                </a:solidFill>
                <a:latin typeface="Aller Light" panose="02000503000000020004" pitchFamily="2" charset="0"/>
              </a:rPr>
              <a:t>www.nicecompany.com</a:t>
            </a:r>
            <a:endParaRPr lang="en-US" sz="825" u="none" dirty="0" smtClean="0">
              <a:solidFill>
                <a:schemeClr val="accent1"/>
              </a:solidFill>
              <a:latin typeface="Aller Light" panose="02000503000000020004" pitchFamily="2" charset="0"/>
            </a:endParaRPr>
          </a:p>
        </p:txBody>
      </p:sp>
      <p:sp>
        <p:nvSpPr>
          <p:cNvPr id="34" name="Text Placeholder 12"/>
          <p:cNvSpPr>
            <a:spLocks noGrp="1"/>
          </p:cNvSpPr>
          <p:nvPr>
            <p:ph type="body" sz="quarter" idx="16" hasCustomPrompt="1"/>
          </p:nvPr>
        </p:nvSpPr>
        <p:spPr>
          <a:xfrm>
            <a:off x="2968122" y="4800085"/>
            <a:ext cx="582950" cy="264180"/>
          </a:xfrm>
        </p:spPr>
        <p:txBody>
          <a:bodyPr lIns="0" rIns="0" anchor="ctr">
            <a:normAutofit/>
          </a:bodyPr>
          <a:lstStyle>
            <a:lvl1pPr marL="0" indent="0" algn="ctr">
              <a:buNone/>
              <a:defRPr sz="800" b="0" baseline="0">
                <a:solidFill>
                  <a:schemeClr val="accent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a:t>
            </a:r>
            <a:endParaRPr lang="en-GB" dirty="0"/>
          </a:p>
        </p:txBody>
      </p:sp>
      <p:sp>
        <p:nvSpPr>
          <p:cNvPr id="35" name="Text Placeholder 12"/>
          <p:cNvSpPr>
            <a:spLocks noGrp="1"/>
          </p:cNvSpPr>
          <p:nvPr>
            <p:ph type="body" sz="quarter" idx="17" hasCustomPrompt="1"/>
          </p:nvPr>
        </p:nvSpPr>
        <p:spPr>
          <a:xfrm>
            <a:off x="1524001" y="1172822"/>
            <a:ext cx="6096000" cy="207562"/>
          </a:xfrm>
        </p:spPr>
        <p:txBody>
          <a:bodyPr lIns="0" rIns="0" anchor="ctr">
            <a:normAutofit/>
          </a:bodyPr>
          <a:lstStyle>
            <a:lvl1pPr marL="0" indent="0" algn="ctr">
              <a:buNone/>
              <a:defRPr sz="800" b="0" baseline="0">
                <a:solidFill>
                  <a:schemeClr val="tx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6" name="Text Placeholder 12"/>
          <p:cNvSpPr>
            <a:spLocks noGrp="1"/>
          </p:cNvSpPr>
          <p:nvPr>
            <p:ph type="body" sz="quarter" idx="18" hasCustomPrompt="1"/>
          </p:nvPr>
        </p:nvSpPr>
        <p:spPr>
          <a:xfrm>
            <a:off x="2616868" y="4069570"/>
            <a:ext cx="160648" cy="240422"/>
          </a:xfrm>
        </p:spPr>
        <p:txBody>
          <a:bodyPr lIns="0" rIns="0" anchor="ctr">
            <a:normAutofit/>
          </a:bodyPr>
          <a:lstStyle>
            <a:lvl1pPr marL="0" indent="0" algn="ctr">
              <a:buNone/>
              <a:defRPr sz="10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id-ID" dirty="0" smtClean="0"/>
              <a:t>1</a:t>
            </a:r>
            <a:endParaRPr lang="en-GB" dirty="0"/>
          </a:p>
        </p:txBody>
      </p:sp>
      <p:sp>
        <p:nvSpPr>
          <p:cNvPr id="37" name="Text Placeholder 12"/>
          <p:cNvSpPr>
            <a:spLocks noGrp="1"/>
          </p:cNvSpPr>
          <p:nvPr>
            <p:ph type="body" sz="quarter" idx="19" hasCustomPrompt="1"/>
          </p:nvPr>
        </p:nvSpPr>
        <p:spPr>
          <a:xfrm>
            <a:off x="2410831" y="4230125"/>
            <a:ext cx="582950" cy="264180"/>
          </a:xfrm>
        </p:spPr>
        <p:txBody>
          <a:bodyPr lIns="0" rIns="0" anchor="ctr">
            <a:normAutofit/>
          </a:bodyPr>
          <a:lstStyle>
            <a:lvl1pPr marL="0" indent="0" algn="ctr">
              <a:buNone/>
              <a:defRPr sz="800" b="0" baseline="0">
                <a:solidFill>
                  <a:schemeClr val="accent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a:t>
            </a:r>
            <a:endParaRPr lang="en-GB" dirty="0"/>
          </a:p>
        </p:txBody>
      </p:sp>
      <p:sp>
        <p:nvSpPr>
          <p:cNvPr id="38" name="Text Placeholder 12"/>
          <p:cNvSpPr>
            <a:spLocks noGrp="1"/>
          </p:cNvSpPr>
          <p:nvPr>
            <p:ph type="body" sz="quarter" idx="20" hasCustomPrompt="1"/>
          </p:nvPr>
        </p:nvSpPr>
        <p:spPr>
          <a:xfrm>
            <a:off x="2550367" y="3371845"/>
            <a:ext cx="160648" cy="240422"/>
          </a:xfrm>
        </p:spPr>
        <p:txBody>
          <a:bodyPr lIns="0" rIns="0" anchor="ctr">
            <a:normAutofit/>
          </a:bodyPr>
          <a:lstStyle>
            <a:lvl1pPr marL="0" indent="0" algn="ctr">
              <a:buNone/>
              <a:defRPr sz="10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id-ID" dirty="0" smtClean="0"/>
              <a:t>1</a:t>
            </a:r>
            <a:endParaRPr lang="en-GB" dirty="0"/>
          </a:p>
        </p:txBody>
      </p:sp>
      <p:sp>
        <p:nvSpPr>
          <p:cNvPr id="39" name="Text Placeholder 12"/>
          <p:cNvSpPr>
            <a:spLocks noGrp="1"/>
          </p:cNvSpPr>
          <p:nvPr>
            <p:ph type="body" sz="quarter" idx="21" hasCustomPrompt="1"/>
          </p:nvPr>
        </p:nvSpPr>
        <p:spPr>
          <a:xfrm>
            <a:off x="2344330" y="3532400"/>
            <a:ext cx="582950" cy="264180"/>
          </a:xfrm>
        </p:spPr>
        <p:txBody>
          <a:bodyPr lIns="0" rIns="0" anchor="ctr">
            <a:normAutofit/>
          </a:bodyPr>
          <a:lstStyle>
            <a:lvl1pPr marL="0" indent="0" algn="ctr">
              <a:buNone/>
              <a:defRPr sz="800" b="0" baseline="0">
                <a:solidFill>
                  <a:schemeClr val="accent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a:t>
            </a:r>
            <a:endParaRPr lang="en-GB" dirty="0"/>
          </a:p>
        </p:txBody>
      </p:sp>
      <p:sp>
        <p:nvSpPr>
          <p:cNvPr id="40" name="Text Placeholder 12"/>
          <p:cNvSpPr>
            <a:spLocks noGrp="1"/>
          </p:cNvSpPr>
          <p:nvPr>
            <p:ph type="body" sz="quarter" idx="22" hasCustomPrompt="1"/>
          </p:nvPr>
        </p:nvSpPr>
        <p:spPr>
          <a:xfrm>
            <a:off x="3050274" y="2812989"/>
            <a:ext cx="160648" cy="240422"/>
          </a:xfrm>
        </p:spPr>
        <p:txBody>
          <a:bodyPr lIns="0" rIns="0" anchor="ctr">
            <a:normAutofit/>
          </a:bodyPr>
          <a:lstStyle>
            <a:lvl1pPr marL="0" indent="0" algn="ctr">
              <a:buNone/>
              <a:defRPr sz="10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id-ID" dirty="0" smtClean="0"/>
              <a:t>1</a:t>
            </a:r>
            <a:endParaRPr lang="en-GB" dirty="0"/>
          </a:p>
        </p:txBody>
      </p:sp>
      <p:sp>
        <p:nvSpPr>
          <p:cNvPr id="41" name="Text Placeholder 12"/>
          <p:cNvSpPr>
            <a:spLocks noGrp="1"/>
          </p:cNvSpPr>
          <p:nvPr>
            <p:ph type="body" sz="quarter" idx="23" hasCustomPrompt="1"/>
          </p:nvPr>
        </p:nvSpPr>
        <p:spPr>
          <a:xfrm>
            <a:off x="2844237" y="2973544"/>
            <a:ext cx="582950" cy="264180"/>
          </a:xfrm>
        </p:spPr>
        <p:txBody>
          <a:bodyPr lIns="0" rIns="0" anchor="ctr">
            <a:normAutofit/>
          </a:bodyPr>
          <a:lstStyle>
            <a:lvl1pPr marL="0" indent="0" algn="ctr">
              <a:buNone/>
              <a:defRPr sz="800" b="0" baseline="0">
                <a:solidFill>
                  <a:schemeClr val="accent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a:t>
            </a:r>
            <a:endParaRPr lang="en-GB" dirty="0"/>
          </a:p>
        </p:txBody>
      </p:sp>
      <p:sp>
        <p:nvSpPr>
          <p:cNvPr id="45" name="Text Placeholder 12"/>
          <p:cNvSpPr>
            <a:spLocks noGrp="1"/>
          </p:cNvSpPr>
          <p:nvPr>
            <p:ph type="body" sz="quarter" idx="24" hasCustomPrompt="1"/>
          </p:nvPr>
        </p:nvSpPr>
        <p:spPr>
          <a:xfrm>
            <a:off x="3887425" y="2799493"/>
            <a:ext cx="160648" cy="240422"/>
          </a:xfrm>
        </p:spPr>
        <p:txBody>
          <a:bodyPr lIns="0" rIns="0" anchor="ctr">
            <a:normAutofit/>
          </a:bodyPr>
          <a:lstStyle>
            <a:lvl1pPr marL="0" indent="0" algn="ctr">
              <a:buNone/>
              <a:defRPr sz="10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id-ID" dirty="0" smtClean="0"/>
              <a:t>1</a:t>
            </a:r>
            <a:endParaRPr lang="en-GB" dirty="0"/>
          </a:p>
        </p:txBody>
      </p:sp>
      <p:sp>
        <p:nvSpPr>
          <p:cNvPr id="46" name="Text Placeholder 12"/>
          <p:cNvSpPr>
            <a:spLocks noGrp="1"/>
          </p:cNvSpPr>
          <p:nvPr>
            <p:ph type="body" sz="quarter" idx="25" hasCustomPrompt="1"/>
          </p:nvPr>
        </p:nvSpPr>
        <p:spPr>
          <a:xfrm>
            <a:off x="3681388" y="2960048"/>
            <a:ext cx="582950" cy="264180"/>
          </a:xfrm>
        </p:spPr>
        <p:txBody>
          <a:bodyPr lIns="0" rIns="0" anchor="ctr">
            <a:normAutofit/>
          </a:bodyPr>
          <a:lstStyle>
            <a:lvl1pPr marL="0" indent="0" algn="ctr">
              <a:buNone/>
              <a:defRPr sz="800" b="0" baseline="0">
                <a:solidFill>
                  <a:schemeClr val="accent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a:t>
            </a:r>
            <a:endParaRPr lang="en-GB" dirty="0"/>
          </a:p>
        </p:txBody>
      </p:sp>
      <p:sp>
        <p:nvSpPr>
          <p:cNvPr id="47" name="Text Placeholder 12"/>
          <p:cNvSpPr>
            <a:spLocks noGrp="1"/>
          </p:cNvSpPr>
          <p:nvPr>
            <p:ph type="body" sz="quarter" idx="26" hasCustomPrompt="1"/>
          </p:nvPr>
        </p:nvSpPr>
        <p:spPr>
          <a:xfrm>
            <a:off x="4425353" y="3279484"/>
            <a:ext cx="160648" cy="240422"/>
          </a:xfrm>
        </p:spPr>
        <p:txBody>
          <a:bodyPr lIns="0" rIns="0" anchor="ctr">
            <a:normAutofit/>
          </a:bodyPr>
          <a:lstStyle>
            <a:lvl1pPr marL="0" indent="0" algn="ctr">
              <a:buNone/>
              <a:defRPr sz="10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id-ID" dirty="0" smtClean="0"/>
              <a:t>1</a:t>
            </a:r>
            <a:endParaRPr lang="en-GB" dirty="0"/>
          </a:p>
        </p:txBody>
      </p:sp>
      <p:sp>
        <p:nvSpPr>
          <p:cNvPr id="48" name="Text Placeholder 12"/>
          <p:cNvSpPr>
            <a:spLocks noGrp="1"/>
          </p:cNvSpPr>
          <p:nvPr>
            <p:ph type="body" sz="quarter" idx="27" hasCustomPrompt="1"/>
          </p:nvPr>
        </p:nvSpPr>
        <p:spPr>
          <a:xfrm>
            <a:off x="4219316" y="3440039"/>
            <a:ext cx="582950" cy="264180"/>
          </a:xfrm>
        </p:spPr>
        <p:txBody>
          <a:bodyPr lIns="0" rIns="0" anchor="ctr">
            <a:normAutofit/>
          </a:bodyPr>
          <a:lstStyle>
            <a:lvl1pPr marL="0" indent="0" algn="ctr">
              <a:buNone/>
              <a:defRPr sz="800" b="0" baseline="0">
                <a:solidFill>
                  <a:schemeClr val="accent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a:t>
            </a:r>
            <a:endParaRPr lang="en-GB" dirty="0"/>
          </a:p>
        </p:txBody>
      </p:sp>
      <p:sp>
        <p:nvSpPr>
          <p:cNvPr id="49" name="Text Placeholder 12"/>
          <p:cNvSpPr>
            <a:spLocks noGrp="1"/>
          </p:cNvSpPr>
          <p:nvPr>
            <p:ph type="body" sz="quarter" idx="28" hasCustomPrompt="1"/>
          </p:nvPr>
        </p:nvSpPr>
        <p:spPr>
          <a:xfrm>
            <a:off x="4586288" y="4016893"/>
            <a:ext cx="160648" cy="240422"/>
          </a:xfrm>
        </p:spPr>
        <p:txBody>
          <a:bodyPr lIns="0" rIns="0" anchor="ctr">
            <a:normAutofit/>
          </a:bodyPr>
          <a:lstStyle>
            <a:lvl1pPr marL="0" indent="0" algn="ctr">
              <a:buNone/>
              <a:defRPr sz="10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id-ID" dirty="0" smtClean="0"/>
              <a:t>1</a:t>
            </a:r>
            <a:endParaRPr lang="en-GB" dirty="0"/>
          </a:p>
        </p:txBody>
      </p:sp>
      <p:sp>
        <p:nvSpPr>
          <p:cNvPr id="50" name="Text Placeholder 12"/>
          <p:cNvSpPr>
            <a:spLocks noGrp="1"/>
          </p:cNvSpPr>
          <p:nvPr>
            <p:ph type="body" sz="quarter" idx="29" hasCustomPrompt="1"/>
          </p:nvPr>
        </p:nvSpPr>
        <p:spPr>
          <a:xfrm>
            <a:off x="4380251" y="4177448"/>
            <a:ext cx="582950" cy="264180"/>
          </a:xfrm>
        </p:spPr>
        <p:txBody>
          <a:bodyPr lIns="0" rIns="0" anchor="ctr">
            <a:normAutofit/>
          </a:bodyPr>
          <a:lstStyle>
            <a:lvl1pPr marL="0" indent="0" algn="ctr">
              <a:buNone/>
              <a:defRPr sz="800" b="0" baseline="0">
                <a:solidFill>
                  <a:schemeClr val="accent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a:t>
            </a:r>
            <a:endParaRPr lang="en-GB" dirty="0"/>
          </a:p>
        </p:txBody>
      </p:sp>
      <p:sp>
        <p:nvSpPr>
          <p:cNvPr id="54" name="Text Placeholder 12"/>
          <p:cNvSpPr>
            <a:spLocks noGrp="1"/>
          </p:cNvSpPr>
          <p:nvPr>
            <p:ph type="body" sz="quarter" idx="30" hasCustomPrompt="1"/>
          </p:nvPr>
        </p:nvSpPr>
        <p:spPr>
          <a:xfrm>
            <a:off x="5137716" y="4585067"/>
            <a:ext cx="160648" cy="240422"/>
          </a:xfrm>
        </p:spPr>
        <p:txBody>
          <a:bodyPr lIns="0" rIns="0" anchor="ctr">
            <a:normAutofit/>
          </a:bodyPr>
          <a:lstStyle>
            <a:lvl1pPr marL="0" indent="0" algn="ctr">
              <a:buNone/>
              <a:defRPr sz="10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id-ID" dirty="0" smtClean="0"/>
              <a:t>1</a:t>
            </a:r>
            <a:endParaRPr lang="en-GB" dirty="0"/>
          </a:p>
        </p:txBody>
      </p:sp>
      <p:sp>
        <p:nvSpPr>
          <p:cNvPr id="55" name="Text Placeholder 12"/>
          <p:cNvSpPr>
            <a:spLocks noGrp="1"/>
          </p:cNvSpPr>
          <p:nvPr>
            <p:ph type="body" sz="quarter" idx="31" hasCustomPrompt="1"/>
          </p:nvPr>
        </p:nvSpPr>
        <p:spPr>
          <a:xfrm>
            <a:off x="4931679" y="4745622"/>
            <a:ext cx="582950" cy="264180"/>
          </a:xfrm>
        </p:spPr>
        <p:txBody>
          <a:bodyPr lIns="0" rIns="0" anchor="ctr">
            <a:normAutofit/>
          </a:bodyPr>
          <a:lstStyle>
            <a:lvl1pPr marL="0" indent="0" algn="ctr">
              <a:buNone/>
              <a:defRPr sz="800" b="0" baseline="0">
                <a:solidFill>
                  <a:schemeClr val="accent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a:t>
            </a:r>
            <a:endParaRPr lang="en-GB" dirty="0"/>
          </a:p>
        </p:txBody>
      </p:sp>
      <p:sp>
        <p:nvSpPr>
          <p:cNvPr id="56" name="Text Placeholder 12"/>
          <p:cNvSpPr>
            <a:spLocks noGrp="1"/>
          </p:cNvSpPr>
          <p:nvPr>
            <p:ph type="body" sz="quarter" idx="32" hasCustomPrompt="1"/>
          </p:nvPr>
        </p:nvSpPr>
        <p:spPr>
          <a:xfrm>
            <a:off x="5921449" y="4548894"/>
            <a:ext cx="160648" cy="240422"/>
          </a:xfrm>
        </p:spPr>
        <p:txBody>
          <a:bodyPr lIns="0" rIns="0" anchor="ctr">
            <a:normAutofit/>
          </a:bodyPr>
          <a:lstStyle>
            <a:lvl1pPr marL="0" indent="0" algn="ctr">
              <a:buNone/>
              <a:defRPr sz="10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id-ID" dirty="0" smtClean="0"/>
              <a:t>1</a:t>
            </a:r>
            <a:endParaRPr lang="en-GB" dirty="0"/>
          </a:p>
        </p:txBody>
      </p:sp>
      <p:sp>
        <p:nvSpPr>
          <p:cNvPr id="57" name="Text Placeholder 12"/>
          <p:cNvSpPr>
            <a:spLocks noGrp="1"/>
          </p:cNvSpPr>
          <p:nvPr>
            <p:ph type="body" sz="quarter" idx="33" hasCustomPrompt="1"/>
          </p:nvPr>
        </p:nvSpPr>
        <p:spPr>
          <a:xfrm>
            <a:off x="5715412" y="4709449"/>
            <a:ext cx="582950" cy="264180"/>
          </a:xfrm>
        </p:spPr>
        <p:txBody>
          <a:bodyPr lIns="0" rIns="0" anchor="ctr">
            <a:normAutofit/>
          </a:bodyPr>
          <a:lstStyle>
            <a:lvl1pPr marL="0" indent="0" algn="ctr">
              <a:buNone/>
              <a:defRPr sz="800" b="0" baseline="0">
                <a:solidFill>
                  <a:schemeClr val="accent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a:t>
            </a:r>
            <a:endParaRPr lang="en-GB" dirty="0"/>
          </a:p>
        </p:txBody>
      </p:sp>
      <p:sp>
        <p:nvSpPr>
          <p:cNvPr id="58" name="Text Placeholder 12"/>
          <p:cNvSpPr>
            <a:spLocks noGrp="1"/>
          </p:cNvSpPr>
          <p:nvPr>
            <p:ph type="body" sz="quarter" idx="34" hasCustomPrompt="1"/>
          </p:nvPr>
        </p:nvSpPr>
        <p:spPr>
          <a:xfrm>
            <a:off x="6414123" y="3978934"/>
            <a:ext cx="160648" cy="240422"/>
          </a:xfrm>
        </p:spPr>
        <p:txBody>
          <a:bodyPr lIns="0" rIns="0" anchor="ctr">
            <a:normAutofit/>
          </a:bodyPr>
          <a:lstStyle>
            <a:lvl1pPr marL="0" indent="0" algn="ctr">
              <a:buNone/>
              <a:defRPr sz="10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id-ID" dirty="0" smtClean="0"/>
              <a:t>1</a:t>
            </a:r>
            <a:endParaRPr lang="en-GB" dirty="0"/>
          </a:p>
        </p:txBody>
      </p:sp>
      <p:sp>
        <p:nvSpPr>
          <p:cNvPr id="59" name="Text Placeholder 12"/>
          <p:cNvSpPr>
            <a:spLocks noGrp="1"/>
          </p:cNvSpPr>
          <p:nvPr>
            <p:ph type="body" sz="quarter" idx="35" hasCustomPrompt="1"/>
          </p:nvPr>
        </p:nvSpPr>
        <p:spPr>
          <a:xfrm>
            <a:off x="6208086" y="4139489"/>
            <a:ext cx="582950" cy="264180"/>
          </a:xfrm>
        </p:spPr>
        <p:txBody>
          <a:bodyPr lIns="0" rIns="0" anchor="ctr">
            <a:normAutofit/>
          </a:bodyPr>
          <a:lstStyle>
            <a:lvl1pPr marL="0" indent="0" algn="ctr">
              <a:buNone/>
              <a:defRPr sz="800" b="0" baseline="0">
                <a:solidFill>
                  <a:schemeClr val="accent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a:t>
            </a:r>
            <a:endParaRPr lang="en-GB" dirty="0"/>
          </a:p>
        </p:txBody>
      </p:sp>
      <p:sp>
        <p:nvSpPr>
          <p:cNvPr id="60" name="Text Placeholder 12"/>
          <p:cNvSpPr>
            <a:spLocks noGrp="1"/>
          </p:cNvSpPr>
          <p:nvPr>
            <p:ph type="body" sz="quarter" idx="36" hasCustomPrompt="1"/>
          </p:nvPr>
        </p:nvSpPr>
        <p:spPr>
          <a:xfrm>
            <a:off x="6400490" y="3278729"/>
            <a:ext cx="160648" cy="240422"/>
          </a:xfrm>
        </p:spPr>
        <p:txBody>
          <a:bodyPr lIns="0" rIns="0" anchor="ctr">
            <a:normAutofit/>
          </a:bodyPr>
          <a:lstStyle>
            <a:lvl1pPr marL="0" indent="0" algn="ctr">
              <a:buNone/>
              <a:defRPr sz="10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id-ID" dirty="0" smtClean="0"/>
              <a:t>1</a:t>
            </a:r>
            <a:endParaRPr lang="en-GB" dirty="0"/>
          </a:p>
        </p:txBody>
      </p:sp>
      <p:sp>
        <p:nvSpPr>
          <p:cNvPr id="61" name="Text Placeholder 12"/>
          <p:cNvSpPr>
            <a:spLocks noGrp="1"/>
          </p:cNvSpPr>
          <p:nvPr>
            <p:ph type="body" sz="quarter" idx="37" hasCustomPrompt="1"/>
          </p:nvPr>
        </p:nvSpPr>
        <p:spPr>
          <a:xfrm>
            <a:off x="6194453" y="3439284"/>
            <a:ext cx="582950" cy="264180"/>
          </a:xfrm>
        </p:spPr>
        <p:txBody>
          <a:bodyPr lIns="0" rIns="0" anchor="ctr">
            <a:normAutofit/>
          </a:bodyPr>
          <a:lstStyle>
            <a:lvl1pPr marL="0" indent="0" algn="ctr">
              <a:buNone/>
              <a:defRPr sz="800" b="0" baseline="0">
                <a:solidFill>
                  <a:schemeClr val="accent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a:t>
            </a:r>
            <a:endParaRPr lang="en-GB" dirty="0"/>
          </a:p>
        </p:txBody>
      </p:sp>
      <p:sp>
        <p:nvSpPr>
          <p:cNvPr id="62" name="Text Placeholder 12"/>
          <p:cNvSpPr>
            <a:spLocks noGrp="1"/>
          </p:cNvSpPr>
          <p:nvPr>
            <p:ph type="body" sz="quarter" idx="38" hasCustomPrompt="1"/>
          </p:nvPr>
        </p:nvSpPr>
        <p:spPr>
          <a:xfrm>
            <a:off x="5848036" y="2796210"/>
            <a:ext cx="160648" cy="240422"/>
          </a:xfrm>
        </p:spPr>
        <p:txBody>
          <a:bodyPr lIns="0" rIns="0" anchor="ctr">
            <a:normAutofit/>
          </a:bodyPr>
          <a:lstStyle>
            <a:lvl1pPr marL="0" indent="0" algn="ctr">
              <a:buNone/>
              <a:defRPr sz="10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id-ID" dirty="0" smtClean="0"/>
              <a:t>1</a:t>
            </a:r>
            <a:endParaRPr lang="en-GB" dirty="0"/>
          </a:p>
        </p:txBody>
      </p:sp>
      <p:sp>
        <p:nvSpPr>
          <p:cNvPr id="63" name="Text Placeholder 12"/>
          <p:cNvSpPr>
            <a:spLocks noGrp="1"/>
          </p:cNvSpPr>
          <p:nvPr>
            <p:ph type="body" sz="quarter" idx="39" hasCustomPrompt="1"/>
          </p:nvPr>
        </p:nvSpPr>
        <p:spPr>
          <a:xfrm>
            <a:off x="5641999" y="2956765"/>
            <a:ext cx="582950" cy="264180"/>
          </a:xfrm>
        </p:spPr>
        <p:txBody>
          <a:bodyPr lIns="0" rIns="0" anchor="ctr">
            <a:normAutofit/>
          </a:bodyPr>
          <a:lstStyle>
            <a:lvl1pPr marL="0" indent="0" algn="ctr">
              <a:buNone/>
              <a:defRPr sz="800" b="0" baseline="0">
                <a:solidFill>
                  <a:schemeClr val="accent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a:t>
            </a:r>
            <a:endParaRPr lang="en-GB" dirty="0"/>
          </a:p>
        </p:txBody>
      </p:sp>
      <p:sp>
        <p:nvSpPr>
          <p:cNvPr id="64" name="Text Placeholder 12"/>
          <p:cNvSpPr>
            <a:spLocks noGrp="1"/>
          </p:cNvSpPr>
          <p:nvPr>
            <p:ph type="body" sz="quarter" idx="40" hasCustomPrompt="1"/>
          </p:nvPr>
        </p:nvSpPr>
        <p:spPr>
          <a:xfrm>
            <a:off x="5045239" y="2796210"/>
            <a:ext cx="160648" cy="240422"/>
          </a:xfrm>
        </p:spPr>
        <p:txBody>
          <a:bodyPr lIns="0" rIns="0" anchor="ctr">
            <a:normAutofit/>
          </a:bodyPr>
          <a:lstStyle>
            <a:lvl1pPr marL="0" indent="0" algn="ctr">
              <a:buNone/>
              <a:defRPr sz="10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id-ID" dirty="0" smtClean="0"/>
              <a:t>1</a:t>
            </a:r>
            <a:endParaRPr lang="en-GB" dirty="0"/>
          </a:p>
        </p:txBody>
      </p:sp>
      <p:sp>
        <p:nvSpPr>
          <p:cNvPr id="65" name="Text Placeholder 12"/>
          <p:cNvSpPr>
            <a:spLocks noGrp="1"/>
          </p:cNvSpPr>
          <p:nvPr>
            <p:ph type="body" sz="quarter" idx="41" hasCustomPrompt="1"/>
          </p:nvPr>
        </p:nvSpPr>
        <p:spPr>
          <a:xfrm>
            <a:off x="4839202" y="2956765"/>
            <a:ext cx="582950" cy="264180"/>
          </a:xfrm>
        </p:spPr>
        <p:txBody>
          <a:bodyPr lIns="0" rIns="0" anchor="ctr">
            <a:normAutofit/>
          </a:bodyPr>
          <a:lstStyle>
            <a:lvl1pPr marL="0" indent="0" algn="ctr">
              <a:buNone/>
              <a:defRPr sz="800" b="0" baseline="0">
                <a:solidFill>
                  <a:schemeClr val="accent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a:t>
            </a:r>
            <a:endParaRPr lang="en-GB" dirty="0"/>
          </a:p>
        </p:txBody>
      </p:sp>
    </p:spTree>
    <p:extLst>
      <p:ext uri="{BB962C8B-B14F-4D97-AF65-F5344CB8AC3E}">
        <p14:creationId xmlns:p14="http://schemas.microsoft.com/office/powerpoint/2010/main" val="17607969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5">
                                            <p:txEl>
                                              <p:pRg st="0" end="0"/>
                                            </p:txEl>
                                          </p:spTgt>
                                        </p:tgtEl>
                                        <p:attrNameLst>
                                          <p:attrName>style.visibility</p:attrName>
                                        </p:attrNameLst>
                                      </p:cBhvr>
                                      <p:to>
                                        <p:strVal val="visible"/>
                                      </p:to>
                                    </p:set>
                                    <p:animEffect transition="in" filter="fade">
                                      <p:cBhvr>
                                        <p:cTn id="11" dur="500"/>
                                        <p:tgtEl>
                                          <p:spTgt spid="35">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2"/>
                                        </p:tgtEl>
                                        <p:attrNameLst>
                                          <p:attrName>style.visibility</p:attrName>
                                        </p:attrNameLst>
                                      </p:cBhvr>
                                      <p:to>
                                        <p:strVal val="visible"/>
                                      </p:to>
                                    </p:set>
                                    <p:animEffect transition="in" filter="fade">
                                      <p:cBhvr>
                                        <p:cTn id="15" dur="500"/>
                                        <p:tgtEl>
                                          <p:spTgt spid="32"/>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500"/>
                                        <p:tgtEl>
                                          <p:spTgt spid="10"/>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fade">
                                      <p:cBhvr>
                                        <p:cTn id="23" dur="500"/>
                                        <p:tgtEl>
                                          <p:spTgt spid="17"/>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3">
                                            <p:txEl>
                                              <p:pRg st="0" end="0"/>
                                            </p:txEl>
                                          </p:spTgt>
                                        </p:tgtEl>
                                        <p:attrNameLst>
                                          <p:attrName>style.visibility</p:attrName>
                                        </p:attrNameLst>
                                      </p:cBhvr>
                                      <p:to>
                                        <p:strVal val="visible"/>
                                      </p:to>
                                    </p:set>
                                    <p:animEffect transition="in" filter="fade">
                                      <p:cBhvr>
                                        <p:cTn id="26" dur="500"/>
                                        <p:tgtEl>
                                          <p:spTgt spid="13">
                                            <p:txEl>
                                              <p:pRg st="0" end="0"/>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4">
                                            <p:txEl>
                                              <p:pRg st="0" end="0"/>
                                            </p:txEl>
                                          </p:spTgt>
                                        </p:tgtEl>
                                        <p:attrNameLst>
                                          <p:attrName>style.visibility</p:attrName>
                                        </p:attrNameLst>
                                      </p:cBhvr>
                                      <p:to>
                                        <p:strVal val="visible"/>
                                      </p:to>
                                    </p:set>
                                    <p:animEffect transition="in" filter="fade">
                                      <p:cBhvr>
                                        <p:cTn id="29" dur="500"/>
                                        <p:tgtEl>
                                          <p:spTgt spid="34">
                                            <p:txEl>
                                              <p:pRg st="0" end="0"/>
                                            </p:txEl>
                                          </p:spTgt>
                                        </p:tgtEl>
                                      </p:cBhvr>
                                    </p:animEffect>
                                  </p:childTnLst>
                                </p:cTn>
                              </p:par>
                            </p:childTnLst>
                          </p:cTn>
                        </p:par>
                        <p:par>
                          <p:cTn id="30" fill="hold">
                            <p:stCondLst>
                              <p:cond delay="2500"/>
                            </p:stCondLst>
                            <p:childTnLst>
                              <p:par>
                                <p:cTn id="31" presetID="10" presetClass="entr" presetSubtype="0" fill="hold" grpId="0" nodeType="afterEffect">
                                  <p:stCondLst>
                                    <p:cond delay="0"/>
                                  </p:stCondLst>
                                  <p:childTnLst>
                                    <p:set>
                                      <p:cBhvr>
                                        <p:cTn id="32" dur="1" fill="hold">
                                          <p:stCondLst>
                                            <p:cond delay="0"/>
                                          </p:stCondLst>
                                        </p:cTn>
                                        <p:tgtEl>
                                          <p:spTgt spid="19"/>
                                        </p:tgtEl>
                                        <p:attrNameLst>
                                          <p:attrName>style.visibility</p:attrName>
                                        </p:attrNameLst>
                                      </p:cBhvr>
                                      <p:to>
                                        <p:strVal val="visible"/>
                                      </p:to>
                                    </p:set>
                                    <p:animEffect transition="in" filter="fade">
                                      <p:cBhvr>
                                        <p:cTn id="33" dur="500"/>
                                        <p:tgtEl>
                                          <p:spTgt spid="19"/>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6">
                                            <p:txEl>
                                              <p:pRg st="0" end="0"/>
                                            </p:txEl>
                                          </p:spTgt>
                                        </p:tgtEl>
                                        <p:attrNameLst>
                                          <p:attrName>style.visibility</p:attrName>
                                        </p:attrNameLst>
                                      </p:cBhvr>
                                      <p:to>
                                        <p:strVal val="visible"/>
                                      </p:to>
                                    </p:set>
                                    <p:animEffect transition="in" filter="fade">
                                      <p:cBhvr>
                                        <p:cTn id="36" dur="500"/>
                                        <p:tgtEl>
                                          <p:spTgt spid="36">
                                            <p:txEl>
                                              <p:pRg st="0" end="0"/>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7">
                                            <p:txEl>
                                              <p:pRg st="0" end="0"/>
                                            </p:txEl>
                                          </p:spTgt>
                                        </p:tgtEl>
                                        <p:attrNameLst>
                                          <p:attrName>style.visibility</p:attrName>
                                        </p:attrNameLst>
                                      </p:cBhvr>
                                      <p:to>
                                        <p:strVal val="visible"/>
                                      </p:to>
                                    </p:set>
                                    <p:animEffect transition="in" filter="fade">
                                      <p:cBhvr>
                                        <p:cTn id="39" dur="500"/>
                                        <p:tgtEl>
                                          <p:spTgt spid="37">
                                            <p:txEl>
                                              <p:pRg st="0" end="0"/>
                                            </p:txEl>
                                          </p:spTgt>
                                        </p:tgtEl>
                                      </p:cBhvr>
                                    </p:animEffect>
                                  </p:childTnLst>
                                </p:cTn>
                              </p:par>
                            </p:childTnLst>
                          </p:cTn>
                        </p:par>
                        <p:par>
                          <p:cTn id="40" fill="hold">
                            <p:stCondLst>
                              <p:cond delay="3000"/>
                            </p:stCondLst>
                            <p:childTnLst>
                              <p:par>
                                <p:cTn id="41" presetID="10" presetClass="entr" presetSubtype="0" fill="hold" grpId="0" nodeType="afterEffect">
                                  <p:stCondLst>
                                    <p:cond delay="0"/>
                                  </p:stCondLst>
                                  <p:childTnLst>
                                    <p:set>
                                      <p:cBhvr>
                                        <p:cTn id="42" dur="1" fill="hold">
                                          <p:stCondLst>
                                            <p:cond delay="0"/>
                                          </p:stCondLst>
                                        </p:cTn>
                                        <p:tgtEl>
                                          <p:spTgt spid="20"/>
                                        </p:tgtEl>
                                        <p:attrNameLst>
                                          <p:attrName>style.visibility</p:attrName>
                                        </p:attrNameLst>
                                      </p:cBhvr>
                                      <p:to>
                                        <p:strVal val="visible"/>
                                      </p:to>
                                    </p:set>
                                    <p:animEffect transition="in" filter="fade">
                                      <p:cBhvr>
                                        <p:cTn id="43" dur="500"/>
                                        <p:tgtEl>
                                          <p:spTgt spid="20"/>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38">
                                            <p:txEl>
                                              <p:pRg st="0" end="0"/>
                                            </p:txEl>
                                          </p:spTgt>
                                        </p:tgtEl>
                                        <p:attrNameLst>
                                          <p:attrName>style.visibility</p:attrName>
                                        </p:attrNameLst>
                                      </p:cBhvr>
                                      <p:to>
                                        <p:strVal val="visible"/>
                                      </p:to>
                                    </p:set>
                                    <p:animEffect transition="in" filter="fade">
                                      <p:cBhvr>
                                        <p:cTn id="46" dur="500"/>
                                        <p:tgtEl>
                                          <p:spTgt spid="38">
                                            <p:txEl>
                                              <p:pRg st="0" end="0"/>
                                            </p:txEl>
                                          </p:spTgt>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3500"/>
                            </p:stCondLst>
                            <p:childTnLst>
                              <p:par>
                                <p:cTn id="51" presetID="10" presetClass="entr" presetSubtype="0" fill="hold" grpId="0" nodeType="afterEffect">
                                  <p:stCondLst>
                                    <p:cond delay="0"/>
                                  </p:stCondLst>
                                  <p:childTnLst>
                                    <p:set>
                                      <p:cBhvr>
                                        <p:cTn id="52" dur="1" fill="hold">
                                          <p:stCondLst>
                                            <p:cond delay="0"/>
                                          </p:stCondLst>
                                        </p:cTn>
                                        <p:tgtEl>
                                          <p:spTgt spid="21"/>
                                        </p:tgtEl>
                                        <p:attrNameLst>
                                          <p:attrName>style.visibility</p:attrName>
                                        </p:attrNameLst>
                                      </p:cBhvr>
                                      <p:to>
                                        <p:strVal val="visible"/>
                                      </p:to>
                                    </p:set>
                                    <p:animEffect transition="in" filter="fade">
                                      <p:cBhvr>
                                        <p:cTn id="53" dur="500"/>
                                        <p:tgtEl>
                                          <p:spTgt spid="21"/>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40">
                                            <p:txEl>
                                              <p:pRg st="0" end="0"/>
                                            </p:txEl>
                                          </p:spTgt>
                                        </p:tgtEl>
                                        <p:attrNameLst>
                                          <p:attrName>style.visibility</p:attrName>
                                        </p:attrNameLst>
                                      </p:cBhvr>
                                      <p:to>
                                        <p:strVal val="visible"/>
                                      </p:to>
                                    </p:set>
                                    <p:animEffect transition="in" filter="fade">
                                      <p:cBhvr>
                                        <p:cTn id="56" dur="500"/>
                                        <p:tgtEl>
                                          <p:spTgt spid="40">
                                            <p:txEl>
                                              <p:pRg st="0" end="0"/>
                                            </p:txEl>
                                          </p:spTgt>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41">
                                            <p:txEl>
                                              <p:pRg st="0" end="0"/>
                                            </p:txEl>
                                          </p:spTgt>
                                        </p:tgtEl>
                                        <p:attrNameLst>
                                          <p:attrName>style.visibility</p:attrName>
                                        </p:attrNameLst>
                                      </p:cBhvr>
                                      <p:to>
                                        <p:strVal val="visible"/>
                                      </p:to>
                                    </p:set>
                                    <p:animEffect transition="in" filter="fade">
                                      <p:cBhvr>
                                        <p:cTn id="59" dur="500"/>
                                        <p:tgtEl>
                                          <p:spTgt spid="41">
                                            <p:txEl>
                                              <p:pRg st="0" end="0"/>
                                            </p:txEl>
                                          </p:spTgt>
                                        </p:tgtEl>
                                      </p:cBhvr>
                                    </p:animEffect>
                                  </p:childTnLst>
                                </p:cTn>
                              </p:par>
                            </p:childTnLst>
                          </p:cTn>
                        </p:par>
                        <p:par>
                          <p:cTn id="60" fill="hold">
                            <p:stCondLst>
                              <p:cond delay="4000"/>
                            </p:stCondLst>
                            <p:childTnLst>
                              <p:par>
                                <p:cTn id="61" presetID="10" presetClass="entr" presetSubtype="0" fill="hold" grpId="0" nodeType="afterEffect">
                                  <p:stCondLst>
                                    <p:cond delay="0"/>
                                  </p:stCondLst>
                                  <p:childTnLst>
                                    <p:set>
                                      <p:cBhvr>
                                        <p:cTn id="62" dur="1" fill="hold">
                                          <p:stCondLst>
                                            <p:cond delay="0"/>
                                          </p:stCondLst>
                                        </p:cTn>
                                        <p:tgtEl>
                                          <p:spTgt spid="22"/>
                                        </p:tgtEl>
                                        <p:attrNameLst>
                                          <p:attrName>style.visibility</p:attrName>
                                        </p:attrNameLst>
                                      </p:cBhvr>
                                      <p:to>
                                        <p:strVal val="visible"/>
                                      </p:to>
                                    </p:set>
                                    <p:animEffect transition="in" filter="fade">
                                      <p:cBhvr>
                                        <p:cTn id="63" dur="500"/>
                                        <p:tgtEl>
                                          <p:spTgt spid="22"/>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45">
                                            <p:txEl>
                                              <p:pRg st="0" end="0"/>
                                            </p:txEl>
                                          </p:spTgt>
                                        </p:tgtEl>
                                        <p:attrNameLst>
                                          <p:attrName>style.visibility</p:attrName>
                                        </p:attrNameLst>
                                      </p:cBhvr>
                                      <p:to>
                                        <p:strVal val="visible"/>
                                      </p:to>
                                    </p:set>
                                    <p:animEffect transition="in" filter="fade">
                                      <p:cBhvr>
                                        <p:cTn id="66" dur="500"/>
                                        <p:tgtEl>
                                          <p:spTgt spid="45">
                                            <p:txEl>
                                              <p:pRg st="0" end="0"/>
                                            </p:txEl>
                                          </p:spTgt>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46">
                                            <p:txEl>
                                              <p:pRg st="0" end="0"/>
                                            </p:txEl>
                                          </p:spTgt>
                                        </p:tgtEl>
                                        <p:attrNameLst>
                                          <p:attrName>style.visibility</p:attrName>
                                        </p:attrNameLst>
                                      </p:cBhvr>
                                      <p:to>
                                        <p:strVal val="visible"/>
                                      </p:to>
                                    </p:set>
                                    <p:animEffect transition="in" filter="fade">
                                      <p:cBhvr>
                                        <p:cTn id="69" dur="500"/>
                                        <p:tgtEl>
                                          <p:spTgt spid="46">
                                            <p:txEl>
                                              <p:pRg st="0" end="0"/>
                                            </p:txEl>
                                          </p:spTgt>
                                        </p:tgtEl>
                                      </p:cBhvr>
                                    </p:animEffect>
                                  </p:childTnLst>
                                </p:cTn>
                              </p:par>
                            </p:childTnLst>
                          </p:cTn>
                        </p:par>
                        <p:par>
                          <p:cTn id="70" fill="hold">
                            <p:stCondLst>
                              <p:cond delay="4500"/>
                            </p:stCondLst>
                            <p:childTnLst>
                              <p:par>
                                <p:cTn id="71" presetID="10" presetClass="entr" presetSubtype="0" fill="hold" grpId="0" nodeType="afterEffect">
                                  <p:stCondLst>
                                    <p:cond delay="0"/>
                                  </p:stCondLst>
                                  <p:childTnLst>
                                    <p:set>
                                      <p:cBhvr>
                                        <p:cTn id="72" dur="1" fill="hold">
                                          <p:stCondLst>
                                            <p:cond delay="0"/>
                                          </p:stCondLst>
                                        </p:cTn>
                                        <p:tgtEl>
                                          <p:spTgt spid="23"/>
                                        </p:tgtEl>
                                        <p:attrNameLst>
                                          <p:attrName>style.visibility</p:attrName>
                                        </p:attrNameLst>
                                      </p:cBhvr>
                                      <p:to>
                                        <p:strVal val="visible"/>
                                      </p:to>
                                    </p:set>
                                    <p:animEffect transition="in" filter="fade">
                                      <p:cBhvr>
                                        <p:cTn id="73" dur="500"/>
                                        <p:tgtEl>
                                          <p:spTgt spid="23"/>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47">
                                            <p:txEl>
                                              <p:pRg st="0" end="0"/>
                                            </p:txEl>
                                          </p:spTgt>
                                        </p:tgtEl>
                                        <p:attrNameLst>
                                          <p:attrName>style.visibility</p:attrName>
                                        </p:attrNameLst>
                                      </p:cBhvr>
                                      <p:to>
                                        <p:strVal val="visible"/>
                                      </p:to>
                                    </p:set>
                                    <p:animEffect transition="in" filter="fade">
                                      <p:cBhvr>
                                        <p:cTn id="76" dur="500"/>
                                        <p:tgtEl>
                                          <p:spTgt spid="47">
                                            <p:txEl>
                                              <p:pRg st="0" end="0"/>
                                            </p:txEl>
                                          </p:spTgt>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48">
                                            <p:txEl>
                                              <p:pRg st="0" end="0"/>
                                            </p:txEl>
                                          </p:spTgt>
                                        </p:tgtEl>
                                        <p:attrNameLst>
                                          <p:attrName>style.visibility</p:attrName>
                                        </p:attrNameLst>
                                      </p:cBhvr>
                                      <p:to>
                                        <p:strVal val="visible"/>
                                      </p:to>
                                    </p:set>
                                    <p:animEffect transition="in" filter="fade">
                                      <p:cBhvr>
                                        <p:cTn id="79" dur="500"/>
                                        <p:tgtEl>
                                          <p:spTgt spid="48">
                                            <p:txEl>
                                              <p:pRg st="0" end="0"/>
                                            </p:txEl>
                                          </p:spTgt>
                                        </p:tgtEl>
                                      </p:cBhvr>
                                    </p:animEffect>
                                  </p:childTnLst>
                                </p:cTn>
                              </p:par>
                            </p:childTnLst>
                          </p:cTn>
                        </p:par>
                        <p:par>
                          <p:cTn id="80" fill="hold">
                            <p:stCondLst>
                              <p:cond delay="5000"/>
                            </p:stCondLst>
                            <p:childTnLst>
                              <p:par>
                                <p:cTn id="81" presetID="10" presetClass="entr" presetSubtype="0" fill="hold" grpId="0" nodeType="afterEffect">
                                  <p:stCondLst>
                                    <p:cond delay="0"/>
                                  </p:stCondLst>
                                  <p:childTnLst>
                                    <p:set>
                                      <p:cBhvr>
                                        <p:cTn id="82" dur="1" fill="hold">
                                          <p:stCondLst>
                                            <p:cond delay="0"/>
                                          </p:stCondLst>
                                        </p:cTn>
                                        <p:tgtEl>
                                          <p:spTgt spid="24"/>
                                        </p:tgtEl>
                                        <p:attrNameLst>
                                          <p:attrName>style.visibility</p:attrName>
                                        </p:attrNameLst>
                                      </p:cBhvr>
                                      <p:to>
                                        <p:strVal val="visible"/>
                                      </p:to>
                                    </p:set>
                                    <p:animEffect transition="in" filter="fade">
                                      <p:cBhvr>
                                        <p:cTn id="83" dur="500"/>
                                        <p:tgtEl>
                                          <p:spTgt spid="24"/>
                                        </p:tgtEl>
                                      </p:cBhvr>
                                    </p:animEffect>
                                  </p:childTnLst>
                                </p:cTn>
                              </p:par>
                              <p:par>
                                <p:cTn id="84" presetID="10" presetClass="entr" presetSubtype="0" fill="hold" grpId="0" nodeType="withEffect">
                                  <p:stCondLst>
                                    <p:cond delay="0"/>
                                  </p:stCondLst>
                                  <p:childTnLst>
                                    <p:set>
                                      <p:cBhvr>
                                        <p:cTn id="85" dur="1" fill="hold">
                                          <p:stCondLst>
                                            <p:cond delay="0"/>
                                          </p:stCondLst>
                                        </p:cTn>
                                        <p:tgtEl>
                                          <p:spTgt spid="49">
                                            <p:txEl>
                                              <p:pRg st="0" end="0"/>
                                            </p:txEl>
                                          </p:spTgt>
                                        </p:tgtEl>
                                        <p:attrNameLst>
                                          <p:attrName>style.visibility</p:attrName>
                                        </p:attrNameLst>
                                      </p:cBhvr>
                                      <p:to>
                                        <p:strVal val="visible"/>
                                      </p:to>
                                    </p:set>
                                    <p:animEffect transition="in" filter="fade">
                                      <p:cBhvr>
                                        <p:cTn id="86" dur="500"/>
                                        <p:tgtEl>
                                          <p:spTgt spid="49">
                                            <p:txEl>
                                              <p:pRg st="0" end="0"/>
                                            </p:txEl>
                                          </p:spTgt>
                                        </p:tgtEl>
                                      </p:cBhvr>
                                    </p:animEffect>
                                  </p:childTnLst>
                                </p:cTn>
                              </p:par>
                              <p:par>
                                <p:cTn id="87" presetID="10" presetClass="entr" presetSubtype="0" fill="hold" grpId="0" nodeType="withEffect">
                                  <p:stCondLst>
                                    <p:cond delay="0"/>
                                  </p:stCondLst>
                                  <p:childTnLst>
                                    <p:set>
                                      <p:cBhvr>
                                        <p:cTn id="88" dur="1" fill="hold">
                                          <p:stCondLst>
                                            <p:cond delay="0"/>
                                          </p:stCondLst>
                                        </p:cTn>
                                        <p:tgtEl>
                                          <p:spTgt spid="50">
                                            <p:txEl>
                                              <p:pRg st="0" end="0"/>
                                            </p:txEl>
                                          </p:spTgt>
                                        </p:tgtEl>
                                        <p:attrNameLst>
                                          <p:attrName>style.visibility</p:attrName>
                                        </p:attrNameLst>
                                      </p:cBhvr>
                                      <p:to>
                                        <p:strVal val="visible"/>
                                      </p:to>
                                    </p:set>
                                    <p:animEffect transition="in" filter="fade">
                                      <p:cBhvr>
                                        <p:cTn id="89" dur="500"/>
                                        <p:tgtEl>
                                          <p:spTgt spid="50">
                                            <p:txEl>
                                              <p:pRg st="0" end="0"/>
                                            </p:txEl>
                                          </p:spTgt>
                                        </p:tgtEl>
                                      </p:cBhvr>
                                    </p:animEffect>
                                  </p:childTnLst>
                                </p:cTn>
                              </p:par>
                            </p:childTnLst>
                          </p:cTn>
                        </p:par>
                        <p:par>
                          <p:cTn id="90" fill="hold">
                            <p:stCondLst>
                              <p:cond delay="5500"/>
                            </p:stCondLst>
                            <p:childTnLst>
                              <p:par>
                                <p:cTn id="91" presetID="10" presetClass="entr" presetSubtype="0" fill="hold" grpId="0" nodeType="afterEffect">
                                  <p:stCondLst>
                                    <p:cond delay="0"/>
                                  </p:stCondLst>
                                  <p:childTnLst>
                                    <p:set>
                                      <p:cBhvr>
                                        <p:cTn id="92" dur="1" fill="hold">
                                          <p:stCondLst>
                                            <p:cond delay="0"/>
                                          </p:stCondLst>
                                        </p:cTn>
                                        <p:tgtEl>
                                          <p:spTgt spid="25"/>
                                        </p:tgtEl>
                                        <p:attrNameLst>
                                          <p:attrName>style.visibility</p:attrName>
                                        </p:attrNameLst>
                                      </p:cBhvr>
                                      <p:to>
                                        <p:strVal val="visible"/>
                                      </p:to>
                                    </p:set>
                                    <p:animEffect transition="in" filter="fade">
                                      <p:cBhvr>
                                        <p:cTn id="93" dur="500"/>
                                        <p:tgtEl>
                                          <p:spTgt spid="25"/>
                                        </p:tgtEl>
                                      </p:cBhvr>
                                    </p:animEffect>
                                  </p:childTnLst>
                                </p:cTn>
                              </p:par>
                              <p:par>
                                <p:cTn id="94" presetID="10" presetClass="entr" presetSubtype="0" fill="hold" grpId="0" nodeType="withEffect">
                                  <p:stCondLst>
                                    <p:cond delay="0"/>
                                  </p:stCondLst>
                                  <p:childTnLst>
                                    <p:set>
                                      <p:cBhvr>
                                        <p:cTn id="95" dur="1" fill="hold">
                                          <p:stCondLst>
                                            <p:cond delay="0"/>
                                          </p:stCondLst>
                                        </p:cTn>
                                        <p:tgtEl>
                                          <p:spTgt spid="54">
                                            <p:txEl>
                                              <p:pRg st="0" end="0"/>
                                            </p:txEl>
                                          </p:spTgt>
                                        </p:tgtEl>
                                        <p:attrNameLst>
                                          <p:attrName>style.visibility</p:attrName>
                                        </p:attrNameLst>
                                      </p:cBhvr>
                                      <p:to>
                                        <p:strVal val="visible"/>
                                      </p:to>
                                    </p:set>
                                    <p:animEffect transition="in" filter="fade">
                                      <p:cBhvr>
                                        <p:cTn id="96" dur="500"/>
                                        <p:tgtEl>
                                          <p:spTgt spid="54">
                                            <p:txEl>
                                              <p:pRg st="0" end="0"/>
                                            </p:txEl>
                                          </p:spTgt>
                                        </p:tgtEl>
                                      </p:cBhvr>
                                    </p:animEffect>
                                  </p:childTnLst>
                                </p:cTn>
                              </p:par>
                              <p:par>
                                <p:cTn id="97" presetID="10" presetClass="entr" presetSubtype="0" fill="hold" grpId="0" nodeType="withEffect">
                                  <p:stCondLst>
                                    <p:cond delay="0"/>
                                  </p:stCondLst>
                                  <p:childTnLst>
                                    <p:set>
                                      <p:cBhvr>
                                        <p:cTn id="98" dur="1" fill="hold">
                                          <p:stCondLst>
                                            <p:cond delay="0"/>
                                          </p:stCondLst>
                                        </p:cTn>
                                        <p:tgtEl>
                                          <p:spTgt spid="55">
                                            <p:txEl>
                                              <p:pRg st="0" end="0"/>
                                            </p:txEl>
                                          </p:spTgt>
                                        </p:tgtEl>
                                        <p:attrNameLst>
                                          <p:attrName>style.visibility</p:attrName>
                                        </p:attrNameLst>
                                      </p:cBhvr>
                                      <p:to>
                                        <p:strVal val="visible"/>
                                      </p:to>
                                    </p:set>
                                    <p:animEffect transition="in" filter="fade">
                                      <p:cBhvr>
                                        <p:cTn id="99" dur="500"/>
                                        <p:tgtEl>
                                          <p:spTgt spid="55">
                                            <p:txEl>
                                              <p:pRg st="0" end="0"/>
                                            </p:txEl>
                                          </p:spTgt>
                                        </p:tgtEl>
                                      </p:cBhvr>
                                    </p:animEffect>
                                  </p:childTnLst>
                                </p:cTn>
                              </p:par>
                            </p:childTnLst>
                          </p:cTn>
                        </p:par>
                        <p:par>
                          <p:cTn id="100" fill="hold">
                            <p:stCondLst>
                              <p:cond delay="6000"/>
                            </p:stCondLst>
                            <p:childTnLst>
                              <p:par>
                                <p:cTn id="101" presetID="10" presetClass="entr" presetSubtype="0" fill="hold" grpId="0" nodeType="afterEffect">
                                  <p:stCondLst>
                                    <p:cond delay="0"/>
                                  </p:stCondLst>
                                  <p:childTnLst>
                                    <p:set>
                                      <p:cBhvr>
                                        <p:cTn id="102" dur="1" fill="hold">
                                          <p:stCondLst>
                                            <p:cond delay="0"/>
                                          </p:stCondLst>
                                        </p:cTn>
                                        <p:tgtEl>
                                          <p:spTgt spid="26"/>
                                        </p:tgtEl>
                                        <p:attrNameLst>
                                          <p:attrName>style.visibility</p:attrName>
                                        </p:attrNameLst>
                                      </p:cBhvr>
                                      <p:to>
                                        <p:strVal val="visible"/>
                                      </p:to>
                                    </p:set>
                                    <p:animEffect transition="in" filter="fade">
                                      <p:cBhvr>
                                        <p:cTn id="103" dur="500"/>
                                        <p:tgtEl>
                                          <p:spTgt spid="26"/>
                                        </p:tgtEl>
                                      </p:cBhvr>
                                    </p:animEffect>
                                  </p:childTnLst>
                                </p:cTn>
                              </p:par>
                              <p:par>
                                <p:cTn id="104" presetID="10" presetClass="entr" presetSubtype="0" fill="hold" grpId="0" nodeType="withEffect">
                                  <p:stCondLst>
                                    <p:cond delay="0"/>
                                  </p:stCondLst>
                                  <p:childTnLst>
                                    <p:set>
                                      <p:cBhvr>
                                        <p:cTn id="105" dur="1" fill="hold">
                                          <p:stCondLst>
                                            <p:cond delay="0"/>
                                          </p:stCondLst>
                                        </p:cTn>
                                        <p:tgtEl>
                                          <p:spTgt spid="56">
                                            <p:txEl>
                                              <p:pRg st="0" end="0"/>
                                            </p:txEl>
                                          </p:spTgt>
                                        </p:tgtEl>
                                        <p:attrNameLst>
                                          <p:attrName>style.visibility</p:attrName>
                                        </p:attrNameLst>
                                      </p:cBhvr>
                                      <p:to>
                                        <p:strVal val="visible"/>
                                      </p:to>
                                    </p:set>
                                    <p:animEffect transition="in" filter="fade">
                                      <p:cBhvr>
                                        <p:cTn id="106" dur="500"/>
                                        <p:tgtEl>
                                          <p:spTgt spid="56">
                                            <p:txEl>
                                              <p:pRg st="0" end="0"/>
                                            </p:txEl>
                                          </p:spTgt>
                                        </p:tgtEl>
                                      </p:cBhvr>
                                    </p:animEffect>
                                  </p:childTnLst>
                                </p:cTn>
                              </p:par>
                              <p:par>
                                <p:cTn id="107" presetID="10" presetClass="entr" presetSubtype="0" fill="hold" grpId="0" nodeType="withEffect">
                                  <p:stCondLst>
                                    <p:cond delay="0"/>
                                  </p:stCondLst>
                                  <p:childTnLst>
                                    <p:set>
                                      <p:cBhvr>
                                        <p:cTn id="108" dur="1" fill="hold">
                                          <p:stCondLst>
                                            <p:cond delay="0"/>
                                          </p:stCondLst>
                                        </p:cTn>
                                        <p:tgtEl>
                                          <p:spTgt spid="57">
                                            <p:txEl>
                                              <p:pRg st="0" end="0"/>
                                            </p:txEl>
                                          </p:spTgt>
                                        </p:tgtEl>
                                        <p:attrNameLst>
                                          <p:attrName>style.visibility</p:attrName>
                                        </p:attrNameLst>
                                      </p:cBhvr>
                                      <p:to>
                                        <p:strVal val="visible"/>
                                      </p:to>
                                    </p:set>
                                    <p:animEffect transition="in" filter="fade">
                                      <p:cBhvr>
                                        <p:cTn id="109" dur="500"/>
                                        <p:tgtEl>
                                          <p:spTgt spid="57">
                                            <p:txEl>
                                              <p:pRg st="0" end="0"/>
                                            </p:txEl>
                                          </p:spTgt>
                                        </p:tgtEl>
                                      </p:cBhvr>
                                    </p:animEffect>
                                  </p:childTnLst>
                                </p:cTn>
                              </p:par>
                            </p:childTnLst>
                          </p:cTn>
                        </p:par>
                        <p:par>
                          <p:cTn id="110" fill="hold">
                            <p:stCondLst>
                              <p:cond delay="6500"/>
                            </p:stCondLst>
                            <p:childTnLst>
                              <p:par>
                                <p:cTn id="111" presetID="10" presetClass="entr" presetSubtype="0" fill="hold" grpId="0" nodeType="afterEffect">
                                  <p:stCondLst>
                                    <p:cond delay="0"/>
                                  </p:stCondLst>
                                  <p:childTnLst>
                                    <p:set>
                                      <p:cBhvr>
                                        <p:cTn id="112" dur="1" fill="hold">
                                          <p:stCondLst>
                                            <p:cond delay="0"/>
                                          </p:stCondLst>
                                        </p:cTn>
                                        <p:tgtEl>
                                          <p:spTgt spid="27"/>
                                        </p:tgtEl>
                                        <p:attrNameLst>
                                          <p:attrName>style.visibility</p:attrName>
                                        </p:attrNameLst>
                                      </p:cBhvr>
                                      <p:to>
                                        <p:strVal val="visible"/>
                                      </p:to>
                                    </p:set>
                                    <p:animEffect transition="in" filter="fade">
                                      <p:cBhvr>
                                        <p:cTn id="113" dur="500"/>
                                        <p:tgtEl>
                                          <p:spTgt spid="27"/>
                                        </p:tgtEl>
                                      </p:cBhvr>
                                    </p:animEffect>
                                  </p:childTnLst>
                                </p:cTn>
                              </p:par>
                              <p:par>
                                <p:cTn id="114" presetID="10" presetClass="entr" presetSubtype="0" fill="hold" grpId="0" nodeType="withEffect">
                                  <p:stCondLst>
                                    <p:cond delay="0"/>
                                  </p:stCondLst>
                                  <p:childTnLst>
                                    <p:set>
                                      <p:cBhvr>
                                        <p:cTn id="115" dur="1" fill="hold">
                                          <p:stCondLst>
                                            <p:cond delay="0"/>
                                          </p:stCondLst>
                                        </p:cTn>
                                        <p:tgtEl>
                                          <p:spTgt spid="58">
                                            <p:txEl>
                                              <p:pRg st="0" end="0"/>
                                            </p:txEl>
                                          </p:spTgt>
                                        </p:tgtEl>
                                        <p:attrNameLst>
                                          <p:attrName>style.visibility</p:attrName>
                                        </p:attrNameLst>
                                      </p:cBhvr>
                                      <p:to>
                                        <p:strVal val="visible"/>
                                      </p:to>
                                    </p:set>
                                    <p:animEffect transition="in" filter="fade">
                                      <p:cBhvr>
                                        <p:cTn id="116" dur="500"/>
                                        <p:tgtEl>
                                          <p:spTgt spid="58">
                                            <p:txEl>
                                              <p:pRg st="0" end="0"/>
                                            </p:txEl>
                                          </p:spTgt>
                                        </p:tgtEl>
                                      </p:cBhvr>
                                    </p:animEffect>
                                  </p:childTnLst>
                                </p:cTn>
                              </p:par>
                              <p:par>
                                <p:cTn id="117" presetID="10" presetClass="entr" presetSubtype="0" fill="hold" grpId="0" nodeType="withEffect">
                                  <p:stCondLst>
                                    <p:cond delay="0"/>
                                  </p:stCondLst>
                                  <p:childTnLst>
                                    <p:set>
                                      <p:cBhvr>
                                        <p:cTn id="118" dur="1" fill="hold">
                                          <p:stCondLst>
                                            <p:cond delay="0"/>
                                          </p:stCondLst>
                                        </p:cTn>
                                        <p:tgtEl>
                                          <p:spTgt spid="59">
                                            <p:txEl>
                                              <p:pRg st="0" end="0"/>
                                            </p:txEl>
                                          </p:spTgt>
                                        </p:tgtEl>
                                        <p:attrNameLst>
                                          <p:attrName>style.visibility</p:attrName>
                                        </p:attrNameLst>
                                      </p:cBhvr>
                                      <p:to>
                                        <p:strVal val="visible"/>
                                      </p:to>
                                    </p:set>
                                    <p:animEffect transition="in" filter="fade">
                                      <p:cBhvr>
                                        <p:cTn id="119" dur="500"/>
                                        <p:tgtEl>
                                          <p:spTgt spid="59">
                                            <p:txEl>
                                              <p:pRg st="0" end="0"/>
                                            </p:txEl>
                                          </p:spTgt>
                                        </p:tgtEl>
                                      </p:cBhvr>
                                    </p:animEffect>
                                  </p:childTnLst>
                                </p:cTn>
                              </p:par>
                            </p:childTnLst>
                          </p:cTn>
                        </p:par>
                        <p:par>
                          <p:cTn id="120" fill="hold">
                            <p:stCondLst>
                              <p:cond delay="7000"/>
                            </p:stCondLst>
                            <p:childTnLst>
                              <p:par>
                                <p:cTn id="121" presetID="10" presetClass="entr" presetSubtype="0" fill="hold" grpId="0" nodeType="afterEffect">
                                  <p:stCondLst>
                                    <p:cond delay="0"/>
                                  </p:stCondLst>
                                  <p:childTnLst>
                                    <p:set>
                                      <p:cBhvr>
                                        <p:cTn id="122" dur="1" fill="hold">
                                          <p:stCondLst>
                                            <p:cond delay="0"/>
                                          </p:stCondLst>
                                        </p:cTn>
                                        <p:tgtEl>
                                          <p:spTgt spid="28"/>
                                        </p:tgtEl>
                                        <p:attrNameLst>
                                          <p:attrName>style.visibility</p:attrName>
                                        </p:attrNameLst>
                                      </p:cBhvr>
                                      <p:to>
                                        <p:strVal val="visible"/>
                                      </p:to>
                                    </p:set>
                                    <p:animEffect transition="in" filter="fade">
                                      <p:cBhvr>
                                        <p:cTn id="123" dur="500"/>
                                        <p:tgtEl>
                                          <p:spTgt spid="28"/>
                                        </p:tgtEl>
                                      </p:cBhvr>
                                    </p:animEffect>
                                  </p:childTnLst>
                                </p:cTn>
                              </p:par>
                              <p:par>
                                <p:cTn id="124" presetID="10" presetClass="entr" presetSubtype="0" fill="hold" grpId="0" nodeType="withEffect">
                                  <p:stCondLst>
                                    <p:cond delay="0"/>
                                  </p:stCondLst>
                                  <p:childTnLst>
                                    <p:set>
                                      <p:cBhvr>
                                        <p:cTn id="125" dur="1" fill="hold">
                                          <p:stCondLst>
                                            <p:cond delay="0"/>
                                          </p:stCondLst>
                                        </p:cTn>
                                        <p:tgtEl>
                                          <p:spTgt spid="60">
                                            <p:txEl>
                                              <p:pRg st="0" end="0"/>
                                            </p:txEl>
                                          </p:spTgt>
                                        </p:tgtEl>
                                        <p:attrNameLst>
                                          <p:attrName>style.visibility</p:attrName>
                                        </p:attrNameLst>
                                      </p:cBhvr>
                                      <p:to>
                                        <p:strVal val="visible"/>
                                      </p:to>
                                    </p:set>
                                    <p:animEffect transition="in" filter="fade">
                                      <p:cBhvr>
                                        <p:cTn id="126" dur="500"/>
                                        <p:tgtEl>
                                          <p:spTgt spid="60">
                                            <p:txEl>
                                              <p:pRg st="0" end="0"/>
                                            </p:txEl>
                                          </p:spTgt>
                                        </p:tgtEl>
                                      </p:cBhvr>
                                    </p:animEffect>
                                  </p:childTnLst>
                                </p:cTn>
                              </p:par>
                              <p:par>
                                <p:cTn id="127" presetID="10" presetClass="entr" presetSubtype="0" fill="hold" grpId="0" nodeType="withEffect">
                                  <p:stCondLst>
                                    <p:cond delay="0"/>
                                  </p:stCondLst>
                                  <p:childTnLst>
                                    <p:set>
                                      <p:cBhvr>
                                        <p:cTn id="128" dur="1" fill="hold">
                                          <p:stCondLst>
                                            <p:cond delay="0"/>
                                          </p:stCondLst>
                                        </p:cTn>
                                        <p:tgtEl>
                                          <p:spTgt spid="61">
                                            <p:txEl>
                                              <p:pRg st="0" end="0"/>
                                            </p:txEl>
                                          </p:spTgt>
                                        </p:tgtEl>
                                        <p:attrNameLst>
                                          <p:attrName>style.visibility</p:attrName>
                                        </p:attrNameLst>
                                      </p:cBhvr>
                                      <p:to>
                                        <p:strVal val="visible"/>
                                      </p:to>
                                    </p:set>
                                    <p:animEffect transition="in" filter="fade">
                                      <p:cBhvr>
                                        <p:cTn id="129" dur="500"/>
                                        <p:tgtEl>
                                          <p:spTgt spid="61">
                                            <p:txEl>
                                              <p:pRg st="0" end="0"/>
                                            </p:txEl>
                                          </p:spTgt>
                                        </p:tgtEl>
                                      </p:cBhvr>
                                    </p:animEffect>
                                  </p:childTnLst>
                                </p:cTn>
                              </p:par>
                            </p:childTnLst>
                          </p:cTn>
                        </p:par>
                        <p:par>
                          <p:cTn id="130" fill="hold">
                            <p:stCondLst>
                              <p:cond delay="7500"/>
                            </p:stCondLst>
                            <p:childTnLst>
                              <p:par>
                                <p:cTn id="131" presetID="10" presetClass="entr" presetSubtype="0" fill="hold" grpId="0" nodeType="afterEffect">
                                  <p:stCondLst>
                                    <p:cond delay="0"/>
                                  </p:stCondLst>
                                  <p:childTnLst>
                                    <p:set>
                                      <p:cBhvr>
                                        <p:cTn id="132" dur="1" fill="hold">
                                          <p:stCondLst>
                                            <p:cond delay="0"/>
                                          </p:stCondLst>
                                        </p:cTn>
                                        <p:tgtEl>
                                          <p:spTgt spid="29"/>
                                        </p:tgtEl>
                                        <p:attrNameLst>
                                          <p:attrName>style.visibility</p:attrName>
                                        </p:attrNameLst>
                                      </p:cBhvr>
                                      <p:to>
                                        <p:strVal val="visible"/>
                                      </p:to>
                                    </p:set>
                                    <p:animEffect transition="in" filter="fade">
                                      <p:cBhvr>
                                        <p:cTn id="133" dur="500"/>
                                        <p:tgtEl>
                                          <p:spTgt spid="29"/>
                                        </p:tgtEl>
                                      </p:cBhvr>
                                    </p:animEffect>
                                  </p:childTnLst>
                                </p:cTn>
                              </p:par>
                              <p:par>
                                <p:cTn id="134" presetID="10" presetClass="entr" presetSubtype="0" fill="hold" grpId="0" nodeType="withEffect">
                                  <p:stCondLst>
                                    <p:cond delay="0"/>
                                  </p:stCondLst>
                                  <p:childTnLst>
                                    <p:set>
                                      <p:cBhvr>
                                        <p:cTn id="135" dur="1" fill="hold">
                                          <p:stCondLst>
                                            <p:cond delay="0"/>
                                          </p:stCondLst>
                                        </p:cTn>
                                        <p:tgtEl>
                                          <p:spTgt spid="62">
                                            <p:txEl>
                                              <p:pRg st="0" end="0"/>
                                            </p:txEl>
                                          </p:spTgt>
                                        </p:tgtEl>
                                        <p:attrNameLst>
                                          <p:attrName>style.visibility</p:attrName>
                                        </p:attrNameLst>
                                      </p:cBhvr>
                                      <p:to>
                                        <p:strVal val="visible"/>
                                      </p:to>
                                    </p:set>
                                    <p:animEffect transition="in" filter="fade">
                                      <p:cBhvr>
                                        <p:cTn id="136" dur="500"/>
                                        <p:tgtEl>
                                          <p:spTgt spid="62">
                                            <p:txEl>
                                              <p:pRg st="0" end="0"/>
                                            </p:txEl>
                                          </p:spTgt>
                                        </p:tgtEl>
                                      </p:cBhvr>
                                    </p:animEffect>
                                  </p:childTnLst>
                                </p:cTn>
                              </p:par>
                              <p:par>
                                <p:cTn id="137" presetID="10" presetClass="entr" presetSubtype="0" fill="hold" grpId="0" nodeType="withEffect">
                                  <p:stCondLst>
                                    <p:cond delay="0"/>
                                  </p:stCondLst>
                                  <p:childTnLst>
                                    <p:set>
                                      <p:cBhvr>
                                        <p:cTn id="138" dur="1" fill="hold">
                                          <p:stCondLst>
                                            <p:cond delay="0"/>
                                          </p:stCondLst>
                                        </p:cTn>
                                        <p:tgtEl>
                                          <p:spTgt spid="63">
                                            <p:txEl>
                                              <p:pRg st="0" end="0"/>
                                            </p:txEl>
                                          </p:spTgt>
                                        </p:tgtEl>
                                        <p:attrNameLst>
                                          <p:attrName>style.visibility</p:attrName>
                                        </p:attrNameLst>
                                      </p:cBhvr>
                                      <p:to>
                                        <p:strVal val="visible"/>
                                      </p:to>
                                    </p:set>
                                    <p:animEffect transition="in" filter="fade">
                                      <p:cBhvr>
                                        <p:cTn id="139" dur="500"/>
                                        <p:tgtEl>
                                          <p:spTgt spid="63">
                                            <p:txEl>
                                              <p:pRg st="0" end="0"/>
                                            </p:txEl>
                                          </p:spTgt>
                                        </p:tgtEl>
                                      </p:cBhvr>
                                    </p:animEffect>
                                  </p:childTnLst>
                                </p:cTn>
                              </p:par>
                            </p:childTnLst>
                          </p:cTn>
                        </p:par>
                        <p:par>
                          <p:cTn id="140" fill="hold">
                            <p:stCondLst>
                              <p:cond delay="8000"/>
                            </p:stCondLst>
                            <p:childTnLst>
                              <p:par>
                                <p:cTn id="141" presetID="10" presetClass="entr" presetSubtype="0" fill="hold" grpId="0" nodeType="afterEffect">
                                  <p:stCondLst>
                                    <p:cond delay="0"/>
                                  </p:stCondLst>
                                  <p:childTnLst>
                                    <p:set>
                                      <p:cBhvr>
                                        <p:cTn id="142" dur="1" fill="hold">
                                          <p:stCondLst>
                                            <p:cond delay="0"/>
                                          </p:stCondLst>
                                        </p:cTn>
                                        <p:tgtEl>
                                          <p:spTgt spid="30"/>
                                        </p:tgtEl>
                                        <p:attrNameLst>
                                          <p:attrName>style.visibility</p:attrName>
                                        </p:attrNameLst>
                                      </p:cBhvr>
                                      <p:to>
                                        <p:strVal val="visible"/>
                                      </p:to>
                                    </p:set>
                                    <p:animEffect transition="in" filter="fade">
                                      <p:cBhvr>
                                        <p:cTn id="143" dur="500"/>
                                        <p:tgtEl>
                                          <p:spTgt spid="30"/>
                                        </p:tgtEl>
                                      </p:cBhvr>
                                    </p:animEffect>
                                  </p:childTnLst>
                                </p:cTn>
                              </p:par>
                              <p:par>
                                <p:cTn id="144" presetID="10" presetClass="entr" presetSubtype="0" fill="hold" grpId="0" nodeType="withEffect">
                                  <p:stCondLst>
                                    <p:cond delay="0"/>
                                  </p:stCondLst>
                                  <p:childTnLst>
                                    <p:set>
                                      <p:cBhvr>
                                        <p:cTn id="145" dur="1" fill="hold">
                                          <p:stCondLst>
                                            <p:cond delay="0"/>
                                          </p:stCondLst>
                                        </p:cTn>
                                        <p:tgtEl>
                                          <p:spTgt spid="64">
                                            <p:txEl>
                                              <p:pRg st="0" end="0"/>
                                            </p:txEl>
                                          </p:spTgt>
                                        </p:tgtEl>
                                        <p:attrNameLst>
                                          <p:attrName>style.visibility</p:attrName>
                                        </p:attrNameLst>
                                      </p:cBhvr>
                                      <p:to>
                                        <p:strVal val="visible"/>
                                      </p:to>
                                    </p:set>
                                    <p:animEffect transition="in" filter="fade">
                                      <p:cBhvr>
                                        <p:cTn id="146" dur="500"/>
                                        <p:tgtEl>
                                          <p:spTgt spid="64">
                                            <p:txEl>
                                              <p:pRg st="0" end="0"/>
                                            </p:txEl>
                                          </p:spTgt>
                                        </p:tgtEl>
                                      </p:cBhvr>
                                    </p:animEffect>
                                  </p:childTnLst>
                                </p:cTn>
                              </p:par>
                              <p:par>
                                <p:cTn id="147" presetID="10" presetClass="entr" presetSubtype="0" fill="hold" grpId="0" nodeType="withEffect">
                                  <p:stCondLst>
                                    <p:cond delay="0"/>
                                  </p:stCondLst>
                                  <p:childTnLst>
                                    <p:set>
                                      <p:cBhvr>
                                        <p:cTn id="148" dur="1" fill="hold">
                                          <p:stCondLst>
                                            <p:cond delay="0"/>
                                          </p:stCondLst>
                                        </p:cTn>
                                        <p:tgtEl>
                                          <p:spTgt spid="65">
                                            <p:txEl>
                                              <p:pRg st="0" end="0"/>
                                            </p:txEl>
                                          </p:spTgt>
                                        </p:tgtEl>
                                        <p:attrNameLst>
                                          <p:attrName>style.visibility</p:attrName>
                                        </p:attrNameLst>
                                      </p:cBhvr>
                                      <p:to>
                                        <p:strVal val="visible"/>
                                      </p:to>
                                    </p:set>
                                    <p:animEffect transition="in" filter="fade">
                                      <p:cBhvr>
                                        <p:cTn id="149" dur="500"/>
                                        <p:tgtEl>
                                          <p:spTgt spid="65">
                                            <p:txEl>
                                              <p:pRg st="0" end="0"/>
                                            </p:txEl>
                                          </p:spTgt>
                                        </p:tgtEl>
                                      </p:cBhvr>
                                    </p:animEffect>
                                  </p:childTnLst>
                                </p:cTn>
                              </p:par>
                            </p:childTnLst>
                          </p:cTn>
                        </p:par>
                        <p:par>
                          <p:cTn id="150" fill="hold">
                            <p:stCondLst>
                              <p:cond delay="8500"/>
                            </p:stCondLst>
                            <p:childTnLst>
                              <p:par>
                                <p:cTn id="151" presetID="10" presetClass="entr" presetSubtype="0" fill="hold" nodeType="afterEffect">
                                  <p:stCondLst>
                                    <p:cond delay="0"/>
                                  </p:stCondLst>
                                  <p:childTnLst>
                                    <p:set>
                                      <p:cBhvr>
                                        <p:cTn id="152" dur="1" fill="hold">
                                          <p:stCondLst>
                                            <p:cond delay="0"/>
                                          </p:stCondLst>
                                        </p:cTn>
                                        <p:tgtEl>
                                          <p:spTgt spid="14"/>
                                        </p:tgtEl>
                                        <p:attrNameLst>
                                          <p:attrName>style.visibility</p:attrName>
                                        </p:attrNameLst>
                                      </p:cBhvr>
                                      <p:to>
                                        <p:strVal val="visible"/>
                                      </p:to>
                                    </p:set>
                                    <p:animEffect transition="in" filter="fade">
                                      <p:cBhvr>
                                        <p:cTn id="153" dur="500"/>
                                        <p:tgtEl>
                                          <p:spTgt spid="14"/>
                                        </p:tgtEl>
                                      </p:cBhvr>
                                    </p:animEffect>
                                  </p:childTnLst>
                                </p:cTn>
                              </p:par>
                            </p:childTnLst>
                          </p:cTn>
                        </p:par>
                        <p:par>
                          <p:cTn id="154" fill="hold">
                            <p:stCondLst>
                              <p:cond delay="9000"/>
                            </p:stCondLst>
                            <p:childTnLst>
                              <p:par>
                                <p:cTn id="155" presetID="10" presetClass="entr" presetSubtype="0" fill="hold" grpId="0" nodeType="afterEffect">
                                  <p:stCondLst>
                                    <p:cond delay="0"/>
                                  </p:stCondLst>
                                  <p:childTnLst>
                                    <p:set>
                                      <p:cBhvr>
                                        <p:cTn id="156" dur="1" fill="hold">
                                          <p:stCondLst>
                                            <p:cond delay="0"/>
                                          </p:stCondLst>
                                        </p:cTn>
                                        <p:tgtEl>
                                          <p:spTgt spid="33"/>
                                        </p:tgtEl>
                                        <p:attrNameLst>
                                          <p:attrName>style.visibility</p:attrName>
                                        </p:attrNameLst>
                                      </p:cBhvr>
                                      <p:to>
                                        <p:strVal val="visible"/>
                                      </p:to>
                                    </p:set>
                                    <p:animEffect transition="in" filter="fade">
                                      <p:cBhvr>
                                        <p:cTn id="157"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2" grpId="0" animBg="1"/>
      <p:bldP spid="33" grpId="0" animBg="1"/>
      <p:bldP spid="2" grpId="0"/>
      <p:bldP spid="13" grpId="0" build="p">
        <p:tmplLst>
          <p:tmpl lvl="1">
            <p:tnLst>
              <p:par>
                <p:cTn presetID="10" presetClass="entr" presetSubtype="0" fill="hold" nodeType="with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500"/>
                        <p:tgtEl>
                          <p:spTgt spid="13"/>
                        </p:tgtEl>
                      </p:cBhvr>
                    </p:animEffect>
                  </p:childTnLst>
                </p:cTn>
              </p:par>
            </p:tnLst>
          </p:tmpl>
        </p:tmplLst>
      </p:bldP>
      <p:bldP spid="34" grpId="0" build="p">
        <p:tmplLst>
          <p:tmpl lvl="1">
            <p:tnLst>
              <p:par>
                <p:cTn presetID="10" presetClass="entr" presetSubtype="0" fill="hold" nodeType="withEffect">
                  <p:stCondLst>
                    <p:cond delay="0"/>
                  </p:stCondLst>
                  <p:childTnLst>
                    <p:set>
                      <p:cBhvr>
                        <p:cTn dur="1" fill="hold">
                          <p:stCondLst>
                            <p:cond delay="0"/>
                          </p:stCondLst>
                        </p:cTn>
                        <p:tgtEl>
                          <p:spTgt spid="34"/>
                        </p:tgtEl>
                        <p:attrNameLst>
                          <p:attrName>style.visibility</p:attrName>
                        </p:attrNameLst>
                      </p:cBhvr>
                      <p:to>
                        <p:strVal val="visible"/>
                      </p:to>
                    </p:set>
                    <p:animEffect transition="in" filter="fade">
                      <p:cBhvr>
                        <p:cTn dur="500"/>
                        <p:tgtEl>
                          <p:spTgt spid="34"/>
                        </p:tgtEl>
                      </p:cBhvr>
                    </p:animEffect>
                  </p:childTnLst>
                </p:cTn>
              </p:par>
            </p:tnLst>
          </p:tmpl>
        </p:tmplLst>
      </p:bldP>
      <p:bldP spid="35" grpId="0" build="p">
        <p:tmplLst>
          <p:tmpl lvl="1">
            <p:tnLst>
              <p:par>
                <p:cTn presetID="10" presetClass="entr" presetSubtype="0" fill="hold" nodeType="afterEffect">
                  <p:stCondLst>
                    <p:cond delay="0"/>
                  </p:st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10" presetClass="entr" presetSubtype="0" fill="hold" nodeType="withEffect">
                  <p:stCondLst>
                    <p:cond delay="0"/>
                  </p:stCondLst>
                  <p:childTnLst>
                    <p:set>
                      <p:cBhvr>
                        <p:cTn dur="1" fill="hold">
                          <p:stCondLst>
                            <p:cond delay="0"/>
                          </p:stCondLst>
                        </p:cTn>
                        <p:tgtEl>
                          <p:spTgt spid="36"/>
                        </p:tgtEl>
                        <p:attrNameLst>
                          <p:attrName>style.visibility</p:attrName>
                        </p:attrNameLst>
                      </p:cBhvr>
                      <p:to>
                        <p:strVal val="visible"/>
                      </p:to>
                    </p:set>
                    <p:animEffect transition="in" filter="fade">
                      <p:cBhvr>
                        <p:cTn dur="500"/>
                        <p:tgtEl>
                          <p:spTgt spid="36"/>
                        </p:tgtEl>
                      </p:cBhvr>
                    </p:animEffect>
                  </p:childTnLst>
                </p:cTn>
              </p:par>
            </p:tnLst>
          </p:tmpl>
        </p:tmplLst>
      </p:bldP>
      <p:bldP spid="37" grpId="0" build="p">
        <p:tmplLst>
          <p:tmpl lvl="1">
            <p:tnLst>
              <p:par>
                <p:cTn presetID="10" presetClass="entr" presetSubtype="0" fill="hold" nodeType="withEffect">
                  <p:stCondLst>
                    <p:cond delay="0"/>
                  </p:st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build="p">
        <p:tmplLst>
          <p:tmpl lvl="1">
            <p:tnLst>
              <p:par>
                <p:cTn presetID="10" presetClass="entr" presetSubtype="0" fill="hold" nodeType="withEffect">
                  <p:stCondLst>
                    <p:cond delay="0"/>
                  </p:stCondLst>
                  <p:childTnLst>
                    <p:set>
                      <p:cBhvr>
                        <p:cTn dur="1" fill="hold">
                          <p:stCondLst>
                            <p:cond delay="0"/>
                          </p:stCondLst>
                        </p:cTn>
                        <p:tgtEl>
                          <p:spTgt spid="38"/>
                        </p:tgtEl>
                        <p:attrNameLst>
                          <p:attrName>style.visibility</p:attrName>
                        </p:attrNameLst>
                      </p:cBhvr>
                      <p:to>
                        <p:strVal val="visible"/>
                      </p:to>
                    </p:set>
                    <p:animEffect transition="in" filter="fade">
                      <p:cBhvr>
                        <p:cTn dur="500"/>
                        <p:tgtEl>
                          <p:spTgt spid="38"/>
                        </p:tgtEl>
                      </p:cBhvr>
                    </p:animEffect>
                  </p:childTnLst>
                </p:cTn>
              </p:par>
            </p:tnLst>
          </p:tmpl>
        </p:tmplLst>
      </p:bldP>
      <p:bldP spid="39" grpId="0" build="p">
        <p:tmplLst>
          <p:tmpl lvl="1">
            <p:tnLst>
              <p:par>
                <p:cTn presetID="10" presetClass="entr" presetSubtype="0" fill="hold" nodeType="withEffect">
                  <p:stCondLst>
                    <p:cond delay="0"/>
                  </p:st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10" presetClass="entr" presetSubtype="0" fill="hold" nodeType="withEffect">
                  <p:stCondLst>
                    <p:cond delay="0"/>
                  </p:stCondLst>
                  <p:childTnLst>
                    <p:set>
                      <p:cBhvr>
                        <p:cTn dur="1" fill="hold">
                          <p:stCondLst>
                            <p:cond delay="0"/>
                          </p:stCondLst>
                        </p:cTn>
                        <p:tgtEl>
                          <p:spTgt spid="40"/>
                        </p:tgtEl>
                        <p:attrNameLst>
                          <p:attrName>style.visibility</p:attrName>
                        </p:attrNameLst>
                      </p:cBhvr>
                      <p:to>
                        <p:strVal val="visible"/>
                      </p:to>
                    </p:set>
                    <p:animEffect transition="in" filter="fade">
                      <p:cBhvr>
                        <p:cTn dur="500"/>
                        <p:tgtEl>
                          <p:spTgt spid="40"/>
                        </p:tgtEl>
                      </p:cBhvr>
                    </p:animEffect>
                  </p:childTnLst>
                </p:cTn>
              </p:par>
            </p:tnLst>
          </p:tmpl>
        </p:tmplLst>
      </p:bldP>
      <p:bldP spid="41" grpId="0" build="p">
        <p:tmplLst>
          <p:tmpl lvl="1">
            <p:tnLst>
              <p:par>
                <p:cTn presetID="10" presetClass="entr" presetSubtype="0" fill="hold" nodeType="withEffect">
                  <p:stCondLst>
                    <p:cond delay="0"/>
                  </p:st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5" grpId="0" build="p">
        <p:tmplLst>
          <p:tmpl lvl="1">
            <p:tnLst>
              <p:par>
                <p:cTn presetID="10" presetClass="entr" presetSubtype="0" fill="hold" nodeType="withEffect">
                  <p:stCondLst>
                    <p:cond delay="0"/>
                  </p:st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P spid="46" grpId="0" build="p">
        <p:tmplLst>
          <p:tmpl lvl="1">
            <p:tnLst>
              <p:par>
                <p:cTn presetID="10" presetClass="entr" presetSubtype="0" fill="hold" nodeType="withEffect">
                  <p:stCondLst>
                    <p:cond delay="0"/>
                  </p:stCondLst>
                  <p:childTnLst>
                    <p:set>
                      <p:cBhvr>
                        <p:cTn dur="1" fill="hold">
                          <p:stCondLst>
                            <p:cond delay="0"/>
                          </p:stCondLst>
                        </p:cTn>
                        <p:tgtEl>
                          <p:spTgt spid="46"/>
                        </p:tgtEl>
                        <p:attrNameLst>
                          <p:attrName>style.visibility</p:attrName>
                        </p:attrNameLst>
                      </p:cBhvr>
                      <p:to>
                        <p:strVal val="visible"/>
                      </p:to>
                    </p:set>
                    <p:animEffect transition="in" filter="fade">
                      <p:cBhvr>
                        <p:cTn dur="500"/>
                        <p:tgtEl>
                          <p:spTgt spid="46"/>
                        </p:tgtEl>
                      </p:cBhvr>
                    </p:animEffect>
                  </p:childTnLst>
                </p:cTn>
              </p:par>
            </p:tnLst>
          </p:tmpl>
        </p:tmplLst>
      </p:bldP>
      <p:bldP spid="47" grpId="0" build="p">
        <p:tmplLst>
          <p:tmpl lvl="1">
            <p:tnLst>
              <p:par>
                <p:cTn presetID="10" presetClass="entr" presetSubtype="0" fill="hold" nodeType="withEffect">
                  <p:stCondLst>
                    <p:cond delay="0"/>
                  </p:stCondLst>
                  <p:childTnLst>
                    <p:set>
                      <p:cBhvr>
                        <p:cTn dur="1" fill="hold">
                          <p:stCondLst>
                            <p:cond delay="0"/>
                          </p:stCondLst>
                        </p:cTn>
                        <p:tgtEl>
                          <p:spTgt spid="47"/>
                        </p:tgtEl>
                        <p:attrNameLst>
                          <p:attrName>style.visibility</p:attrName>
                        </p:attrNameLst>
                      </p:cBhvr>
                      <p:to>
                        <p:strVal val="visible"/>
                      </p:to>
                    </p:set>
                    <p:animEffect transition="in" filter="fade">
                      <p:cBhvr>
                        <p:cTn dur="500"/>
                        <p:tgtEl>
                          <p:spTgt spid="47"/>
                        </p:tgtEl>
                      </p:cBhvr>
                    </p:animEffect>
                  </p:childTnLst>
                </p:cTn>
              </p:par>
            </p:tnLst>
          </p:tmpl>
        </p:tmplLst>
      </p:bldP>
      <p:bldP spid="48" grpId="0" build="p">
        <p:tmplLst>
          <p:tmpl lvl="1">
            <p:tnLst>
              <p:par>
                <p:cTn presetID="10" presetClass="entr" presetSubtype="0" fill="hold" nodeType="withEffect">
                  <p:stCondLst>
                    <p:cond delay="0"/>
                  </p:stCondLst>
                  <p:childTnLst>
                    <p:set>
                      <p:cBhvr>
                        <p:cTn dur="1" fill="hold">
                          <p:stCondLst>
                            <p:cond delay="0"/>
                          </p:stCondLst>
                        </p:cTn>
                        <p:tgtEl>
                          <p:spTgt spid="48"/>
                        </p:tgtEl>
                        <p:attrNameLst>
                          <p:attrName>style.visibility</p:attrName>
                        </p:attrNameLst>
                      </p:cBhvr>
                      <p:to>
                        <p:strVal val="visible"/>
                      </p:to>
                    </p:set>
                    <p:animEffect transition="in" filter="fade">
                      <p:cBhvr>
                        <p:cTn dur="500"/>
                        <p:tgtEl>
                          <p:spTgt spid="48"/>
                        </p:tgtEl>
                      </p:cBhvr>
                    </p:animEffect>
                  </p:childTnLst>
                </p:cTn>
              </p:par>
            </p:tnLst>
          </p:tmpl>
        </p:tmplLst>
      </p:bldP>
      <p:bldP spid="49" grpId="0" build="p">
        <p:tmplLst>
          <p:tmpl lvl="1">
            <p:tnLst>
              <p:par>
                <p:cTn presetID="10" presetClass="entr" presetSubtype="0" fill="hold" nodeType="withEffect">
                  <p:stCondLst>
                    <p:cond delay="0"/>
                  </p:stCondLst>
                  <p:childTnLst>
                    <p:set>
                      <p:cBhvr>
                        <p:cTn dur="1" fill="hold">
                          <p:stCondLst>
                            <p:cond delay="0"/>
                          </p:stCondLst>
                        </p:cTn>
                        <p:tgtEl>
                          <p:spTgt spid="49"/>
                        </p:tgtEl>
                        <p:attrNameLst>
                          <p:attrName>style.visibility</p:attrName>
                        </p:attrNameLst>
                      </p:cBhvr>
                      <p:to>
                        <p:strVal val="visible"/>
                      </p:to>
                    </p:set>
                    <p:animEffect transition="in" filter="fade">
                      <p:cBhvr>
                        <p:cTn dur="500"/>
                        <p:tgtEl>
                          <p:spTgt spid="49"/>
                        </p:tgtEl>
                      </p:cBhvr>
                    </p:animEffect>
                  </p:childTnLst>
                </p:cTn>
              </p:par>
            </p:tnLst>
          </p:tmpl>
        </p:tmplLst>
      </p:bldP>
      <p:bldP spid="50" grpId="0" build="p">
        <p:tmplLst>
          <p:tmpl lvl="1">
            <p:tnLst>
              <p:par>
                <p:cTn presetID="10" presetClass="entr" presetSubtype="0" fill="hold" nodeType="withEffect">
                  <p:stCondLst>
                    <p:cond delay="0"/>
                  </p:stCondLst>
                  <p:childTnLst>
                    <p:set>
                      <p:cBhvr>
                        <p:cTn dur="1" fill="hold">
                          <p:stCondLst>
                            <p:cond delay="0"/>
                          </p:stCondLst>
                        </p:cTn>
                        <p:tgtEl>
                          <p:spTgt spid="50"/>
                        </p:tgtEl>
                        <p:attrNameLst>
                          <p:attrName>style.visibility</p:attrName>
                        </p:attrNameLst>
                      </p:cBhvr>
                      <p:to>
                        <p:strVal val="visible"/>
                      </p:to>
                    </p:set>
                    <p:animEffect transition="in" filter="fade">
                      <p:cBhvr>
                        <p:cTn dur="500"/>
                        <p:tgtEl>
                          <p:spTgt spid="50"/>
                        </p:tgtEl>
                      </p:cBhvr>
                    </p:animEffect>
                  </p:childTnLst>
                </p:cTn>
              </p:par>
            </p:tnLst>
          </p:tmpl>
        </p:tmplLst>
      </p:bldP>
      <p:bldP spid="54" grpId="0" build="p">
        <p:tmplLst>
          <p:tmpl lvl="1">
            <p:tnLst>
              <p:par>
                <p:cTn presetID="10" presetClass="entr" presetSubtype="0" fill="hold" nodeType="withEffect">
                  <p:stCondLst>
                    <p:cond delay="0"/>
                  </p:stCondLst>
                  <p:childTnLst>
                    <p:set>
                      <p:cBhvr>
                        <p:cTn dur="1" fill="hold">
                          <p:stCondLst>
                            <p:cond delay="0"/>
                          </p:stCondLst>
                        </p:cTn>
                        <p:tgtEl>
                          <p:spTgt spid="54"/>
                        </p:tgtEl>
                        <p:attrNameLst>
                          <p:attrName>style.visibility</p:attrName>
                        </p:attrNameLst>
                      </p:cBhvr>
                      <p:to>
                        <p:strVal val="visible"/>
                      </p:to>
                    </p:set>
                    <p:animEffect transition="in" filter="fade">
                      <p:cBhvr>
                        <p:cTn dur="500"/>
                        <p:tgtEl>
                          <p:spTgt spid="54"/>
                        </p:tgtEl>
                      </p:cBhvr>
                    </p:animEffect>
                  </p:childTnLst>
                </p:cTn>
              </p:par>
            </p:tnLst>
          </p:tmpl>
        </p:tmplLst>
      </p:bldP>
      <p:bldP spid="55" grpId="0" build="p">
        <p:tmplLst>
          <p:tmpl lvl="1">
            <p:tnLst>
              <p:par>
                <p:cTn presetID="10" presetClass="entr" presetSubtype="0" fill="hold" nodeType="withEffect">
                  <p:stCondLst>
                    <p:cond delay="0"/>
                  </p:stCondLst>
                  <p:childTnLst>
                    <p:set>
                      <p:cBhvr>
                        <p:cTn dur="1" fill="hold">
                          <p:stCondLst>
                            <p:cond delay="0"/>
                          </p:stCondLst>
                        </p:cTn>
                        <p:tgtEl>
                          <p:spTgt spid="55"/>
                        </p:tgtEl>
                        <p:attrNameLst>
                          <p:attrName>style.visibility</p:attrName>
                        </p:attrNameLst>
                      </p:cBhvr>
                      <p:to>
                        <p:strVal val="visible"/>
                      </p:to>
                    </p:set>
                    <p:animEffect transition="in" filter="fade">
                      <p:cBhvr>
                        <p:cTn dur="500"/>
                        <p:tgtEl>
                          <p:spTgt spid="55"/>
                        </p:tgtEl>
                      </p:cBhvr>
                    </p:animEffect>
                  </p:childTnLst>
                </p:cTn>
              </p:par>
            </p:tnLst>
          </p:tmpl>
        </p:tmplLst>
      </p:bldP>
      <p:bldP spid="56" grpId="0" build="p">
        <p:tmplLst>
          <p:tmpl lvl="1">
            <p:tnLst>
              <p:par>
                <p:cTn presetID="10" presetClass="entr" presetSubtype="0" fill="hold" nodeType="withEffect">
                  <p:stCondLst>
                    <p:cond delay="0"/>
                  </p:stCondLst>
                  <p:childTnLst>
                    <p:set>
                      <p:cBhvr>
                        <p:cTn dur="1" fill="hold">
                          <p:stCondLst>
                            <p:cond delay="0"/>
                          </p:stCondLst>
                        </p:cTn>
                        <p:tgtEl>
                          <p:spTgt spid="56"/>
                        </p:tgtEl>
                        <p:attrNameLst>
                          <p:attrName>style.visibility</p:attrName>
                        </p:attrNameLst>
                      </p:cBhvr>
                      <p:to>
                        <p:strVal val="visible"/>
                      </p:to>
                    </p:set>
                    <p:animEffect transition="in" filter="fade">
                      <p:cBhvr>
                        <p:cTn dur="500"/>
                        <p:tgtEl>
                          <p:spTgt spid="56"/>
                        </p:tgtEl>
                      </p:cBhvr>
                    </p:animEffect>
                  </p:childTnLst>
                </p:cTn>
              </p:par>
            </p:tnLst>
          </p:tmpl>
        </p:tmplLst>
      </p:bldP>
      <p:bldP spid="57" grpId="0" build="p">
        <p:tmplLst>
          <p:tmpl lvl="1">
            <p:tnLst>
              <p:par>
                <p:cTn presetID="10" presetClass="entr" presetSubtype="0" fill="hold" nodeType="withEffect">
                  <p:stCondLst>
                    <p:cond delay="0"/>
                  </p:stCondLst>
                  <p:childTnLst>
                    <p:set>
                      <p:cBhvr>
                        <p:cTn dur="1" fill="hold">
                          <p:stCondLst>
                            <p:cond delay="0"/>
                          </p:stCondLst>
                        </p:cTn>
                        <p:tgtEl>
                          <p:spTgt spid="57"/>
                        </p:tgtEl>
                        <p:attrNameLst>
                          <p:attrName>style.visibility</p:attrName>
                        </p:attrNameLst>
                      </p:cBhvr>
                      <p:to>
                        <p:strVal val="visible"/>
                      </p:to>
                    </p:set>
                    <p:animEffect transition="in" filter="fade">
                      <p:cBhvr>
                        <p:cTn dur="500"/>
                        <p:tgtEl>
                          <p:spTgt spid="57"/>
                        </p:tgtEl>
                      </p:cBhvr>
                    </p:animEffect>
                  </p:childTnLst>
                </p:cTn>
              </p:par>
            </p:tnLst>
          </p:tmpl>
        </p:tmplLst>
      </p:bldP>
      <p:bldP spid="58" grpId="0" build="p">
        <p:tmplLst>
          <p:tmpl lvl="1">
            <p:tnLst>
              <p:par>
                <p:cTn presetID="10" presetClass="entr" presetSubtype="0" fill="hold" nodeType="withEffect">
                  <p:stCondLst>
                    <p:cond delay="0"/>
                  </p:stCondLst>
                  <p:childTnLst>
                    <p:set>
                      <p:cBhvr>
                        <p:cTn dur="1" fill="hold">
                          <p:stCondLst>
                            <p:cond delay="0"/>
                          </p:stCondLst>
                        </p:cTn>
                        <p:tgtEl>
                          <p:spTgt spid="58"/>
                        </p:tgtEl>
                        <p:attrNameLst>
                          <p:attrName>style.visibility</p:attrName>
                        </p:attrNameLst>
                      </p:cBhvr>
                      <p:to>
                        <p:strVal val="visible"/>
                      </p:to>
                    </p:set>
                    <p:animEffect transition="in" filter="fade">
                      <p:cBhvr>
                        <p:cTn dur="500"/>
                        <p:tgtEl>
                          <p:spTgt spid="58"/>
                        </p:tgtEl>
                      </p:cBhvr>
                    </p:animEffect>
                  </p:childTnLst>
                </p:cTn>
              </p:par>
            </p:tnLst>
          </p:tmpl>
        </p:tmplLst>
      </p:bldP>
      <p:bldP spid="59" grpId="0" build="p">
        <p:tmplLst>
          <p:tmpl lvl="1">
            <p:tnLst>
              <p:par>
                <p:cTn presetID="10" presetClass="entr" presetSubtype="0" fill="hold" nodeType="withEffect">
                  <p:stCondLst>
                    <p:cond delay="0"/>
                  </p:stCondLst>
                  <p:childTnLst>
                    <p:set>
                      <p:cBhvr>
                        <p:cTn dur="1" fill="hold">
                          <p:stCondLst>
                            <p:cond delay="0"/>
                          </p:stCondLst>
                        </p:cTn>
                        <p:tgtEl>
                          <p:spTgt spid="59"/>
                        </p:tgtEl>
                        <p:attrNameLst>
                          <p:attrName>style.visibility</p:attrName>
                        </p:attrNameLst>
                      </p:cBhvr>
                      <p:to>
                        <p:strVal val="visible"/>
                      </p:to>
                    </p:set>
                    <p:animEffect transition="in" filter="fade">
                      <p:cBhvr>
                        <p:cTn dur="500"/>
                        <p:tgtEl>
                          <p:spTgt spid="59"/>
                        </p:tgtEl>
                      </p:cBhvr>
                    </p:animEffect>
                  </p:childTnLst>
                </p:cTn>
              </p:par>
            </p:tnLst>
          </p:tmpl>
        </p:tmplLst>
      </p:bldP>
      <p:bldP spid="60" grpId="0" build="p">
        <p:tmplLst>
          <p:tmpl lvl="1">
            <p:tnLst>
              <p:par>
                <p:cTn presetID="10" presetClass="entr" presetSubtype="0" fill="hold" nodeType="withEffect">
                  <p:stCondLst>
                    <p:cond delay="0"/>
                  </p:stCondLst>
                  <p:childTnLst>
                    <p:set>
                      <p:cBhvr>
                        <p:cTn dur="1" fill="hold">
                          <p:stCondLst>
                            <p:cond delay="0"/>
                          </p:stCondLst>
                        </p:cTn>
                        <p:tgtEl>
                          <p:spTgt spid="60"/>
                        </p:tgtEl>
                        <p:attrNameLst>
                          <p:attrName>style.visibility</p:attrName>
                        </p:attrNameLst>
                      </p:cBhvr>
                      <p:to>
                        <p:strVal val="visible"/>
                      </p:to>
                    </p:set>
                    <p:animEffect transition="in" filter="fade">
                      <p:cBhvr>
                        <p:cTn dur="500"/>
                        <p:tgtEl>
                          <p:spTgt spid="60"/>
                        </p:tgtEl>
                      </p:cBhvr>
                    </p:animEffect>
                  </p:childTnLst>
                </p:cTn>
              </p:par>
            </p:tnLst>
          </p:tmpl>
        </p:tmplLst>
      </p:bldP>
      <p:bldP spid="61" grpId="0" build="p">
        <p:tmplLst>
          <p:tmpl lvl="1">
            <p:tnLst>
              <p:par>
                <p:cTn presetID="10" presetClass="entr" presetSubtype="0" fill="hold" nodeType="withEffect">
                  <p:stCondLst>
                    <p:cond delay="0"/>
                  </p:stCondLst>
                  <p:childTnLst>
                    <p:set>
                      <p:cBhvr>
                        <p:cTn dur="1" fill="hold">
                          <p:stCondLst>
                            <p:cond delay="0"/>
                          </p:stCondLst>
                        </p:cTn>
                        <p:tgtEl>
                          <p:spTgt spid="61"/>
                        </p:tgtEl>
                        <p:attrNameLst>
                          <p:attrName>style.visibility</p:attrName>
                        </p:attrNameLst>
                      </p:cBhvr>
                      <p:to>
                        <p:strVal val="visible"/>
                      </p:to>
                    </p:set>
                    <p:animEffect transition="in" filter="fade">
                      <p:cBhvr>
                        <p:cTn dur="500"/>
                        <p:tgtEl>
                          <p:spTgt spid="61"/>
                        </p:tgtEl>
                      </p:cBhvr>
                    </p:animEffect>
                  </p:childTnLst>
                </p:cTn>
              </p:par>
            </p:tnLst>
          </p:tmpl>
        </p:tmplLst>
      </p:bldP>
      <p:bldP spid="62" grpId="0" build="p">
        <p:tmplLst>
          <p:tmpl lvl="1">
            <p:tnLst>
              <p:par>
                <p:cTn presetID="10" presetClass="entr" presetSubtype="0" fill="hold" nodeType="withEffect">
                  <p:stCondLst>
                    <p:cond delay="0"/>
                  </p:stCondLst>
                  <p:childTnLst>
                    <p:set>
                      <p:cBhvr>
                        <p:cTn dur="1" fill="hold">
                          <p:stCondLst>
                            <p:cond delay="0"/>
                          </p:stCondLst>
                        </p:cTn>
                        <p:tgtEl>
                          <p:spTgt spid="62"/>
                        </p:tgtEl>
                        <p:attrNameLst>
                          <p:attrName>style.visibility</p:attrName>
                        </p:attrNameLst>
                      </p:cBhvr>
                      <p:to>
                        <p:strVal val="visible"/>
                      </p:to>
                    </p:set>
                    <p:animEffect transition="in" filter="fade">
                      <p:cBhvr>
                        <p:cTn dur="500"/>
                        <p:tgtEl>
                          <p:spTgt spid="62"/>
                        </p:tgtEl>
                      </p:cBhvr>
                    </p:animEffect>
                  </p:childTnLst>
                </p:cTn>
              </p:par>
            </p:tnLst>
          </p:tmpl>
        </p:tmplLst>
      </p:bldP>
      <p:bldP spid="63" grpId="0" build="p">
        <p:tmplLst>
          <p:tmpl lvl="1">
            <p:tnLst>
              <p:par>
                <p:cTn presetID="10" presetClass="entr" presetSubtype="0" fill="hold" nodeType="withEffect">
                  <p:stCondLst>
                    <p:cond delay="0"/>
                  </p:stCondLst>
                  <p:childTnLst>
                    <p:set>
                      <p:cBhvr>
                        <p:cTn dur="1" fill="hold">
                          <p:stCondLst>
                            <p:cond delay="0"/>
                          </p:stCondLst>
                        </p:cTn>
                        <p:tgtEl>
                          <p:spTgt spid="63"/>
                        </p:tgtEl>
                        <p:attrNameLst>
                          <p:attrName>style.visibility</p:attrName>
                        </p:attrNameLst>
                      </p:cBhvr>
                      <p:to>
                        <p:strVal val="visible"/>
                      </p:to>
                    </p:set>
                    <p:animEffect transition="in" filter="fade">
                      <p:cBhvr>
                        <p:cTn dur="500"/>
                        <p:tgtEl>
                          <p:spTgt spid="63"/>
                        </p:tgtEl>
                      </p:cBhvr>
                    </p:animEffect>
                  </p:childTnLst>
                </p:cTn>
              </p:par>
            </p:tnLst>
          </p:tmpl>
        </p:tmplLst>
      </p:bldP>
      <p:bldP spid="64" grpId="0" build="p">
        <p:tmplLst>
          <p:tmpl lvl="1">
            <p:tnLst>
              <p:par>
                <p:cTn presetID="10" presetClass="entr" presetSubtype="0" fill="hold" nodeType="withEffect">
                  <p:stCondLst>
                    <p:cond delay="0"/>
                  </p:stCondLst>
                  <p:childTnLst>
                    <p:set>
                      <p:cBhvr>
                        <p:cTn dur="1" fill="hold">
                          <p:stCondLst>
                            <p:cond delay="0"/>
                          </p:stCondLst>
                        </p:cTn>
                        <p:tgtEl>
                          <p:spTgt spid="64"/>
                        </p:tgtEl>
                        <p:attrNameLst>
                          <p:attrName>style.visibility</p:attrName>
                        </p:attrNameLst>
                      </p:cBhvr>
                      <p:to>
                        <p:strVal val="visible"/>
                      </p:to>
                    </p:set>
                    <p:animEffect transition="in" filter="fade">
                      <p:cBhvr>
                        <p:cTn dur="500"/>
                        <p:tgtEl>
                          <p:spTgt spid="64"/>
                        </p:tgtEl>
                      </p:cBhvr>
                    </p:animEffect>
                  </p:childTnLst>
                </p:cTn>
              </p:par>
            </p:tnLst>
          </p:tmpl>
        </p:tmplLst>
      </p:bldP>
      <p:bldP spid="65" grpId="0" build="p">
        <p:tmplLst>
          <p:tmpl lvl="1">
            <p:tnLst>
              <p:par>
                <p:cTn presetID="10" presetClass="entr" presetSubtype="0" fill="hold" nodeType="withEffect">
                  <p:stCondLst>
                    <p:cond delay="0"/>
                  </p:stCondLst>
                  <p:childTnLst>
                    <p:set>
                      <p:cBhvr>
                        <p:cTn dur="1" fill="hold">
                          <p:stCondLst>
                            <p:cond delay="0"/>
                          </p:stCondLst>
                        </p:cTn>
                        <p:tgtEl>
                          <p:spTgt spid="65"/>
                        </p:tgtEl>
                        <p:attrNameLst>
                          <p:attrName>style.visibility</p:attrName>
                        </p:attrNameLst>
                      </p:cBhvr>
                      <p:to>
                        <p:strVal val="visible"/>
                      </p:to>
                    </p:set>
                    <p:animEffect transition="in" filter="fade">
                      <p:cBhvr>
                        <p:cTn dur="500"/>
                        <p:tgtEl>
                          <p:spTgt spid="65"/>
                        </p:tgtEl>
                      </p:cBhvr>
                    </p:animEffect>
                  </p:childTnLst>
                </p:cTn>
              </p:par>
            </p:tnLst>
          </p:tmpl>
        </p:tmplLst>
      </p:bldP>
    </p:bldLst>
  </p:timing>
  <p:extLst mod="1">
    <p:ext uri="{DCECCB84-F9BA-43D5-87BE-67443E8EF086}">
      <p15:sldGuideLst xmlns:p15="http://schemas.microsoft.com/office/powerpoint/2012/main">
        <p15:guide id="1" orient="horz" pos="432">
          <p15:clr>
            <a:srgbClr val="FBAE40"/>
          </p15:clr>
        </p15:guide>
        <p15:guide id="2" pos="960">
          <p15:clr>
            <a:srgbClr val="FBAE40"/>
          </p15:clr>
        </p15:guide>
        <p15:guide id="3" pos="4808" userDrawn="1">
          <p15:clr>
            <a:srgbClr val="FBAE40"/>
          </p15:clr>
        </p15:guide>
        <p15:guide id="4" orient="horz" pos="3792">
          <p15:clr>
            <a:srgbClr val="FBAE40"/>
          </p15:clr>
        </p15:guide>
        <p15:guide id="5" orient="horz" pos="1392">
          <p15:clr>
            <a:srgbClr val="FBAE40"/>
          </p15:clr>
        </p15:guide>
        <p15:guide id="6" pos="2880" userDrawn="1">
          <p15:clr>
            <a:srgbClr val="FBAE40"/>
          </p15:clr>
        </p15:guide>
      </p15:sldGuideLst>
    </p:ext>
  </p:extLst>
</p:sldLayout>
</file>

<file path=ppt/slideLayouts/slideLayout64.xml><?xml version="1.0" encoding="utf-8"?>
<p:sldLayout xmlns:a="http://schemas.openxmlformats.org/drawingml/2006/main" xmlns:r="http://schemas.openxmlformats.org/officeDocument/2006/relationships" xmlns:p="http://schemas.openxmlformats.org/presentationml/2006/main" userDrawn="1">
  <p:cSld name="59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00100" y="596901"/>
            <a:ext cx="3409657" cy="505969"/>
          </a:xfrm>
        </p:spPr>
        <p:txBody>
          <a:bodyPr lIns="0" rIns="0" anchor="ctr">
            <a:noAutofit/>
          </a:bodyPr>
          <a:lstStyle>
            <a:lvl1pPr algn="l">
              <a:defRPr sz="2100" b="0">
                <a:solidFill>
                  <a:schemeClr val="accent1"/>
                </a:solidFill>
                <a:latin typeface="U.S. 101" pitchFamily="2" charset="0"/>
                <a:ea typeface="Roboto" pitchFamily="2" charset="0"/>
                <a:cs typeface="Open Sans Light" panose="020B0306030504020204" pitchFamily="34" charset="0"/>
              </a:defRPr>
            </a:lvl1pPr>
          </a:lstStyle>
          <a:p>
            <a:r>
              <a:rPr lang="en-US" dirty="0" smtClean="0"/>
              <a:t>Write Your Title Here</a:t>
            </a:r>
            <a:endParaRPr lang="en-GB" dirty="0"/>
          </a:p>
        </p:txBody>
      </p:sp>
      <p:sp>
        <p:nvSpPr>
          <p:cNvPr id="13" name="Text Placeholder 12"/>
          <p:cNvSpPr>
            <a:spLocks noGrp="1"/>
          </p:cNvSpPr>
          <p:nvPr>
            <p:ph type="body" sz="quarter" idx="11" hasCustomPrompt="1"/>
          </p:nvPr>
        </p:nvSpPr>
        <p:spPr>
          <a:xfrm>
            <a:off x="800100" y="1861626"/>
            <a:ext cx="3409657" cy="516988"/>
          </a:xfrm>
        </p:spPr>
        <p:txBody>
          <a:bodyPr lIns="0" rIns="0">
            <a:normAutofit/>
          </a:bodyPr>
          <a:lstStyle>
            <a:lvl1pPr marL="0" indent="0">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18" name="Text Placeholder 12"/>
          <p:cNvSpPr>
            <a:spLocks noGrp="1"/>
          </p:cNvSpPr>
          <p:nvPr>
            <p:ph type="body" sz="quarter" idx="13" hasCustomPrompt="1"/>
          </p:nvPr>
        </p:nvSpPr>
        <p:spPr>
          <a:xfrm>
            <a:off x="4934244" y="1861626"/>
            <a:ext cx="3409657" cy="516988"/>
          </a:xfrm>
        </p:spPr>
        <p:txBody>
          <a:bodyPr lIns="0" rIns="0">
            <a:normAutofit/>
          </a:bodyPr>
          <a:lstStyle>
            <a:lvl1pPr marL="0" indent="0" algn="r">
              <a:buNone/>
              <a:defRPr sz="1350" b="0" baseline="0">
                <a:solidFill>
                  <a:schemeClr val="accent1"/>
                </a:solidFill>
                <a:latin typeface="U.S. 101"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 name="TextBox 2"/>
          <p:cNvSpPr txBox="1"/>
          <p:nvPr userDrawn="1"/>
        </p:nvSpPr>
        <p:spPr>
          <a:xfrm>
            <a:off x="1076178" y="6183086"/>
            <a:ext cx="1428750" cy="242374"/>
          </a:xfrm>
          <a:prstGeom prst="rect">
            <a:avLst/>
          </a:prstGeom>
          <a:noFill/>
        </p:spPr>
        <p:txBody>
          <a:bodyPr wrap="square" rtlCol="0">
            <a:spAutoFit/>
          </a:bodyPr>
          <a:lstStyle/>
          <a:p>
            <a:r>
              <a:rPr lang="en-US" sz="975" dirty="0" smtClean="0">
                <a:solidFill>
                  <a:schemeClr val="accent1"/>
                </a:solidFill>
                <a:latin typeface="U.S. 101" pitchFamily="2" charset="0"/>
              </a:rPr>
              <a:t>COMPANY NAME</a:t>
            </a:r>
          </a:p>
        </p:txBody>
      </p:sp>
      <p:sp>
        <p:nvSpPr>
          <p:cNvPr id="8" name="TextBox 7"/>
          <p:cNvSpPr txBox="1"/>
          <p:nvPr userDrawn="1"/>
        </p:nvSpPr>
        <p:spPr>
          <a:xfrm>
            <a:off x="3857478" y="6197600"/>
            <a:ext cx="1428750" cy="230832"/>
          </a:xfrm>
          <a:prstGeom prst="rect">
            <a:avLst/>
          </a:prstGeom>
          <a:noFill/>
        </p:spPr>
        <p:txBody>
          <a:bodyPr wrap="square" rtlCol="0">
            <a:spAutoFit/>
          </a:bodyPr>
          <a:lstStyle/>
          <a:p>
            <a:pPr algn="ctr"/>
            <a:r>
              <a:rPr lang="en-US" sz="900" u="none" dirty="0" smtClean="0">
                <a:solidFill>
                  <a:schemeClr val="accent1"/>
                </a:solidFill>
                <a:latin typeface="Aller Light" panose="02000503000000020004" pitchFamily="2" charset="0"/>
              </a:rPr>
              <a:t>www.nicecompany.com</a:t>
            </a:r>
            <a:endParaRPr lang="en-US" sz="825" u="none" dirty="0" smtClean="0">
              <a:solidFill>
                <a:schemeClr val="accent1"/>
              </a:solidFill>
              <a:latin typeface="Aller Light" panose="02000503000000020004" pitchFamily="2" charset="0"/>
            </a:endParaRPr>
          </a:p>
        </p:txBody>
      </p:sp>
    </p:spTree>
    <p:extLst>
      <p:ext uri="{BB962C8B-B14F-4D97-AF65-F5344CB8AC3E}">
        <p14:creationId xmlns:p14="http://schemas.microsoft.com/office/powerpoint/2010/main" val="4199253149"/>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432">
          <p15:clr>
            <a:srgbClr val="FBAE40"/>
          </p15:clr>
        </p15:guide>
        <p15:guide id="2" pos="960">
          <p15:clr>
            <a:srgbClr val="FBAE40"/>
          </p15:clr>
        </p15:guide>
        <p15:guide id="3" pos="6696">
          <p15:clr>
            <a:srgbClr val="FBAE40"/>
          </p15:clr>
        </p15:guide>
        <p15:guide id="4" orient="horz" pos="3792">
          <p15:clr>
            <a:srgbClr val="FBAE40"/>
          </p15:clr>
        </p15:guide>
        <p15:guide id="5" orient="horz" pos="1392">
          <p15:clr>
            <a:srgbClr val="FBAE40"/>
          </p15:clr>
        </p15:guide>
        <p15:guide id="6" pos="3840">
          <p15:clr>
            <a:srgbClr val="FBAE40"/>
          </p15:clr>
        </p15:guide>
      </p15:sldGuideLst>
    </p:ext>
  </p:extLst>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83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908580" y="673101"/>
            <a:ext cx="5326840" cy="505969"/>
          </a:xfrm>
        </p:spPr>
        <p:txBody>
          <a:bodyPr lIns="0" rIns="0" anchor="ctr">
            <a:noAutofit/>
          </a:bodyPr>
          <a:lstStyle>
            <a:lvl1pPr algn="ctr">
              <a:defRPr sz="4000" b="0">
                <a:solidFill>
                  <a:schemeClr val="accent1"/>
                </a:solidFill>
                <a:latin typeface="U.S. 101" pitchFamily="2" charset="0"/>
                <a:ea typeface="Roboto" pitchFamily="2" charset="0"/>
                <a:cs typeface="Open Sans Light" panose="020B0306030504020204" pitchFamily="34" charset="0"/>
              </a:defRPr>
            </a:lvl1pPr>
          </a:lstStyle>
          <a:p>
            <a:r>
              <a:rPr lang="en-US" dirty="0" smtClean="0"/>
              <a:t>Write Your Title Here</a:t>
            </a:r>
            <a:endParaRPr lang="en-GB" dirty="0"/>
          </a:p>
        </p:txBody>
      </p:sp>
      <p:sp>
        <p:nvSpPr>
          <p:cNvPr id="18" name="Text Placeholder 12"/>
          <p:cNvSpPr>
            <a:spLocks noGrp="1"/>
          </p:cNvSpPr>
          <p:nvPr>
            <p:ph type="body" sz="quarter" idx="13" hasCustomPrompt="1"/>
          </p:nvPr>
        </p:nvSpPr>
        <p:spPr>
          <a:xfrm>
            <a:off x="1943102" y="1201294"/>
            <a:ext cx="5257798" cy="373506"/>
          </a:xfrm>
        </p:spPr>
        <p:txBody>
          <a:bodyPr lIns="0" rIns="0" anchor="ctr">
            <a:normAutofit/>
          </a:bodyPr>
          <a:lstStyle>
            <a:lvl1pPr marL="0" indent="0" algn="ctr">
              <a:buNone/>
              <a:defRPr sz="900" b="0" baseline="0">
                <a:solidFill>
                  <a:schemeClr val="tx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3" name="TextBox 2"/>
          <p:cNvSpPr txBox="1"/>
          <p:nvPr userDrawn="1"/>
        </p:nvSpPr>
        <p:spPr>
          <a:xfrm>
            <a:off x="1076178" y="6183086"/>
            <a:ext cx="1428750" cy="242374"/>
          </a:xfrm>
          <a:prstGeom prst="rect">
            <a:avLst/>
          </a:prstGeom>
          <a:noFill/>
        </p:spPr>
        <p:txBody>
          <a:bodyPr wrap="square" rtlCol="0">
            <a:spAutoFit/>
          </a:bodyPr>
          <a:lstStyle/>
          <a:p>
            <a:r>
              <a:rPr lang="en-US" sz="975" dirty="0" smtClean="0">
                <a:solidFill>
                  <a:schemeClr val="accent1"/>
                </a:solidFill>
                <a:latin typeface="U.S. 101" pitchFamily="2" charset="0"/>
              </a:rPr>
              <a:t>COMPANY NAME</a:t>
            </a:r>
          </a:p>
        </p:txBody>
      </p:sp>
      <p:sp>
        <p:nvSpPr>
          <p:cNvPr id="8" name="TextBox 7"/>
          <p:cNvSpPr txBox="1"/>
          <p:nvPr userDrawn="1"/>
        </p:nvSpPr>
        <p:spPr>
          <a:xfrm>
            <a:off x="3857478" y="6197600"/>
            <a:ext cx="1428750" cy="230832"/>
          </a:xfrm>
          <a:prstGeom prst="rect">
            <a:avLst/>
          </a:prstGeom>
          <a:noFill/>
        </p:spPr>
        <p:txBody>
          <a:bodyPr wrap="square" rtlCol="0">
            <a:spAutoFit/>
          </a:bodyPr>
          <a:lstStyle/>
          <a:p>
            <a:pPr algn="ctr"/>
            <a:r>
              <a:rPr lang="en-US" sz="900" u="none" dirty="0" smtClean="0">
                <a:solidFill>
                  <a:schemeClr val="accent1"/>
                </a:solidFill>
                <a:latin typeface="Aller Light" panose="02000503000000020004" pitchFamily="2" charset="0"/>
              </a:rPr>
              <a:t>www.nicecompany.com</a:t>
            </a:r>
            <a:endParaRPr lang="en-US" sz="825" u="none" dirty="0" smtClean="0">
              <a:solidFill>
                <a:schemeClr val="accent1"/>
              </a:solidFill>
              <a:latin typeface="Aller Light" panose="02000503000000020004" pitchFamily="2" charset="0"/>
            </a:endParaRPr>
          </a:p>
        </p:txBody>
      </p:sp>
      <p:grpSp>
        <p:nvGrpSpPr>
          <p:cNvPr id="9" name="Group 2678"/>
          <p:cNvGrpSpPr/>
          <p:nvPr userDrawn="1"/>
        </p:nvGrpSpPr>
        <p:grpSpPr>
          <a:xfrm>
            <a:off x="2529302" y="4147876"/>
            <a:ext cx="476159" cy="476159"/>
            <a:chOff x="0" y="0"/>
            <a:chExt cx="1270000" cy="1270000"/>
          </a:xfrm>
        </p:grpSpPr>
        <p:sp>
          <p:nvSpPr>
            <p:cNvPr id="10" name="Shape 2676"/>
            <p:cNvSpPr/>
            <p:nvPr/>
          </p:nvSpPr>
          <p:spPr>
            <a:xfrm>
              <a:off x="0" y="0"/>
              <a:ext cx="1270000" cy="1270000"/>
            </a:xfrm>
            <a:prstGeom prst="rect">
              <a:avLst/>
            </a:prstGeom>
            <a:solidFill>
              <a:srgbClr val="DCDEE0"/>
            </a:solidFill>
            <a:ln w="12700" cap="flat">
              <a:noFill/>
              <a:miter lim="400000"/>
            </a:ln>
            <a:effectLst/>
          </p:spPr>
          <p:txBody>
            <a:bodyPr wrap="square" lIns="38100" tIns="38100" rIns="38100" bIns="38100" numCol="1" anchor="ctr">
              <a:noAutofit/>
            </a:bodyPr>
            <a:lstStyle/>
            <a:p>
              <a:pPr>
                <a:spcBef>
                  <a:spcPts val="3375"/>
                </a:spcBef>
                <a:defRPr sz="2500">
                  <a:latin typeface="Aller Light"/>
                  <a:ea typeface="Aller Light"/>
                  <a:cs typeface="Aller Light"/>
                  <a:sym typeface="Aller Light"/>
                </a:defRPr>
              </a:pPr>
              <a:endParaRPr sz="1875"/>
            </a:p>
          </p:txBody>
        </p:sp>
        <p:sp>
          <p:nvSpPr>
            <p:cNvPr id="11" name="Shape 2677"/>
            <p:cNvSpPr/>
            <p:nvPr/>
          </p:nvSpPr>
          <p:spPr>
            <a:xfrm>
              <a:off x="395336" y="420629"/>
              <a:ext cx="479328" cy="428742"/>
            </a:xfrm>
            <a:custGeom>
              <a:avLst/>
              <a:gdLst/>
              <a:ahLst/>
              <a:cxnLst>
                <a:cxn ang="0">
                  <a:pos x="wd2" y="hd2"/>
                </a:cxn>
                <a:cxn ang="5400000">
                  <a:pos x="wd2" y="hd2"/>
                </a:cxn>
                <a:cxn ang="10800000">
                  <a:pos x="wd2" y="hd2"/>
                </a:cxn>
                <a:cxn ang="16200000">
                  <a:pos x="wd2" y="hd2"/>
                </a:cxn>
              </a:cxnLst>
              <a:rect l="0" t="0" r="r" b="b"/>
              <a:pathLst>
                <a:path w="21177" h="21458" extrusionOk="0">
                  <a:moveTo>
                    <a:pt x="20906" y="11130"/>
                  </a:moveTo>
                  <a:lnTo>
                    <a:pt x="11466" y="425"/>
                  </a:lnTo>
                  <a:cubicBezTo>
                    <a:pt x="10983" y="-142"/>
                    <a:pt x="10193" y="-142"/>
                    <a:pt x="9710" y="425"/>
                  </a:cubicBezTo>
                  <a:lnTo>
                    <a:pt x="271" y="11130"/>
                  </a:lnTo>
                  <a:cubicBezTo>
                    <a:pt x="-212" y="11696"/>
                    <a:pt x="-32" y="12160"/>
                    <a:pt x="671" y="12160"/>
                  </a:cubicBezTo>
                  <a:lnTo>
                    <a:pt x="2638" y="12160"/>
                  </a:lnTo>
                  <a:lnTo>
                    <a:pt x="2638" y="20381"/>
                  </a:lnTo>
                  <a:cubicBezTo>
                    <a:pt x="2638" y="20976"/>
                    <a:pt x="2661" y="21458"/>
                    <a:pt x="3609" y="21458"/>
                  </a:cubicBezTo>
                  <a:lnTo>
                    <a:pt x="8190" y="21458"/>
                  </a:lnTo>
                  <a:lnTo>
                    <a:pt x="8190" y="13214"/>
                  </a:lnTo>
                  <a:lnTo>
                    <a:pt x="12986" y="13214"/>
                  </a:lnTo>
                  <a:lnTo>
                    <a:pt x="12986" y="21458"/>
                  </a:lnTo>
                  <a:lnTo>
                    <a:pt x="17795" y="21458"/>
                  </a:lnTo>
                  <a:cubicBezTo>
                    <a:pt x="18518" y="21458"/>
                    <a:pt x="18538" y="20976"/>
                    <a:pt x="18538" y="20381"/>
                  </a:cubicBezTo>
                  <a:lnTo>
                    <a:pt x="18538" y="12160"/>
                  </a:lnTo>
                  <a:lnTo>
                    <a:pt x="20505" y="12160"/>
                  </a:lnTo>
                  <a:cubicBezTo>
                    <a:pt x="21208" y="12160"/>
                    <a:pt x="21388" y="11696"/>
                    <a:pt x="20906" y="11130"/>
                  </a:cubicBezTo>
                  <a:close/>
                </a:path>
              </a:pathLst>
            </a:custGeom>
            <a:solidFill>
              <a:schemeClr val="accent1"/>
            </a:solidFill>
            <a:ln w="12700" cap="flat">
              <a:noFill/>
              <a:miter lim="400000"/>
            </a:ln>
            <a:effectLst/>
          </p:spPr>
          <p:txBody>
            <a:bodyPr wrap="square" lIns="28575" tIns="28575" rIns="28575" bIns="28575" numCol="1" anchor="ctr">
              <a:noAutofit/>
            </a:bodyPr>
            <a:lstStyle/>
            <a:p>
              <a:pPr>
                <a:spcBef>
                  <a:spcPts val="3375"/>
                </a:spcBef>
                <a:defRPr sz="2500">
                  <a:latin typeface="Aller Light"/>
                  <a:ea typeface="Aller Light"/>
                  <a:cs typeface="Aller Light"/>
                  <a:sym typeface="Aller Light"/>
                </a:defRPr>
              </a:pPr>
              <a:endParaRPr sz="1875"/>
            </a:p>
          </p:txBody>
        </p:sp>
      </p:grpSp>
      <p:grpSp>
        <p:nvGrpSpPr>
          <p:cNvPr id="12" name="Group 2681"/>
          <p:cNvGrpSpPr/>
          <p:nvPr userDrawn="1"/>
        </p:nvGrpSpPr>
        <p:grpSpPr>
          <a:xfrm>
            <a:off x="4333921" y="4147876"/>
            <a:ext cx="476159" cy="476159"/>
            <a:chOff x="0" y="0"/>
            <a:chExt cx="1270000" cy="1270000"/>
          </a:xfrm>
        </p:grpSpPr>
        <p:sp>
          <p:nvSpPr>
            <p:cNvPr id="14" name="Shape 2679"/>
            <p:cNvSpPr/>
            <p:nvPr/>
          </p:nvSpPr>
          <p:spPr>
            <a:xfrm>
              <a:off x="0" y="0"/>
              <a:ext cx="1270000" cy="1270000"/>
            </a:xfrm>
            <a:prstGeom prst="rect">
              <a:avLst/>
            </a:prstGeom>
            <a:solidFill>
              <a:srgbClr val="DCDEE0"/>
            </a:solidFill>
            <a:ln w="12700" cap="flat">
              <a:noFill/>
              <a:miter lim="400000"/>
            </a:ln>
            <a:effectLst/>
          </p:spPr>
          <p:txBody>
            <a:bodyPr wrap="square" lIns="38100" tIns="38100" rIns="38100" bIns="38100" numCol="1" anchor="ctr">
              <a:noAutofit/>
            </a:bodyPr>
            <a:lstStyle/>
            <a:p>
              <a:pPr>
                <a:spcBef>
                  <a:spcPts val="3375"/>
                </a:spcBef>
                <a:defRPr sz="2500">
                  <a:latin typeface="Aller Light"/>
                  <a:ea typeface="Aller Light"/>
                  <a:cs typeface="Aller Light"/>
                  <a:sym typeface="Aller Light"/>
                </a:defRPr>
              </a:pPr>
              <a:endParaRPr sz="1875"/>
            </a:p>
          </p:txBody>
        </p:sp>
        <p:sp>
          <p:nvSpPr>
            <p:cNvPr id="15" name="Shape 2680"/>
            <p:cNvSpPr/>
            <p:nvPr/>
          </p:nvSpPr>
          <p:spPr>
            <a:xfrm>
              <a:off x="429070" y="429067"/>
              <a:ext cx="411860" cy="411866"/>
            </a:xfrm>
            <a:custGeom>
              <a:avLst/>
              <a:gdLst/>
              <a:ahLst/>
              <a:cxnLst>
                <a:cxn ang="0">
                  <a:pos x="wd2" y="hd2"/>
                </a:cxn>
                <a:cxn ang="5400000">
                  <a:pos x="wd2" y="hd2"/>
                </a:cxn>
                <a:cxn ang="10800000">
                  <a:pos x="wd2" y="hd2"/>
                </a:cxn>
                <a:cxn ang="16200000">
                  <a:pos x="wd2" y="hd2"/>
                </a:cxn>
              </a:cxnLst>
              <a:rect l="0" t="0" r="r" b="b"/>
              <a:pathLst>
                <a:path w="19314" h="19315" extrusionOk="0">
                  <a:moveTo>
                    <a:pt x="11140" y="11141"/>
                  </a:moveTo>
                  <a:cubicBezTo>
                    <a:pt x="9229" y="13052"/>
                    <a:pt x="7015" y="14879"/>
                    <a:pt x="6140" y="14004"/>
                  </a:cubicBezTo>
                  <a:cubicBezTo>
                    <a:pt x="4888" y="12751"/>
                    <a:pt x="4115" y="11660"/>
                    <a:pt x="1355" y="13880"/>
                  </a:cubicBezTo>
                  <a:cubicBezTo>
                    <a:pt x="-1407" y="16100"/>
                    <a:pt x="714" y="17579"/>
                    <a:pt x="1927" y="18793"/>
                  </a:cubicBezTo>
                  <a:cubicBezTo>
                    <a:pt x="3327" y="20193"/>
                    <a:pt x="8547" y="18867"/>
                    <a:pt x="13707" y="13708"/>
                  </a:cubicBezTo>
                  <a:cubicBezTo>
                    <a:pt x="18866" y="8548"/>
                    <a:pt x="20193" y="3327"/>
                    <a:pt x="18792" y="1927"/>
                  </a:cubicBezTo>
                  <a:cubicBezTo>
                    <a:pt x="17578" y="713"/>
                    <a:pt x="16098" y="-1407"/>
                    <a:pt x="13880" y="1355"/>
                  </a:cubicBezTo>
                  <a:cubicBezTo>
                    <a:pt x="11661" y="4115"/>
                    <a:pt x="12751" y="4888"/>
                    <a:pt x="14004" y="6141"/>
                  </a:cubicBezTo>
                  <a:cubicBezTo>
                    <a:pt x="14879" y="7015"/>
                    <a:pt x="13052" y="9228"/>
                    <a:pt x="11140" y="11141"/>
                  </a:cubicBezTo>
                  <a:close/>
                </a:path>
              </a:pathLst>
            </a:custGeom>
            <a:solidFill>
              <a:schemeClr val="accent1"/>
            </a:solidFill>
            <a:ln w="12700" cap="flat">
              <a:noFill/>
              <a:miter lim="400000"/>
            </a:ln>
            <a:effectLst/>
          </p:spPr>
          <p:txBody>
            <a:bodyPr wrap="square" lIns="28575" tIns="28575" rIns="28575" bIns="28575" numCol="1" anchor="ctr">
              <a:noAutofit/>
            </a:bodyPr>
            <a:lstStyle/>
            <a:p>
              <a:pPr>
                <a:spcBef>
                  <a:spcPts val="3375"/>
                </a:spcBef>
                <a:defRPr sz="2500">
                  <a:latin typeface="Aller Light"/>
                  <a:ea typeface="Aller Light"/>
                  <a:cs typeface="Aller Light"/>
                  <a:sym typeface="Aller Light"/>
                </a:defRPr>
              </a:pPr>
              <a:endParaRPr sz="1875"/>
            </a:p>
          </p:txBody>
        </p:sp>
      </p:grpSp>
      <p:grpSp>
        <p:nvGrpSpPr>
          <p:cNvPr id="16" name="Group 2684"/>
          <p:cNvGrpSpPr/>
          <p:nvPr userDrawn="1"/>
        </p:nvGrpSpPr>
        <p:grpSpPr>
          <a:xfrm>
            <a:off x="6138538" y="4147876"/>
            <a:ext cx="476159" cy="476159"/>
            <a:chOff x="0" y="0"/>
            <a:chExt cx="1270000" cy="1270000"/>
          </a:xfrm>
        </p:grpSpPr>
        <p:sp>
          <p:nvSpPr>
            <p:cNvPr id="17" name="Shape 2682"/>
            <p:cNvSpPr/>
            <p:nvPr/>
          </p:nvSpPr>
          <p:spPr>
            <a:xfrm>
              <a:off x="0" y="0"/>
              <a:ext cx="1270000" cy="1270000"/>
            </a:xfrm>
            <a:prstGeom prst="rect">
              <a:avLst/>
            </a:prstGeom>
            <a:solidFill>
              <a:srgbClr val="DCDEE0"/>
            </a:solidFill>
            <a:ln w="12700" cap="flat">
              <a:noFill/>
              <a:miter lim="400000"/>
            </a:ln>
            <a:effectLst/>
          </p:spPr>
          <p:txBody>
            <a:bodyPr wrap="square" lIns="38100" tIns="38100" rIns="38100" bIns="38100" numCol="1" anchor="ctr">
              <a:noAutofit/>
            </a:bodyPr>
            <a:lstStyle/>
            <a:p>
              <a:pPr>
                <a:spcBef>
                  <a:spcPts val="3375"/>
                </a:spcBef>
                <a:defRPr sz="2500">
                  <a:latin typeface="Aller Light"/>
                  <a:ea typeface="Aller Light"/>
                  <a:cs typeface="Aller Light"/>
                  <a:sym typeface="Aller Light"/>
                </a:defRPr>
              </a:pPr>
              <a:endParaRPr sz="1875"/>
            </a:p>
          </p:txBody>
        </p:sp>
        <p:sp>
          <p:nvSpPr>
            <p:cNvPr id="19" name="Shape 2683"/>
            <p:cNvSpPr/>
            <p:nvPr/>
          </p:nvSpPr>
          <p:spPr>
            <a:xfrm>
              <a:off x="378848" y="469929"/>
              <a:ext cx="512304" cy="330142"/>
            </a:xfrm>
            <a:custGeom>
              <a:avLst/>
              <a:gdLst/>
              <a:ahLst/>
              <a:cxnLst>
                <a:cxn ang="0">
                  <a:pos x="wd2" y="hd2"/>
                </a:cxn>
                <a:cxn ang="5400000">
                  <a:pos x="wd2" y="hd2"/>
                </a:cxn>
                <a:cxn ang="10800000">
                  <a:pos x="wd2" y="hd2"/>
                </a:cxn>
                <a:cxn ang="16200000">
                  <a:pos x="wd2" y="hd2"/>
                </a:cxn>
              </a:cxnLst>
              <a:rect l="0" t="0" r="r" b="b"/>
              <a:pathLst>
                <a:path w="20779" h="21600" extrusionOk="0">
                  <a:moveTo>
                    <a:pt x="20331" y="5746"/>
                  </a:moveTo>
                  <a:cubicBezTo>
                    <a:pt x="19692" y="6285"/>
                    <a:pt x="11827" y="12917"/>
                    <a:pt x="11435" y="13248"/>
                  </a:cubicBezTo>
                  <a:cubicBezTo>
                    <a:pt x="11043" y="13577"/>
                    <a:pt x="10769" y="13620"/>
                    <a:pt x="10390" y="13620"/>
                  </a:cubicBezTo>
                  <a:cubicBezTo>
                    <a:pt x="10011" y="13620"/>
                    <a:pt x="9735" y="13577"/>
                    <a:pt x="9343" y="13248"/>
                  </a:cubicBezTo>
                  <a:cubicBezTo>
                    <a:pt x="8951" y="12917"/>
                    <a:pt x="1088" y="6285"/>
                    <a:pt x="448" y="5746"/>
                  </a:cubicBezTo>
                  <a:cubicBezTo>
                    <a:pt x="-3" y="5367"/>
                    <a:pt x="0" y="5811"/>
                    <a:pt x="0" y="6155"/>
                  </a:cubicBezTo>
                  <a:cubicBezTo>
                    <a:pt x="0" y="6498"/>
                    <a:pt x="0" y="19814"/>
                    <a:pt x="0" y="19814"/>
                  </a:cubicBezTo>
                  <a:cubicBezTo>
                    <a:pt x="0" y="20594"/>
                    <a:pt x="645" y="21600"/>
                    <a:pt x="1145" y="21600"/>
                  </a:cubicBezTo>
                  <a:lnTo>
                    <a:pt x="19633" y="21600"/>
                  </a:lnTo>
                  <a:cubicBezTo>
                    <a:pt x="20134" y="21600"/>
                    <a:pt x="20779" y="20594"/>
                    <a:pt x="20779" y="19814"/>
                  </a:cubicBezTo>
                  <a:cubicBezTo>
                    <a:pt x="20779" y="19814"/>
                    <a:pt x="20779" y="6498"/>
                    <a:pt x="20779" y="6155"/>
                  </a:cubicBezTo>
                  <a:cubicBezTo>
                    <a:pt x="20779" y="5811"/>
                    <a:pt x="20783" y="5367"/>
                    <a:pt x="20331" y="5746"/>
                  </a:cubicBezTo>
                  <a:close/>
                  <a:moveTo>
                    <a:pt x="687" y="2021"/>
                  </a:moveTo>
                  <a:cubicBezTo>
                    <a:pt x="1250" y="2510"/>
                    <a:pt x="9053" y="9271"/>
                    <a:pt x="9343" y="9524"/>
                  </a:cubicBezTo>
                  <a:cubicBezTo>
                    <a:pt x="9634" y="9775"/>
                    <a:pt x="10011" y="9897"/>
                    <a:pt x="10390" y="9897"/>
                  </a:cubicBezTo>
                  <a:cubicBezTo>
                    <a:pt x="10769" y="9897"/>
                    <a:pt x="11145" y="9775"/>
                    <a:pt x="11435" y="9524"/>
                  </a:cubicBezTo>
                  <a:cubicBezTo>
                    <a:pt x="11726" y="9271"/>
                    <a:pt x="19529" y="2510"/>
                    <a:pt x="20093" y="2021"/>
                  </a:cubicBezTo>
                  <a:cubicBezTo>
                    <a:pt x="20656" y="1534"/>
                    <a:pt x="21190" y="0"/>
                    <a:pt x="20154" y="0"/>
                  </a:cubicBezTo>
                  <a:lnTo>
                    <a:pt x="624" y="0"/>
                  </a:lnTo>
                  <a:cubicBezTo>
                    <a:pt x="-410" y="0"/>
                    <a:pt x="122" y="1534"/>
                    <a:pt x="687" y="2021"/>
                  </a:cubicBezTo>
                  <a:close/>
                </a:path>
              </a:pathLst>
            </a:custGeom>
            <a:solidFill>
              <a:schemeClr val="accent1"/>
            </a:solidFill>
            <a:ln w="12700" cap="flat">
              <a:noFill/>
              <a:miter lim="400000"/>
            </a:ln>
            <a:effectLst/>
          </p:spPr>
          <p:txBody>
            <a:bodyPr wrap="square" lIns="28575" tIns="28575" rIns="28575" bIns="28575" numCol="1" anchor="ctr">
              <a:noAutofit/>
            </a:bodyPr>
            <a:lstStyle/>
            <a:p>
              <a:pPr>
                <a:spcBef>
                  <a:spcPts val="3375"/>
                </a:spcBef>
                <a:defRPr sz="2500">
                  <a:latin typeface="Aller Light"/>
                  <a:ea typeface="Aller Light"/>
                  <a:cs typeface="Aller Light"/>
                  <a:sym typeface="Aller Light"/>
                </a:defRPr>
              </a:pPr>
              <a:endParaRPr sz="1875"/>
            </a:p>
          </p:txBody>
        </p:sp>
      </p:grpSp>
      <p:sp>
        <p:nvSpPr>
          <p:cNvPr id="20" name="Picture Placeholder 4"/>
          <p:cNvSpPr>
            <a:spLocks noGrp="1"/>
          </p:cNvSpPr>
          <p:nvPr>
            <p:ph type="pic" sz="quarter" idx="14"/>
          </p:nvPr>
        </p:nvSpPr>
        <p:spPr>
          <a:xfrm>
            <a:off x="-26988" y="2371725"/>
            <a:ext cx="9170988" cy="1803400"/>
          </a:xfrm>
          <a:solidFill>
            <a:schemeClr val="bg1">
              <a:lumMod val="95000"/>
            </a:schemeClr>
          </a:solidFill>
        </p:spPr>
        <p:txBody>
          <a:bodyPr/>
          <a:lstStyle/>
          <a:p>
            <a:endParaRPr lang="id-ID"/>
          </a:p>
        </p:txBody>
      </p:sp>
      <p:sp>
        <p:nvSpPr>
          <p:cNvPr id="21" name="Text Placeholder 12"/>
          <p:cNvSpPr>
            <a:spLocks noGrp="1"/>
          </p:cNvSpPr>
          <p:nvPr>
            <p:ph type="body" sz="quarter" idx="15" hasCustomPrompt="1"/>
          </p:nvPr>
        </p:nvSpPr>
        <p:spPr>
          <a:xfrm>
            <a:off x="2529302" y="4754492"/>
            <a:ext cx="1458498" cy="689488"/>
          </a:xfrm>
        </p:spPr>
        <p:txBody>
          <a:bodyPr lIns="0" rIns="0" anchor="t">
            <a:normAutofit/>
          </a:bodyPr>
          <a:lstStyle>
            <a:lvl1pPr marL="0" indent="0" algn="l">
              <a:buNone/>
              <a:defRPr sz="900" b="0" baseline="0">
                <a:solidFill>
                  <a:schemeClr val="tx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22" name="Text Placeholder 12"/>
          <p:cNvSpPr>
            <a:spLocks noGrp="1"/>
          </p:cNvSpPr>
          <p:nvPr>
            <p:ph type="body" sz="quarter" idx="16" hasCustomPrompt="1"/>
          </p:nvPr>
        </p:nvSpPr>
        <p:spPr>
          <a:xfrm>
            <a:off x="4333921" y="4754492"/>
            <a:ext cx="1458498" cy="689488"/>
          </a:xfrm>
        </p:spPr>
        <p:txBody>
          <a:bodyPr lIns="0" rIns="0" anchor="t">
            <a:normAutofit/>
          </a:bodyPr>
          <a:lstStyle>
            <a:lvl1pPr marL="0" indent="0" algn="l">
              <a:buNone/>
              <a:defRPr sz="900" b="0" baseline="0">
                <a:solidFill>
                  <a:schemeClr val="tx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
        <p:nvSpPr>
          <p:cNvPr id="23" name="Text Placeholder 12"/>
          <p:cNvSpPr>
            <a:spLocks noGrp="1"/>
          </p:cNvSpPr>
          <p:nvPr>
            <p:ph type="body" sz="quarter" idx="17" hasCustomPrompt="1"/>
          </p:nvPr>
        </p:nvSpPr>
        <p:spPr>
          <a:xfrm>
            <a:off x="6138538" y="4750172"/>
            <a:ext cx="1458498" cy="689488"/>
          </a:xfrm>
        </p:spPr>
        <p:txBody>
          <a:bodyPr lIns="0" rIns="0" anchor="t">
            <a:normAutofit/>
          </a:bodyPr>
          <a:lstStyle>
            <a:lvl1pPr marL="0" indent="0" algn="l">
              <a:buNone/>
              <a:defRPr sz="900" b="0" baseline="0">
                <a:solidFill>
                  <a:schemeClr val="tx1"/>
                </a:solidFill>
                <a:latin typeface="Aller Light" panose="02000503000000020004" pitchFamily="2" charset="0"/>
                <a:ea typeface="Roboto" pitchFamily="2"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Write Your Article Title Here</a:t>
            </a:r>
            <a:endParaRPr lang="en-GB" dirty="0"/>
          </a:p>
        </p:txBody>
      </p:sp>
    </p:spTree>
    <p:extLst>
      <p:ext uri="{BB962C8B-B14F-4D97-AF65-F5344CB8AC3E}">
        <p14:creationId xmlns:p14="http://schemas.microsoft.com/office/powerpoint/2010/main" val="530365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8">
                                            <p:txEl>
                                              <p:pRg st="0" end="0"/>
                                            </p:txEl>
                                          </p:spTgt>
                                        </p:tgtEl>
                                        <p:attrNameLst>
                                          <p:attrName>style.visibility</p:attrName>
                                        </p:attrNameLst>
                                      </p:cBhvr>
                                      <p:to>
                                        <p:strVal val="visible"/>
                                      </p:to>
                                    </p:set>
                                    <p:animEffect transition="in" filter="fade">
                                      <p:cBhvr>
                                        <p:cTn id="11" dur="500"/>
                                        <p:tgtEl>
                                          <p:spTgt spid="18">
                                            <p:txEl>
                                              <p:pRg st="0" end="0"/>
                                            </p:txEl>
                                          </p:spTgt>
                                        </p:tgtEl>
                                      </p:cBhvr>
                                    </p:animEffect>
                                  </p:childTnLst>
                                </p:cTn>
                              </p:par>
                            </p:childTnLst>
                          </p:cTn>
                        </p:par>
                        <p:par>
                          <p:cTn id="12" fill="hold">
                            <p:stCondLst>
                              <p:cond delay="1000"/>
                            </p:stCondLst>
                            <p:childTnLst>
                              <p:par>
                                <p:cTn id="13" presetID="16" presetClass="entr" presetSubtype="37"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barn(outVertical)">
                                      <p:cBhvr>
                                        <p:cTn id="15" dur="500"/>
                                        <p:tgtEl>
                                          <p:spTgt spid="20"/>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500"/>
                                        <p:tgtEl>
                                          <p:spTgt spid="9"/>
                                        </p:tgtEl>
                                      </p:cBhvr>
                                    </p:animEffect>
                                  </p:childTnLst>
                                </p:cTn>
                              </p:par>
                            </p:childTnLst>
                          </p:cTn>
                        </p:par>
                        <p:par>
                          <p:cTn id="20" fill="hold">
                            <p:stCondLst>
                              <p:cond delay="2000"/>
                            </p:stCondLst>
                            <p:childTnLst>
                              <p:par>
                                <p:cTn id="21" presetID="18" presetClass="entr" presetSubtype="6" fill="hold" grpId="0" nodeType="afterEffect">
                                  <p:stCondLst>
                                    <p:cond delay="0"/>
                                  </p:stCondLst>
                                  <p:childTnLst>
                                    <p:set>
                                      <p:cBhvr>
                                        <p:cTn id="22" dur="1" fill="hold">
                                          <p:stCondLst>
                                            <p:cond delay="0"/>
                                          </p:stCondLst>
                                        </p:cTn>
                                        <p:tgtEl>
                                          <p:spTgt spid="21">
                                            <p:txEl>
                                              <p:pRg st="0" end="0"/>
                                            </p:txEl>
                                          </p:spTgt>
                                        </p:tgtEl>
                                        <p:attrNameLst>
                                          <p:attrName>style.visibility</p:attrName>
                                        </p:attrNameLst>
                                      </p:cBhvr>
                                      <p:to>
                                        <p:strVal val="visible"/>
                                      </p:to>
                                    </p:set>
                                    <p:animEffect transition="in" filter="strips(downRight)">
                                      <p:cBhvr>
                                        <p:cTn id="23" dur="500"/>
                                        <p:tgtEl>
                                          <p:spTgt spid="21">
                                            <p:txEl>
                                              <p:pRg st="0" end="0"/>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childTnLst>
                          </p:cTn>
                        </p:par>
                        <p:par>
                          <p:cTn id="28" fill="hold">
                            <p:stCondLst>
                              <p:cond delay="3000"/>
                            </p:stCondLst>
                            <p:childTnLst>
                              <p:par>
                                <p:cTn id="29" presetID="18" presetClass="entr" presetSubtype="6" fill="hold" grpId="0" nodeType="afterEffect">
                                  <p:stCondLst>
                                    <p:cond delay="0"/>
                                  </p:stCondLst>
                                  <p:childTnLst>
                                    <p:set>
                                      <p:cBhvr>
                                        <p:cTn id="30" dur="1" fill="hold">
                                          <p:stCondLst>
                                            <p:cond delay="0"/>
                                          </p:stCondLst>
                                        </p:cTn>
                                        <p:tgtEl>
                                          <p:spTgt spid="22">
                                            <p:txEl>
                                              <p:pRg st="0" end="0"/>
                                            </p:txEl>
                                          </p:spTgt>
                                        </p:tgtEl>
                                        <p:attrNameLst>
                                          <p:attrName>style.visibility</p:attrName>
                                        </p:attrNameLst>
                                      </p:cBhvr>
                                      <p:to>
                                        <p:strVal val="visible"/>
                                      </p:to>
                                    </p:set>
                                    <p:animEffect transition="in" filter="strips(downRight)">
                                      <p:cBhvr>
                                        <p:cTn id="31" dur="500"/>
                                        <p:tgtEl>
                                          <p:spTgt spid="22">
                                            <p:txEl>
                                              <p:pRg st="0" end="0"/>
                                            </p:txEl>
                                          </p:spTgt>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fade">
                                      <p:cBhvr>
                                        <p:cTn id="35" dur="500"/>
                                        <p:tgtEl>
                                          <p:spTgt spid="16"/>
                                        </p:tgtEl>
                                      </p:cBhvr>
                                    </p:animEffect>
                                  </p:childTnLst>
                                </p:cTn>
                              </p:par>
                            </p:childTnLst>
                          </p:cTn>
                        </p:par>
                        <p:par>
                          <p:cTn id="36" fill="hold">
                            <p:stCondLst>
                              <p:cond delay="4000"/>
                            </p:stCondLst>
                            <p:childTnLst>
                              <p:par>
                                <p:cTn id="37" presetID="18" presetClass="entr" presetSubtype="6" fill="hold" grpId="0" nodeType="afterEffect">
                                  <p:stCondLst>
                                    <p:cond delay="0"/>
                                  </p:stCondLst>
                                  <p:childTnLst>
                                    <p:set>
                                      <p:cBhvr>
                                        <p:cTn id="38" dur="1" fill="hold">
                                          <p:stCondLst>
                                            <p:cond delay="0"/>
                                          </p:stCondLst>
                                        </p:cTn>
                                        <p:tgtEl>
                                          <p:spTgt spid="23">
                                            <p:txEl>
                                              <p:pRg st="0" end="0"/>
                                            </p:txEl>
                                          </p:spTgt>
                                        </p:tgtEl>
                                        <p:attrNameLst>
                                          <p:attrName>style.visibility</p:attrName>
                                        </p:attrNameLst>
                                      </p:cBhvr>
                                      <p:to>
                                        <p:strVal val="visible"/>
                                      </p:to>
                                    </p:set>
                                    <p:animEffect transition="in" filter="strips(downRight)">
                                      <p:cBhvr>
                                        <p:cTn id="39" dur="500"/>
                                        <p:tgtEl>
                                          <p:spTgt spid="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8" grpId="0" build="p">
        <p:tmplLst>
          <p:tmpl lvl="1">
            <p:tnLst>
              <p:par>
                <p:cTn presetID="10" presetClass="entr" presetSubtype="0" fill="hold" nodeType="after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fade">
                      <p:cBhvr>
                        <p:cTn dur="500"/>
                        <p:tgtEl>
                          <p:spTgt spid="18"/>
                        </p:tgtEl>
                      </p:cBhvr>
                    </p:animEffect>
                  </p:childTnLst>
                </p:cTn>
              </p:par>
            </p:tnLst>
          </p:tmpl>
        </p:tmplLst>
      </p:bldP>
      <p:bldP spid="20" grpId="0" animBg="1"/>
      <p:bldP spid="21" grpId="0" build="p">
        <p:tmplLst>
          <p:tmpl lvl="1">
            <p:tnLst>
              <p:par>
                <p:cTn presetID="18" presetClass="entr" presetSubtype="6" fill="hold" nodeType="afterEffect">
                  <p:stCondLst>
                    <p:cond delay="0"/>
                  </p:stCondLst>
                  <p:childTnLst>
                    <p:set>
                      <p:cBhvr>
                        <p:cTn dur="1" fill="hold">
                          <p:stCondLst>
                            <p:cond delay="0"/>
                          </p:stCondLst>
                        </p:cTn>
                        <p:tgtEl>
                          <p:spTgt spid="21"/>
                        </p:tgtEl>
                        <p:attrNameLst>
                          <p:attrName>style.visibility</p:attrName>
                        </p:attrNameLst>
                      </p:cBhvr>
                      <p:to>
                        <p:strVal val="visible"/>
                      </p:to>
                    </p:set>
                    <p:animEffect transition="in" filter="strips(downRight)">
                      <p:cBhvr>
                        <p:cTn dur="500"/>
                        <p:tgtEl>
                          <p:spTgt spid="21"/>
                        </p:tgtEl>
                      </p:cBhvr>
                    </p:animEffect>
                  </p:childTnLst>
                </p:cTn>
              </p:par>
            </p:tnLst>
          </p:tmpl>
        </p:tmplLst>
      </p:bldP>
      <p:bldP spid="22" grpId="0" build="p">
        <p:tmplLst>
          <p:tmpl lvl="1">
            <p:tnLst>
              <p:par>
                <p:cTn presetID="18" presetClass="entr" presetSubtype="6" fill="hold" nodeType="afterEffect">
                  <p:stCondLst>
                    <p:cond delay="0"/>
                  </p:stCondLst>
                  <p:childTnLst>
                    <p:set>
                      <p:cBhvr>
                        <p:cTn dur="1" fill="hold">
                          <p:stCondLst>
                            <p:cond delay="0"/>
                          </p:stCondLst>
                        </p:cTn>
                        <p:tgtEl>
                          <p:spTgt spid="22"/>
                        </p:tgtEl>
                        <p:attrNameLst>
                          <p:attrName>style.visibility</p:attrName>
                        </p:attrNameLst>
                      </p:cBhvr>
                      <p:to>
                        <p:strVal val="visible"/>
                      </p:to>
                    </p:set>
                    <p:animEffect transition="in" filter="strips(downRight)">
                      <p:cBhvr>
                        <p:cTn dur="500"/>
                        <p:tgtEl>
                          <p:spTgt spid="22"/>
                        </p:tgtEl>
                      </p:cBhvr>
                    </p:animEffect>
                  </p:childTnLst>
                </p:cTn>
              </p:par>
            </p:tnLst>
          </p:tmpl>
        </p:tmplLst>
      </p:bldP>
      <p:bldP spid="23" grpId="0" build="p">
        <p:tmplLst>
          <p:tmpl lvl="1">
            <p:tnLst>
              <p:par>
                <p:cTn presetID="18" presetClass="entr" presetSubtype="6" fill="hold" nodeType="afterEffect">
                  <p:stCondLst>
                    <p:cond delay="0"/>
                  </p:stCondLst>
                  <p:childTnLst>
                    <p:set>
                      <p:cBhvr>
                        <p:cTn dur="1" fill="hold">
                          <p:stCondLst>
                            <p:cond delay="0"/>
                          </p:stCondLst>
                        </p:cTn>
                        <p:tgtEl>
                          <p:spTgt spid="23"/>
                        </p:tgtEl>
                        <p:attrNameLst>
                          <p:attrName>style.visibility</p:attrName>
                        </p:attrNameLst>
                      </p:cBhvr>
                      <p:to>
                        <p:strVal val="visible"/>
                      </p:to>
                    </p:set>
                    <p:animEffect transition="in" filter="strips(downRight)">
                      <p:cBhvr>
                        <p:cTn dur="500"/>
                        <p:tgtEl>
                          <p:spTgt spid="23"/>
                        </p:tgtEl>
                      </p:cBhvr>
                    </p:animEffect>
                  </p:childTnLst>
                </p:cTn>
              </p:par>
            </p:tnLst>
          </p:tmpl>
        </p:tmplLst>
      </p:bldP>
    </p:bldLst>
  </p:timing>
  <p:extLst mod="1">
    <p:ext uri="{DCECCB84-F9BA-43D5-87BE-67443E8EF086}">
      <p15:sldGuideLst xmlns:p15="http://schemas.microsoft.com/office/powerpoint/2012/main">
        <p15:guide id="1" orient="horz" pos="432">
          <p15:clr>
            <a:srgbClr val="FBAE40"/>
          </p15:clr>
        </p15:guide>
        <p15:guide id="2" pos="960">
          <p15:clr>
            <a:srgbClr val="FBAE40"/>
          </p15:clr>
        </p15:guide>
        <p15:guide id="3" pos="4808" userDrawn="1">
          <p15:clr>
            <a:srgbClr val="FBAE40"/>
          </p15:clr>
        </p15:guide>
        <p15:guide id="4" orient="horz" pos="3792">
          <p15:clr>
            <a:srgbClr val="FBAE40"/>
          </p15:clr>
        </p15:guide>
        <p15:guide id="5" orient="horz" pos="1392">
          <p15:clr>
            <a:srgbClr val="FBAE40"/>
          </p15:clr>
        </p15:guide>
        <p15:guide id="6" pos="288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345789-0805-4FB2-8A08-93DAE8A59209}" type="datetimeFigureOut">
              <a:rPr lang="en-GB" smtClean="0"/>
              <a:t>31/03/2017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AD562E1-1AEE-4F63-BE54-B648EFB6F0B3}" type="slidenum">
              <a:rPr lang="en-GB" smtClean="0"/>
              <a:t>‹#›</a:t>
            </a:fld>
            <a:endParaRPr lang="en-GB"/>
          </a:p>
        </p:txBody>
      </p:sp>
    </p:spTree>
    <p:extLst>
      <p:ext uri="{BB962C8B-B14F-4D97-AF65-F5344CB8AC3E}">
        <p14:creationId xmlns:p14="http://schemas.microsoft.com/office/powerpoint/2010/main" val="3289483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345789-0805-4FB2-8A08-93DAE8A59209}" type="datetimeFigureOut">
              <a:rPr lang="en-GB" smtClean="0"/>
              <a:t>31/03/2017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AD562E1-1AEE-4F63-BE54-B648EFB6F0B3}" type="slidenum">
              <a:rPr lang="en-GB" smtClean="0"/>
              <a:t>‹#›</a:t>
            </a:fld>
            <a:endParaRPr lang="en-GB"/>
          </a:p>
        </p:txBody>
      </p:sp>
    </p:spTree>
    <p:extLst>
      <p:ext uri="{BB962C8B-B14F-4D97-AF65-F5344CB8AC3E}">
        <p14:creationId xmlns:p14="http://schemas.microsoft.com/office/powerpoint/2010/main" val="373893979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345789-0805-4FB2-8A08-93DAE8A59209}" type="datetimeFigureOut">
              <a:rPr lang="en-GB" smtClean="0"/>
              <a:t>31/03/2017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AD562E1-1AEE-4F63-BE54-B648EFB6F0B3}" type="slidenum">
              <a:rPr lang="en-GB" smtClean="0"/>
              <a:t>‹#›</a:t>
            </a:fld>
            <a:endParaRPr lang="en-GB"/>
          </a:p>
        </p:txBody>
      </p:sp>
    </p:spTree>
    <p:extLst>
      <p:ext uri="{BB962C8B-B14F-4D97-AF65-F5344CB8AC3E}">
        <p14:creationId xmlns:p14="http://schemas.microsoft.com/office/powerpoint/2010/main" val="253953173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63" Type="http://schemas.openxmlformats.org/officeDocument/2006/relationships/slideLayout" Target="../slideLayouts/slideLayout63.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66"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61" Type="http://schemas.openxmlformats.org/officeDocument/2006/relationships/slideLayout" Target="../slideLayouts/slideLayout6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345789-0805-4FB2-8A08-93DAE8A59209}" type="datetimeFigureOut">
              <a:rPr lang="en-GB" smtClean="0"/>
              <a:t>31/03/2017</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D562E1-1AEE-4F63-BE54-B648EFB6F0B3}" type="slidenum">
              <a:rPr lang="en-GB" smtClean="0"/>
              <a:t>‹#›</a:t>
            </a:fld>
            <a:endParaRPr lang="en-GB"/>
          </a:p>
        </p:txBody>
      </p:sp>
    </p:spTree>
    <p:extLst>
      <p:ext uri="{BB962C8B-B14F-4D97-AF65-F5344CB8AC3E}">
        <p14:creationId xmlns:p14="http://schemas.microsoft.com/office/powerpoint/2010/main" val="16244193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3" r:id="rId12"/>
    <p:sldLayoutId id="2147483757" r:id="rId13"/>
    <p:sldLayoutId id="2147483674" r:id="rId14"/>
    <p:sldLayoutId id="2147483733" r:id="rId15"/>
    <p:sldLayoutId id="2147483675" r:id="rId16"/>
    <p:sldLayoutId id="2147483676" r:id="rId17"/>
    <p:sldLayoutId id="2147483735" r:id="rId18"/>
    <p:sldLayoutId id="2147483677" r:id="rId19"/>
    <p:sldLayoutId id="2147483736" r:id="rId20"/>
    <p:sldLayoutId id="2147483678" r:id="rId21"/>
    <p:sldLayoutId id="2147483737" r:id="rId22"/>
    <p:sldLayoutId id="2147483679" r:id="rId23"/>
    <p:sldLayoutId id="2147483738" r:id="rId24"/>
    <p:sldLayoutId id="2147483680" r:id="rId25"/>
    <p:sldLayoutId id="2147483682" r:id="rId26"/>
    <p:sldLayoutId id="2147483739" r:id="rId27"/>
    <p:sldLayoutId id="2147483686" r:id="rId28"/>
    <p:sldLayoutId id="2147483741" r:id="rId29"/>
    <p:sldLayoutId id="2147483689" r:id="rId30"/>
    <p:sldLayoutId id="2147483744" r:id="rId31"/>
    <p:sldLayoutId id="2147483690" r:id="rId32"/>
    <p:sldLayoutId id="2147483745" r:id="rId33"/>
    <p:sldLayoutId id="2147483691" r:id="rId34"/>
    <p:sldLayoutId id="2147483746" r:id="rId35"/>
    <p:sldLayoutId id="2147483693" r:id="rId36"/>
    <p:sldLayoutId id="2147483747" r:id="rId37"/>
    <p:sldLayoutId id="2147483694" r:id="rId38"/>
    <p:sldLayoutId id="2147483748" r:id="rId39"/>
    <p:sldLayoutId id="2147483695" r:id="rId40"/>
    <p:sldLayoutId id="2147483749" r:id="rId41"/>
    <p:sldLayoutId id="2147483696" r:id="rId42"/>
    <p:sldLayoutId id="2147483750" r:id="rId43"/>
    <p:sldLayoutId id="2147483699" r:id="rId44"/>
    <p:sldLayoutId id="2147483751" r:id="rId45"/>
    <p:sldLayoutId id="2147483700" r:id="rId46"/>
    <p:sldLayoutId id="2147483752" r:id="rId47"/>
    <p:sldLayoutId id="2147483707" r:id="rId48"/>
    <p:sldLayoutId id="2147483753" r:id="rId49"/>
    <p:sldLayoutId id="2147483708" r:id="rId50"/>
    <p:sldLayoutId id="2147483754" r:id="rId51"/>
    <p:sldLayoutId id="2147483712" r:id="rId52"/>
    <p:sldLayoutId id="2147483713" r:id="rId53"/>
    <p:sldLayoutId id="2147483716" r:id="rId54"/>
    <p:sldLayoutId id="2147483734" r:id="rId55"/>
    <p:sldLayoutId id="2147483717" r:id="rId56"/>
    <p:sldLayoutId id="2147483740" r:id="rId57"/>
    <p:sldLayoutId id="2147483718" r:id="rId58"/>
    <p:sldLayoutId id="2147483742" r:id="rId59"/>
    <p:sldLayoutId id="2147483719" r:id="rId60"/>
    <p:sldLayoutId id="2147483743" r:id="rId61"/>
    <p:sldLayoutId id="2147483726" r:id="rId62"/>
    <p:sldLayoutId id="2147483755" r:id="rId63"/>
    <p:sldLayoutId id="2147483731" r:id="rId64"/>
    <p:sldLayoutId id="2147483756" r:id="rId6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5.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18.xml"/><Relationship Id="rId5" Type="http://schemas.openxmlformats.org/officeDocument/2006/relationships/image" Target="../media/image7.jpg"/><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5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Shape 39"/>
          <p:cNvSpPr/>
          <p:nvPr/>
        </p:nvSpPr>
        <p:spPr>
          <a:xfrm>
            <a:off x="0" y="5937868"/>
            <a:ext cx="9152934" cy="499039"/>
          </a:xfrm>
          <a:prstGeom prst="rect">
            <a:avLst/>
          </a:prstGeom>
          <a:solidFill>
            <a:schemeClr val="bg1"/>
          </a:solidFill>
          <a:ln w="12700">
            <a:miter lim="400000"/>
          </a:ln>
        </p:spPr>
        <p:txBody>
          <a:bodyPr lIns="0" tIns="0" rIns="0" bIns="0" anchor="ctr"/>
          <a:lstStyle/>
          <a:p>
            <a:pPr lvl="0">
              <a:defRPr sz="3200">
                <a:solidFill>
                  <a:srgbClr val="FFFFFF"/>
                </a:solidFill>
                <a:latin typeface="Helvetica Light"/>
                <a:ea typeface="Helvetica Light"/>
                <a:cs typeface="Helvetica Light"/>
                <a:sym typeface="Helvetica Light"/>
              </a:defRPr>
            </a:pPr>
            <a:endParaRPr sz="2400">
              <a:latin typeface="Kontrapunkt Bob Light" panose="02000000000000000000" pitchFamily="50" charset="0"/>
            </a:endParaRPr>
          </a:p>
        </p:txBody>
      </p:sp>
      <p:sp>
        <p:nvSpPr>
          <p:cNvPr id="3" name="Title 2"/>
          <p:cNvSpPr>
            <a:spLocks noGrp="1"/>
          </p:cNvSpPr>
          <p:nvPr>
            <p:ph type="ctrTitle"/>
          </p:nvPr>
        </p:nvSpPr>
        <p:spPr>
          <a:xfrm>
            <a:off x="322730" y="3245734"/>
            <a:ext cx="8444752" cy="1931385"/>
          </a:xfrm>
        </p:spPr>
        <p:txBody>
          <a:bodyPr/>
          <a:lstStyle/>
          <a:p>
            <a:r>
              <a:rPr lang="en-US" sz="4000" b="1" dirty="0" smtClean="0">
                <a:solidFill>
                  <a:schemeClr val="accent5">
                    <a:lumMod val="50000"/>
                  </a:schemeClr>
                </a:solidFill>
              </a:rPr>
              <a:t>ANALISIS STRATEGI DAN TEKNIK DALAM PENYELENGGARAAN PEMERINTAHAN </a:t>
            </a:r>
            <a:endParaRPr lang="id-ID" sz="4000" b="1" dirty="0">
              <a:solidFill>
                <a:schemeClr val="accent5">
                  <a:lumMod val="50000"/>
                </a:schemeClr>
              </a:solidFill>
            </a:endParaRPr>
          </a:p>
        </p:txBody>
      </p:sp>
      <p:sp>
        <p:nvSpPr>
          <p:cNvPr id="4" name="Text Placeholder 3"/>
          <p:cNvSpPr>
            <a:spLocks noGrp="1"/>
          </p:cNvSpPr>
          <p:nvPr>
            <p:ph type="body" sz="quarter" idx="11"/>
          </p:nvPr>
        </p:nvSpPr>
        <p:spPr/>
        <p:txBody>
          <a:bodyPr>
            <a:normAutofit/>
          </a:bodyPr>
          <a:lstStyle/>
          <a:p>
            <a:r>
              <a:rPr lang="en-US" dirty="0" smtClean="0">
                <a:solidFill>
                  <a:srgbClr val="FF0000"/>
                </a:solidFill>
              </a:rPr>
              <a:t>MATA KULIAH API</a:t>
            </a:r>
            <a:endParaRPr lang="id-ID" dirty="0">
              <a:solidFill>
                <a:srgbClr val="FF0000"/>
              </a:solidFill>
            </a:endParaRPr>
          </a:p>
        </p:txBody>
      </p:sp>
      <p:sp>
        <p:nvSpPr>
          <p:cNvPr id="5" name="Text Placeholder 4"/>
          <p:cNvSpPr>
            <a:spLocks noGrp="1"/>
          </p:cNvSpPr>
          <p:nvPr>
            <p:ph type="body" sz="quarter" idx="13"/>
          </p:nvPr>
        </p:nvSpPr>
        <p:spPr>
          <a:xfrm>
            <a:off x="2195217" y="5949041"/>
            <a:ext cx="4762500" cy="238346"/>
          </a:xfrm>
        </p:spPr>
        <p:txBody>
          <a:bodyPr>
            <a:noAutofit/>
          </a:bodyPr>
          <a:lstStyle/>
          <a:p>
            <a:r>
              <a:rPr lang="en-US" sz="2400" dirty="0">
                <a:solidFill>
                  <a:srgbClr val="002060"/>
                </a:solidFill>
              </a:rPr>
              <a:t>Presented by :</a:t>
            </a:r>
            <a:r>
              <a:rPr lang="en-US" sz="2400" dirty="0">
                <a:solidFill>
                  <a:srgbClr val="FF0000"/>
                </a:solidFill>
              </a:rPr>
              <a:t> </a:t>
            </a:r>
            <a:r>
              <a:rPr lang="en-US" sz="2400" dirty="0" smtClean="0">
                <a:solidFill>
                  <a:srgbClr val="FF0000"/>
                </a:solidFill>
              </a:rPr>
              <a:t>Dr. </a:t>
            </a:r>
            <a:r>
              <a:rPr lang="en-US" sz="2400" dirty="0" err="1" smtClean="0">
                <a:solidFill>
                  <a:srgbClr val="FF0000"/>
                </a:solidFill>
              </a:rPr>
              <a:t>Dewi</a:t>
            </a:r>
            <a:r>
              <a:rPr lang="en-US" sz="2400" dirty="0" smtClean="0">
                <a:solidFill>
                  <a:srgbClr val="FF0000"/>
                </a:solidFill>
              </a:rPr>
              <a:t> </a:t>
            </a:r>
            <a:r>
              <a:rPr lang="en-US" sz="2400" dirty="0" err="1" smtClean="0">
                <a:solidFill>
                  <a:srgbClr val="FF0000"/>
                </a:solidFill>
              </a:rPr>
              <a:t>Kurniasih</a:t>
            </a:r>
            <a:r>
              <a:rPr lang="en-US" sz="2400" dirty="0" smtClean="0">
                <a:solidFill>
                  <a:srgbClr val="FF0000"/>
                </a:solidFill>
              </a:rPr>
              <a:t>, S.IP.,</a:t>
            </a:r>
            <a:r>
              <a:rPr lang="en-US" sz="2400" dirty="0" err="1" smtClean="0">
                <a:solidFill>
                  <a:srgbClr val="FF0000"/>
                </a:solidFill>
              </a:rPr>
              <a:t>M.Si</a:t>
            </a:r>
            <a:r>
              <a:rPr lang="en-US" sz="2400" dirty="0" smtClean="0">
                <a:solidFill>
                  <a:srgbClr val="FF0000"/>
                </a:solidFill>
              </a:rPr>
              <a:t>.</a:t>
            </a:r>
            <a:endParaRPr lang="en-US" sz="2400" dirty="0">
              <a:solidFill>
                <a:srgbClr val="FF0000"/>
              </a:solidFill>
            </a:endParaRPr>
          </a:p>
        </p:txBody>
      </p:sp>
      <p:pic>
        <p:nvPicPr>
          <p:cNvPr id="2" name="Picture Placeholder 1"/>
          <p:cNvPicPr>
            <a:picLocks noGrp="1" noChangeAspect="1"/>
          </p:cNvPicPr>
          <p:nvPr>
            <p:ph type="pic" sz="quarter" idx="14"/>
          </p:nvPr>
        </p:nvPicPr>
        <p:blipFill>
          <a:blip r:embed="rId2" cstate="print">
            <a:extLst>
              <a:ext uri="{28A0092B-C50C-407E-A947-70E740481C1C}">
                <a14:useLocalDpi xmlns:a14="http://schemas.microsoft.com/office/drawing/2010/main" val="0"/>
              </a:ext>
            </a:extLst>
          </a:blip>
          <a:srcRect l="12500" r="12500"/>
          <a:stretch>
            <a:fillRect/>
          </a:stretch>
        </p:blipFill>
        <p:spPr>
          <a:xfrm>
            <a:off x="4187918" y="1381649"/>
            <a:ext cx="714375" cy="714375"/>
          </a:xfrm>
        </p:spPr>
      </p:pic>
    </p:spTree>
    <p:extLst>
      <p:ext uri="{BB962C8B-B14F-4D97-AF65-F5344CB8AC3E}">
        <p14:creationId xmlns:p14="http://schemas.microsoft.com/office/powerpoint/2010/main" val="39064843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9320" y="1157289"/>
            <a:ext cx="6813105" cy="379477"/>
          </a:xfrm>
        </p:spPr>
        <p:txBody>
          <a:bodyPr/>
          <a:lstStyle/>
          <a:p>
            <a:pPr algn="ctr"/>
            <a:r>
              <a:rPr lang="en-GB" sz="4000" b="1" dirty="0" smtClean="0"/>
              <a:t>MODEL MOORE</a:t>
            </a:r>
            <a:endParaRPr lang="en-GB" sz="4000" b="1" dirty="0"/>
          </a:p>
        </p:txBody>
      </p:sp>
      <p:sp>
        <p:nvSpPr>
          <p:cNvPr id="31" name="TextBox 30"/>
          <p:cNvSpPr txBox="1"/>
          <p:nvPr/>
        </p:nvSpPr>
        <p:spPr>
          <a:xfrm>
            <a:off x="1143000" y="1749051"/>
            <a:ext cx="6827093" cy="141064"/>
          </a:xfrm>
          <a:prstGeom prst="rect">
            <a:avLst/>
          </a:prstGeom>
          <a:noFill/>
        </p:spPr>
        <p:txBody>
          <a:bodyPr wrap="square" lIns="0" tIns="0" rIns="0" bIns="0" rtlCol="0">
            <a:spAutoFit/>
          </a:bodyPr>
          <a:lstStyle/>
          <a:p>
            <a:pPr algn="ctr">
              <a:lnSpc>
                <a:spcPts val="1050"/>
              </a:lnSpc>
            </a:pPr>
            <a:r>
              <a:rPr lang="en-GB" sz="2400" dirty="0" err="1" smtClean="0">
                <a:latin typeface="Aller Light" panose="02000503000000020004" pitchFamily="2" charset="0"/>
                <a:ea typeface="Roboto" pitchFamily="2" charset="0"/>
              </a:rPr>
              <a:t>Strategi</a:t>
            </a:r>
            <a:r>
              <a:rPr lang="en-GB" sz="2400" dirty="0" smtClean="0">
                <a:latin typeface="Aller Light" panose="02000503000000020004" pitchFamily="2" charset="0"/>
                <a:ea typeface="Roboto" pitchFamily="2" charset="0"/>
              </a:rPr>
              <a:t> </a:t>
            </a:r>
            <a:r>
              <a:rPr lang="en-GB" sz="2400" dirty="0" err="1" smtClean="0">
                <a:latin typeface="Aller Light" panose="02000503000000020004" pitchFamily="2" charset="0"/>
                <a:ea typeface="Roboto" pitchFamily="2" charset="0"/>
              </a:rPr>
              <a:t>Pemerintahan</a:t>
            </a:r>
            <a:r>
              <a:rPr lang="en-GB" sz="2400" dirty="0" smtClean="0">
                <a:latin typeface="Aller Light" panose="02000503000000020004" pitchFamily="2" charset="0"/>
                <a:ea typeface="Roboto" pitchFamily="2" charset="0"/>
              </a:rPr>
              <a:t> (</a:t>
            </a:r>
            <a:r>
              <a:rPr lang="en-GB" sz="2400" dirty="0" err="1" smtClean="0">
                <a:latin typeface="Aller Light" panose="02000503000000020004" pitchFamily="2" charset="0"/>
                <a:ea typeface="Roboto" pitchFamily="2" charset="0"/>
              </a:rPr>
              <a:t>Proporsional</a:t>
            </a:r>
            <a:r>
              <a:rPr lang="en-GB" sz="2400" dirty="0" smtClean="0">
                <a:latin typeface="Aller Light" panose="02000503000000020004" pitchFamily="2" charset="0"/>
                <a:ea typeface="Roboto" pitchFamily="2" charset="0"/>
              </a:rPr>
              <a:t>)</a:t>
            </a:r>
            <a:endParaRPr lang="en-GB" sz="2400" dirty="0">
              <a:latin typeface="Aller Light" panose="02000503000000020004" pitchFamily="2" charset="0"/>
              <a:ea typeface="Roboto" pitchFamily="2" charset="0"/>
            </a:endParaRPr>
          </a:p>
        </p:txBody>
      </p:sp>
      <p:grpSp>
        <p:nvGrpSpPr>
          <p:cNvPr id="7" name="Group 6"/>
          <p:cNvGrpSpPr/>
          <p:nvPr/>
        </p:nvGrpSpPr>
        <p:grpSpPr>
          <a:xfrm>
            <a:off x="4759200" y="2972672"/>
            <a:ext cx="1186159" cy="70646"/>
            <a:chOff x="6345600" y="2611006"/>
            <a:chExt cx="1581545" cy="94194"/>
          </a:xfrm>
        </p:grpSpPr>
        <p:sp>
          <p:nvSpPr>
            <p:cNvPr id="74" name="Shape 1554"/>
            <p:cNvSpPr/>
            <p:nvPr/>
          </p:nvSpPr>
          <p:spPr>
            <a:xfrm flipV="1">
              <a:off x="6345600" y="2618800"/>
              <a:ext cx="1054325" cy="0"/>
            </a:xfrm>
            <a:prstGeom prst="line">
              <a:avLst/>
            </a:prstGeom>
            <a:noFill/>
            <a:ln w="12700" cap="flat">
              <a:solidFill>
                <a:srgbClr val="DCDEE0"/>
              </a:solidFill>
              <a:prstDash val="solid"/>
              <a:miter lim="400000"/>
            </a:ln>
            <a:effectLst/>
          </p:spPr>
          <p:txBody>
            <a:bodyPr wrap="square" lIns="38100" tIns="38100" rIns="38100" bIns="38100" numCol="1" anchor="ctr">
              <a:noAutofit/>
            </a:bodyPr>
            <a:lstStyle/>
            <a:p>
              <a:pPr lvl="0">
                <a:defRPr sz="3200">
                  <a:solidFill>
                    <a:srgbClr val="000000"/>
                  </a:solidFill>
                  <a:latin typeface="+mn-lt"/>
                  <a:ea typeface="+mn-ea"/>
                  <a:cs typeface="+mn-cs"/>
                  <a:sym typeface="Helvetica Light"/>
                </a:defRPr>
              </a:pPr>
              <a:endParaRPr sz="2400"/>
            </a:p>
          </p:txBody>
        </p:sp>
        <p:sp>
          <p:nvSpPr>
            <p:cNvPr id="75" name="Shape 1555"/>
            <p:cNvSpPr/>
            <p:nvPr/>
          </p:nvSpPr>
          <p:spPr>
            <a:xfrm>
              <a:off x="7356021" y="2611006"/>
              <a:ext cx="571124" cy="94194"/>
            </a:xfrm>
            <a:prstGeom prst="rect">
              <a:avLst/>
            </a:prstGeom>
            <a:solidFill>
              <a:schemeClr val="accent1"/>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grpSp>
      <p:sp>
        <p:nvSpPr>
          <p:cNvPr id="76" name="Shape 1560"/>
          <p:cNvSpPr/>
          <p:nvPr/>
        </p:nvSpPr>
        <p:spPr>
          <a:xfrm>
            <a:off x="4411982" y="4077881"/>
            <a:ext cx="320037" cy="320036"/>
          </a:xfrm>
          <a:custGeom>
            <a:avLst/>
            <a:gdLst/>
            <a:ahLst/>
            <a:cxnLst>
              <a:cxn ang="0">
                <a:pos x="wd2" y="hd2"/>
              </a:cxn>
              <a:cxn ang="5400000">
                <a:pos x="wd2" y="hd2"/>
              </a:cxn>
              <a:cxn ang="10800000">
                <a:pos x="wd2" y="hd2"/>
              </a:cxn>
              <a:cxn ang="16200000">
                <a:pos x="wd2" y="hd2"/>
              </a:cxn>
            </a:cxnLst>
            <a:rect l="0" t="0" r="r" b="b"/>
            <a:pathLst>
              <a:path w="21600" h="21600" extrusionOk="0">
                <a:moveTo>
                  <a:pt x="7856" y="13527"/>
                </a:moveTo>
                <a:lnTo>
                  <a:pt x="21138" y="9731"/>
                </a:lnTo>
                <a:cubicBezTo>
                  <a:pt x="21392" y="9659"/>
                  <a:pt x="21600" y="9385"/>
                  <a:pt x="21600" y="9120"/>
                </a:cubicBezTo>
                <a:lnTo>
                  <a:pt x="21600" y="2520"/>
                </a:lnTo>
                <a:lnTo>
                  <a:pt x="4680" y="2520"/>
                </a:lnTo>
                <a:lnTo>
                  <a:pt x="4680" y="481"/>
                </a:lnTo>
                <a:cubicBezTo>
                  <a:pt x="4680" y="217"/>
                  <a:pt x="4465" y="0"/>
                  <a:pt x="4200" y="0"/>
                </a:cubicBezTo>
                <a:lnTo>
                  <a:pt x="480" y="0"/>
                </a:lnTo>
                <a:cubicBezTo>
                  <a:pt x="217" y="0"/>
                  <a:pt x="0" y="217"/>
                  <a:pt x="0" y="481"/>
                </a:cubicBezTo>
                <a:lnTo>
                  <a:pt x="0" y="2400"/>
                </a:lnTo>
                <a:lnTo>
                  <a:pt x="2332" y="2400"/>
                </a:lnTo>
                <a:lnTo>
                  <a:pt x="4693" y="13269"/>
                </a:lnTo>
                <a:lnTo>
                  <a:pt x="4920" y="14400"/>
                </a:lnTo>
                <a:lnTo>
                  <a:pt x="4920" y="16200"/>
                </a:lnTo>
                <a:cubicBezTo>
                  <a:pt x="4920" y="16463"/>
                  <a:pt x="5137" y="16680"/>
                  <a:pt x="5400" y="16680"/>
                </a:cubicBezTo>
                <a:lnTo>
                  <a:pt x="6001" y="16680"/>
                </a:lnTo>
                <a:lnTo>
                  <a:pt x="17999" y="16680"/>
                </a:lnTo>
                <a:lnTo>
                  <a:pt x="21119" y="16680"/>
                </a:lnTo>
                <a:cubicBezTo>
                  <a:pt x="21383" y="16680"/>
                  <a:pt x="21600" y="16463"/>
                  <a:pt x="21600" y="16200"/>
                </a:cubicBezTo>
                <a:lnTo>
                  <a:pt x="21600" y="14400"/>
                </a:lnTo>
                <a:lnTo>
                  <a:pt x="8103" y="14400"/>
                </a:lnTo>
                <a:cubicBezTo>
                  <a:pt x="6723" y="14400"/>
                  <a:pt x="6694" y="13860"/>
                  <a:pt x="7856" y="13527"/>
                </a:cubicBezTo>
                <a:close/>
                <a:moveTo>
                  <a:pt x="15599" y="19200"/>
                </a:moveTo>
                <a:cubicBezTo>
                  <a:pt x="15599" y="20525"/>
                  <a:pt x="16674" y="21600"/>
                  <a:pt x="17999" y="21600"/>
                </a:cubicBezTo>
                <a:cubicBezTo>
                  <a:pt x="19326" y="21600"/>
                  <a:pt x="20399" y="20525"/>
                  <a:pt x="20399" y="19200"/>
                </a:cubicBezTo>
                <a:cubicBezTo>
                  <a:pt x="20399" y="17874"/>
                  <a:pt x="19326" y="16800"/>
                  <a:pt x="17999" y="16800"/>
                </a:cubicBezTo>
                <a:cubicBezTo>
                  <a:pt x="16674" y="16800"/>
                  <a:pt x="15599" y="17874"/>
                  <a:pt x="15599" y="19200"/>
                </a:cubicBezTo>
                <a:close/>
                <a:moveTo>
                  <a:pt x="3599" y="19200"/>
                </a:moveTo>
                <a:cubicBezTo>
                  <a:pt x="3599" y="20525"/>
                  <a:pt x="4674" y="21600"/>
                  <a:pt x="6001" y="21600"/>
                </a:cubicBezTo>
                <a:cubicBezTo>
                  <a:pt x="7326" y="21600"/>
                  <a:pt x="8399" y="20525"/>
                  <a:pt x="8399" y="19200"/>
                </a:cubicBezTo>
                <a:cubicBezTo>
                  <a:pt x="8399" y="17874"/>
                  <a:pt x="7326" y="16800"/>
                  <a:pt x="6001" y="16800"/>
                </a:cubicBezTo>
                <a:cubicBezTo>
                  <a:pt x="4674" y="16800"/>
                  <a:pt x="3599" y="17874"/>
                  <a:pt x="3599" y="19200"/>
                </a:cubicBezTo>
                <a:close/>
              </a:path>
            </a:pathLst>
          </a:custGeom>
          <a:solidFill>
            <a:schemeClr val="accent1"/>
          </a:solidFill>
          <a:ln w="12700">
            <a:miter lim="400000"/>
          </a:ln>
        </p:spPr>
        <p:txBody>
          <a:bodyPr lIns="28575" tIns="28575" rIns="28575" bIns="28575" anchor="ctr"/>
          <a:lstStyle/>
          <a:p>
            <a:pPr lvl="0">
              <a:defRPr sz="3200">
                <a:solidFill>
                  <a:srgbClr val="FFFFFF"/>
                </a:solidFill>
                <a:latin typeface="+mn-lt"/>
                <a:ea typeface="+mn-ea"/>
                <a:cs typeface="+mn-cs"/>
                <a:sym typeface="Helvetica Light"/>
              </a:defRPr>
            </a:pPr>
            <a:endParaRPr sz="2400"/>
          </a:p>
        </p:txBody>
      </p:sp>
      <p:grpSp>
        <p:nvGrpSpPr>
          <p:cNvPr id="4" name="Group 3"/>
          <p:cNvGrpSpPr/>
          <p:nvPr/>
        </p:nvGrpSpPr>
        <p:grpSpPr>
          <a:xfrm>
            <a:off x="3220680" y="3806429"/>
            <a:ext cx="1356387" cy="1174684"/>
            <a:chOff x="4294240" y="3722681"/>
            <a:chExt cx="1808516" cy="1566245"/>
          </a:xfrm>
        </p:grpSpPr>
        <p:sp>
          <p:nvSpPr>
            <p:cNvPr id="77" name="Shape 1561"/>
            <p:cNvSpPr/>
            <p:nvPr/>
          </p:nvSpPr>
          <p:spPr>
            <a:xfrm>
              <a:off x="4294240" y="3722681"/>
              <a:ext cx="1808516" cy="1566245"/>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10800" y="0"/>
                  </a:lnTo>
                  <a:lnTo>
                    <a:pt x="21600" y="21600"/>
                  </a:lnTo>
                  <a:cubicBezTo>
                    <a:pt x="21600" y="21600"/>
                    <a:pt x="0" y="21600"/>
                    <a:pt x="0" y="21600"/>
                  </a:cubicBezTo>
                  <a:close/>
                </a:path>
              </a:pathLst>
            </a:custGeom>
            <a:solidFill>
              <a:srgbClr val="DCDEE0"/>
            </a:solidFill>
            <a:ln w="38100" cap="flat">
              <a:solidFill>
                <a:srgbClr val="FFFFFF"/>
              </a:solidFill>
              <a:prstDash val="solid"/>
              <a:miter lim="400000"/>
            </a:ln>
            <a:effectLst/>
          </p:spPr>
          <p:txBody>
            <a:bodyPr wrap="square" lIns="28575" tIns="28575" rIns="28575" bIns="28575" numCol="1" anchor="ctr">
              <a:noAutofit/>
            </a:bodyPr>
            <a:lstStyle/>
            <a:p>
              <a:pPr lvl="0">
                <a:defRPr sz="3200">
                  <a:solidFill>
                    <a:srgbClr val="FFFFFF"/>
                  </a:solidFill>
                  <a:latin typeface="+mn-lt"/>
                  <a:ea typeface="+mn-ea"/>
                  <a:cs typeface="+mn-cs"/>
                  <a:sym typeface="Helvetica Light"/>
                </a:defRPr>
              </a:pPr>
              <a:endParaRPr sz="2400"/>
            </a:p>
          </p:txBody>
        </p:sp>
        <p:sp>
          <p:nvSpPr>
            <p:cNvPr id="78" name="Shape 1563"/>
            <p:cNvSpPr/>
            <p:nvPr/>
          </p:nvSpPr>
          <p:spPr>
            <a:xfrm>
              <a:off x="5069990" y="4465384"/>
              <a:ext cx="257015" cy="205605"/>
            </a:xfrm>
            <a:custGeom>
              <a:avLst/>
              <a:gdLst/>
              <a:ahLst/>
              <a:cxnLst>
                <a:cxn ang="0">
                  <a:pos x="wd2" y="hd2"/>
                </a:cxn>
                <a:cxn ang="5400000">
                  <a:pos x="wd2" y="hd2"/>
                </a:cxn>
                <a:cxn ang="10800000">
                  <a:pos x="wd2" y="hd2"/>
                </a:cxn>
                <a:cxn ang="16200000">
                  <a:pos x="wd2" y="hd2"/>
                </a:cxn>
              </a:cxnLst>
              <a:rect l="0" t="0" r="r" b="b"/>
              <a:pathLst>
                <a:path w="21600" h="21600" extrusionOk="0">
                  <a:moveTo>
                    <a:pt x="18143" y="10800"/>
                  </a:moveTo>
                  <a:cubicBezTo>
                    <a:pt x="17065" y="10800"/>
                    <a:pt x="16800" y="11898"/>
                    <a:pt x="16709" y="12419"/>
                  </a:cubicBezTo>
                  <a:cubicBezTo>
                    <a:pt x="16115" y="15817"/>
                    <a:pt x="13696" y="18359"/>
                    <a:pt x="10800" y="18359"/>
                  </a:cubicBezTo>
                  <a:cubicBezTo>
                    <a:pt x="9130" y="18359"/>
                    <a:pt x="7618" y="17514"/>
                    <a:pt x="6524" y="16146"/>
                  </a:cubicBezTo>
                  <a:cubicBezTo>
                    <a:pt x="6018" y="15513"/>
                    <a:pt x="5198" y="15513"/>
                    <a:pt x="4691" y="16146"/>
                  </a:cubicBezTo>
                  <a:cubicBezTo>
                    <a:pt x="4185" y="16779"/>
                    <a:pt x="4185" y="17804"/>
                    <a:pt x="4691" y="18437"/>
                  </a:cubicBezTo>
                  <a:cubicBezTo>
                    <a:pt x="6255" y="20391"/>
                    <a:pt x="8415" y="21600"/>
                    <a:pt x="10800" y="21600"/>
                  </a:cubicBezTo>
                  <a:cubicBezTo>
                    <a:pt x="14669" y="21600"/>
                    <a:pt x="17943" y="18421"/>
                    <a:pt x="19043" y="14039"/>
                  </a:cubicBezTo>
                  <a:lnTo>
                    <a:pt x="21600" y="14039"/>
                  </a:lnTo>
                  <a:lnTo>
                    <a:pt x="21600" y="10800"/>
                  </a:lnTo>
                  <a:cubicBezTo>
                    <a:pt x="21600" y="10800"/>
                    <a:pt x="18143" y="10800"/>
                    <a:pt x="18143" y="10800"/>
                  </a:cubicBezTo>
                  <a:close/>
                  <a:moveTo>
                    <a:pt x="4891" y="9180"/>
                  </a:moveTo>
                  <a:cubicBezTo>
                    <a:pt x="5484" y="5783"/>
                    <a:pt x="7904" y="3240"/>
                    <a:pt x="10800" y="3240"/>
                  </a:cubicBezTo>
                  <a:cubicBezTo>
                    <a:pt x="12470" y="3240"/>
                    <a:pt x="13982" y="4086"/>
                    <a:pt x="15076" y="5454"/>
                  </a:cubicBezTo>
                  <a:cubicBezTo>
                    <a:pt x="15582" y="6086"/>
                    <a:pt x="16404" y="6086"/>
                    <a:pt x="16909" y="5454"/>
                  </a:cubicBezTo>
                  <a:cubicBezTo>
                    <a:pt x="17415" y="4821"/>
                    <a:pt x="17415" y="3796"/>
                    <a:pt x="16909" y="3163"/>
                  </a:cubicBezTo>
                  <a:cubicBezTo>
                    <a:pt x="15346" y="1209"/>
                    <a:pt x="13186" y="0"/>
                    <a:pt x="10800" y="0"/>
                  </a:cubicBezTo>
                  <a:cubicBezTo>
                    <a:pt x="6931" y="0"/>
                    <a:pt x="3658" y="3178"/>
                    <a:pt x="2557" y="7560"/>
                  </a:cubicBezTo>
                  <a:lnTo>
                    <a:pt x="0" y="7560"/>
                  </a:lnTo>
                  <a:lnTo>
                    <a:pt x="0" y="10800"/>
                  </a:lnTo>
                  <a:lnTo>
                    <a:pt x="3457" y="10800"/>
                  </a:lnTo>
                  <a:cubicBezTo>
                    <a:pt x="4535" y="10800"/>
                    <a:pt x="4800" y="9702"/>
                    <a:pt x="4891" y="9180"/>
                  </a:cubicBezTo>
                  <a:close/>
                  <a:moveTo>
                    <a:pt x="7343" y="10800"/>
                  </a:moveTo>
                  <a:cubicBezTo>
                    <a:pt x="7343" y="13185"/>
                    <a:pt x="8891" y="15120"/>
                    <a:pt x="10800" y="15120"/>
                  </a:cubicBezTo>
                  <a:cubicBezTo>
                    <a:pt x="12709" y="15120"/>
                    <a:pt x="14255" y="13185"/>
                    <a:pt x="14255" y="10800"/>
                  </a:cubicBezTo>
                  <a:cubicBezTo>
                    <a:pt x="14255" y="8415"/>
                    <a:pt x="12709" y="6480"/>
                    <a:pt x="10800" y="6480"/>
                  </a:cubicBezTo>
                  <a:cubicBezTo>
                    <a:pt x="8891" y="6480"/>
                    <a:pt x="7343" y="8415"/>
                    <a:pt x="7343" y="10800"/>
                  </a:cubicBezTo>
                  <a:close/>
                </a:path>
              </a:pathLst>
            </a:custGeom>
            <a:solidFill>
              <a:schemeClr val="accent1"/>
            </a:solidFill>
            <a:ln w="12700" cap="flat">
              <a:noFill/>
              <a:miter lim="400000"/>
            </a:ln>
            <a:effectLst/>
          </p:spPr>
          <p:txBody>
            <a:bodyPr wrap="square" lIns="28575" tIns="28575" rIns="28575" bIns="28575" numCol="1" anchor="ctr">
              <a:noAutofit/>
            </a:bodyPr>
            <a:lstStyle/>
            <a:p>
              <a:pPr lvl="0">
                <a:defRPr sz="3200">
                  <a:solidFill>
                    <a:srgbClr val="FFFFFF"/>
                  </a:solidFill>
                  <a:latin typeface="+mn-lt"/>
                  <a:ea typeface="+mn-ea"/>
                  <a:cs typeface="+mn-cs"/>
                  <a:sym typeface="Helvetica Light"/>
                </a:defRPr>
              </a:pPr>
              <a:endParaRPr sz="2400"/>
            </a:p>
          </p:txBody>
        </p:sp>
      </p:grpSp>
      <p:grpSp>
        <p:nvGrpSpPr>
          <p:cNvPr id="5" name="Group 4"/>
          <p:cNvGrpSpPr/>
          <p:nvPr/>
        </p:nvGrpSpPr>
        <p:grpSpPr>
          <a:xfrm>
            <a:off x="4566932" y="3806429"/>
            <a:ext cx="1356388" cy="1174684"/>
            <a:chOff x="6089242" y="3722681"/>
            <a:chExt cx="1808517" cy="1566245"/>
          </a:xfrm>
        </p:grpSpPr>
        <p:sp>
          <p:nvSpPr>
            <p:cNvPr id="79" name="Shape 1565"/>
            <p:cNvSpPr/>
            <p:nvPr/>
          </p:nvSpPr>
          <p:spPr>
            <a:xfrm>
              <a:off x="6089242" y="3722681"/>
              <a:ext cx="1808517" cy="1566245"/>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10800" y="0"/>
                  </a:lnTo>
                  <a:lnTo>
                    <a:pt x="21600" y="21600"/>
                  </a:lnTo>
                  <a:cubicBezTo>
                    <a:pt x="21600" y="21600"/>
                    <a:pt x="0" y="21600"/>
                    <a:pt x="0" y="21600"/>
                  </a:cubicBezTo>
                  <a:close/>
                </a:path>
              </a:pathLst>
            </a:custGeom>
            <a:solidFill>
              <a:srgbClr val="DCDEE0"/>
            </a:solidFill>
            <a:ln w="38100" cap="flat">
              <a:solidFill>
                <a:srgbClr val="FFFFFF"/>
              </a:solidFill>
              <a:prstDash val="solid"/>
              <a:miter lim="400000"/>
            </a:ln>
            <a:effectLst/>
          </p:spPr>
          <p:txBody>
            <a:bodyPr wrap="square" lIns="28575" tIns="28575" rIns="28575" bIns="28575" numCol="1" anchor="ctr">
              <a:noAutofit/>
            </a:bodyPr>
            <a:lstStyle/>
            <a:p>
              <a:pPr lvl="0">
                <a:defRPr sz="3200">
                  <a:solidFill>
                    <a:srgbClr val="FFFFFF"/>
                  </a:solidFill>
                  <a:latin typeface="+mn-lt"/>
                  <a:ea typeface="+mn-ea"/>
                  <a:cs typeface="+mn-cs"/>
                  <a:sym typeface="Helvetica Light"/>
                </a:defRPr>
              </a:pPr>
              <a:endParaRPr sz="2400"/>
            </a:p>
          </p:txBody>
        </p:sp>
        <p:sp>
          <p:nvSpPr>
            <p:cNvPr id="80" name="Shape 1567"/>
            <p:cNvSpPr/>
            <p:nvPr/>
          </p:nvSpPr>
          <p:spPr>
            <a:xfrm>
              <a:off x="6890706" y="4465384"/>
              <a:ext cx="205590" cy="205605"/>
            </a:xfrm>
            <a:custGeom>
              <a:avLst/>
              <a:gdLst/>
              <a:ahLst/>
              <a:cxnLst>
                <a:cxn ang="0">
                  <a:pos x="wd2" y="hd2"/>
                </a:cxn>
                <a:cxn ang="5400000">
                  <a:pos x="wd2" y="hd2"/>
                </a:cxn>
                <a:cxn ang="10800000">
                  <a:pos x="wd2" y="hd2"/>
                </a:cxn>
                <a:cxn ang="16200000">
                  <a:pos x="wd2" y="hd2"/>
                </a:cxn>
              </a:cxnLst>
              <a:rect l="0" t="0" r="r" b="b"/>
              <a:pathLst>
                <a:path w="21600" h="21600" extrusionOk="0">
                  <a:moveTo>
                    <a:pt x="11679" y="19547"/>
                  </a:moveTo>
                  <a:lnTo>
                    <a:pt x="11679" y="14693"/>
                  </a:lnTo>
                  <a:lnTo>
                    <a:pt x="9921" y="14693"/>
                  </a:lnTo>
                  <a:lnTo>
                    <a:pt x="9921" y="19547"/>
                  </a:lnTo>
                  <a:cubicBezTo>
                    <a:pt x="5768" y="19134"/>
                    <a:pt x="2465" y="15832"/>
                    <a:pt x="2052" y="11679"/>
                  </a:cubicBezTo>
                  <a:lnTo>
                    <a:pt x="6907" y="11679"/>
                  </a:lnTo>
                  <a:lnTo>
                    <a:pt x="6907" y="9921"/>
                  </a:lnTo>
                  <a:lnTo>
                    <a:pt x="2052" y="9921"/>
                  </a:lnTo>
                  <a:cubicBezTo>
                    <a:pt x="2465" y="5768"/>
                    <a:pt x="5768" y="2466"/>
                    <a:pt x="9921" y="2054"/>
                  </a:cubicBezTo>
                  <a:lnTo>
                    <a:pt x="9921" y="6907"/>
                  </a:lnTo>
                  <a:lnTo>
                    <a:pt x="11679" y="6907"/>
                  </a:lnTo>
                  <a:lnTo>
                    <a:pt x="11679" y="2054"/>
                  </a:lnTo>
                  <a:cubicBezTo>
                    <a:pt x="15832" y="2466"/>
                    <a:pt x="19135" y="5768"/>
                    <a:pt x="19548" y="9921"/>
                  </a:cubicBezTo>
                  <a:lnTo>
                    <a:pt x="14693" y="9921"/>
                  </a:lnTo>
                  <a:lnTo>
                    <a:pt x="14693" y="11679"/>
                  </a:lnTo>
                  <a:lnTo>
                    <a:pt x="19548" y="11679"/>
                  </a:lnTo>
                  <a:cubicBezTo>
                    <a:pt x="19135" y="15832"/>
                    <a:pt x="15832" y="19134"/>
                    <a:pt x="11679" y="19547"/>
                  </a:cubicBezTo>
                  <a:close/>
                  <a:moveTo>
                    <a:pt x="10799" y="0"/>
                  </a:moveTo>
                  <a:cubicBezTo>
                    <a:pt x="4835" y="0"/>
                    <a:pt x="0" y="4836"/>
                    <a:pt x="0" y="10800"/>
                  </a:cubicBezTo>
                  <a:cubicBezTo>
                    <a:pt x="0" y="16765"/>
                    <a:pt x="4835" y="21600"/>
                    <a:pt x="10799" y="21600"/>
                  </a:cubicBezTo>
                  <a:cubicBezTo>
                    <a:pt x="16765" y="21600"/>
                    <a:pt x="21600" y="16765"/>
                    <a:pt x="21600" y="10800"/>
                  </a:cubicBezTo>
                  <a:cubicBezTo>
                    <a:pt x="21600" y="4836"/>
                    <a:pt x="16765" y="0"/>
                    <a:pt x="10799" y="0"/>
                  </a:cubicBezTo>
                  <a:close/>
                </a:path>
              </a:pathLst>
            </a:custGeom>
            <a:solidFill>
              <a:schemeClr val="accent1"/>
            </a:solidFill>
            <a:ln w="12700" cap="flat">
              <a:noFill/>
              <a:miter lim="400000"/>
            </a:ln>
            <a:effectLst/>
          </p:spPr>
          <p:txBody>
            <a:bodyPr wrap="square" lIns="28575" tIns="28575" rIns="28575" bIns="28575" numCol="1" anchor="ctr">
              <a:noAutofit/>
            </a:bodyPr>
            <a:lstStyle/>
            <a:p>
              <a:pPr lvl="0">
                <a:defRPr sz="3200">
                  <a:solidFill>
                    <a:srgbClr val="FFFFFF"/>
                  </a:solidFill>
                  <a:latin typeface="+mn-lt"/>
                  <a:ea typeface="+mn-ea"/>
                  <a:cs typeface="+mn-cs"/>
                  <a:sym typeface="Helvetica Light"/>
                </a:defRPr>
              </a:pPr>
              <a:endParaRPr sz="2400"/>
            </a:p>
          </p:txBody>
        </p:sp>
      </p:grpSp>
      <p:grpSp>
        <p:nvGrpSpPr>
          <p:cNvPr id="3" name="Group 2"/>
          <p:cNvGrpSpPr/>
          <p:nvPr/>
        </p:nvGrpSpPr>
        <p:grpSpPr>
          <a:xfrm>
            <a:off x="3896074" y="2634828"/>
            <a:ext cx="1356395" cy="1174684"/>
            <a:chOff x="5194765" y="2160546"/>
            <a:chExt cx="1808526" cy="1566245"/>
          </a:xfrm>
        </p:grpSpPr>
        <p:sp>
          <p:nvSpPr>
            <p:cNvPr id="81" name="Shape 1569"/>
            <p:cNvSpPr/>
            <p:nvPr/>
          </p:nvSpPr>
          <p:spPr>
            <a:xfrm>
              <a:off x="5194765" y="2160546"/>
              <a:ext cx="1808526" cy="1566245"/>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10800" y="0"/>
                  </a:lnTo>
                  <a:lnTo>
                    <a:pt x="21600" y="21600"/>
                  </a:lnTo>
                  <a:cubicBezTo>
                    <a:pt x="21600" y="21600"/>
                    <a:pt x="0" y="21600"/>
                    <a:pt x="0" y="21600"/>
                  </a:cubicBezTo>
                  <a:close/>
                </a:path>
              </a:pathLst>
            </a:custGeom>
            <a:solidFill>
              <a:srgbClr val="DCDEE0"/>
            </a:solidFill>
            <a:ln w="38100" cap="flat">
              <a:solidFill>
                <a:srgbClr val="FFFFFF"/>
              </a:solidFill>
              <a:prstDash val="solid"/>
              <a:miter lim="400000"/>
            </a:ln>
            <a:effectLst/>
          </p:spPr>
          <p:txBody>
            <a:bodyPr wrap="square" lIns="28575" tIns="28575" rIns="28575" bIns="28575" numCol="1" anchor="ctr">
              <a:noAutofit/>
            </a:bodyPr>
            <a:lstStyle/>
            <a:p>
              <a:pPr lvl="0">
                <a:defRPr sz="3200">
                  <a:solidFill>
                    <a:srgbClr val="FFFFFF"/>
                  </a:solidFill>
                  <a:latin typeface="+mn-lt"/>
                  <a:ea typeface="+mn-ea"/>
                  <a:cs typeface="+mn-cs"/>
                  <a:sym typeface="Helvetica Light"/>
                </a:defRPr>
              </a:pPr>
              <a:endParaRPr sz="2400"/>
            </a:p>
          </p:txBody>
        </p:sp>
        <p:sp>
          <p:nvSpPr>
            <p:cNvPr id="82" name="Shape 1571"/>
            <p:cNvSpPr/>
            <p:nvPr/>
          </p:nvSpPr>
          <p:spPr>
            <a:xfrm>
              <a:off x="5993204" y="2891425"/>
              <a:ext cx="205590" cy="164455"/>
            </a:xfrm>
            <a:custGeom>
              <a:avLst/>
              <a:gdLst/>
              <a:ahLst/>
              <a:cxnLst>
                <a:cxn ang="0">
                  <a:pos x="wd2" y="hd2"/>
                </a:cxn>
                <a:cxn ang="5400000">
                  <a:pos x="wd2" y="hd2"/>
                </a:cxn>
                <a:cxn ang="10800000">
                  <a:pos x="wd2" y="hd2"/>
                </a:cxn>
                <a:cxn ang="16200000">
                  <a:pos x="wd2" y="hd2"/>
                </a:cxn>
              </a:cxnLst>
              <a:rect l="0" t="0" r="r" b="b"/>
              <a:pathLst>
                <a:path w="21521" h="21600" extrusionOk="0">
                  <a:moveTo>
                    <a:pt x="19804" y="3778"/>
                  </a:moveTo>
                  <a:cubicBezTo>
                    <a:pt x="19685" y="3187"/>
                    <a:pt x="19099" y="2699"/>
                    <a:pt x="18503" y="2699"/>
                  </a:cubicBezTo>
                  <a:lnTo>
                    <a:pt x="11171" y="2699"/>
                  </a:lnTo>
                  <a:cubicBezTo>
                    <a:pt x="10573" y="2699"/>
                    <a:pt x="9740" y="2270"/>
                    <a:pt x="9318" y="1746"/>
                  </a:cubicBezTo>
                  <a:lnTo>
                    <a:pt x="8676" y="953"/>
                  </a:lnTo>
                  <a:cubicBezTo>
                    <a:pt x="8254" y="429"/>
                    <a:pt x="7421" y="0"/>
                    <a:pt x="6825" y="0"/>
                  </a:cubicBezTo>
                  <a:lnTo>
                    <a:pt x="3321" y="0"/>
                  </a:lnTo>
                  <a:cubicBezTo>
                    <a:pt x="2724" y="0"/>
                    <a:pt x="2182" y="602"/>
                    <a:pt x="2117" y="1340"/>
                  </a:cubicBezTo>
                  <a:lnTo>
                    <a:pt x="1803" y="4858"/>
                  </a:lnTo>
                  <a:lnTo>
                    <a:pt x="20021" y="4858"/>
                  </a:lnTo>
                  <a:cubicBezTo>
                    <a:pt x="20021" y="4858"/>
                    <a:pt x="19804" y="3778"/>
                    <a:pt x="19804" y="3778"/>
                  </a:cubicBezTo>
                  <a:close/>
                  <a:moveTo>
                    <a:pt x="20521" y="6750"/>
                  </a:moveTo>
                  <a:lnTo>
                    <a:pt x="1000" y="6750"/>
                  </a:lnTo>
                  <a:cubicBezTo>
                    <a:pt x="11" y="6750"/>
                    <a:pt x="-40" y="7355"/>
                    <a:pt x="14" y="8093"/>
                  </a:cubicBezTo>
                  <a:lnTo>
                    <a:pt x="902" y="20257"/>
                  </a:lnTo>
                  <a:cubicBezTo>
                    <a:pt x="956" y="20995"/>
                    <a:pt x="1096" y="21600"/>
                    <a:pt x="2085" y="21600"/>
                  </a:cubicBezTo>
                  <a:lnTo>
                    <a:pt x="19436" y="21600"/>
                  </a:lnTo>
                  <a:cubicBezTo>
                    <a:pt x="20444" y="21600"/>
                    <a:pt x="20565" y="20995"/>
                    <a:pt x="20618" y="20257"/>
                  </a:cubicBezTo>
                  <a:lnTo>
                    <a:pt x="21507" y="8093"/>
                  </a:lnTo>
                  <a:cubicBezTo>
                    <a:pt x="21560" y="7355"/>
                    <a:pt x="21511" y="6750"/>
                    <a:pt x="20521" y="6750"/>
                  </a:cubicBezTo>
                  <a:close/>
                </a:path>
              </a:pathLst>
            </a:custGeom>
            <a:solidFill>
              <a:schemeClr val="accent1"/>
            </a:solidFill>
            <a:ln w="12700" cap="flat">
              <a:noFill/>
              <a:miter lim="400000"/>
            </a:ln>
            <a:effectLst/>
          </p:spPr>
          <p:txBody>
            <a:bodyPr wrap="square" lIns="28575" tIns="28575" rIns="28575" bIns="28575" numCol="1" anchor="ctr">
              <a:noAutofit/>
            </a:bodyPr>
            <a:lstStyle/>
            <a:p>
              <a:pPr lvl="0">
                <a:defRPr sz="3200">
                  <a:solidFill>
                    <a:srgbClr val="FFFFFF"/>
                  </a:solidFill>
                  <a:latin typeface="+mn-lt"/>
                  <a:ea typeface="+mn-ea"/>
                  <a:cs typeface="+mn-cs"/>
                  <a:sym typeface="Helvetica Light"/>
                </a:defRPr>
              </a:pPr>
              <a:endParaRPr sz="2400"/>
            </a:p>
          </p:txBody>
        </p:sp>
      </p:grpSp>
      <p:grpSp>
        <p:nvGrpSpPr>
          <p:cNvPr id="9" name="Group 8"/>
          <p:cNvGrpSpPr/>
          <p:nvPr/>
        </p:nvGrpSpPr>
        <p:grpSpPr>
          <a:xfrm>
            <a:off x="5442111" y="4202576"/>
            <a:ext cx="1186158" cy="70646"/>
            <a:chOff x="7256148" y="4250878"/>
            <a:chExt cx="1581544" cy="94194"/>
          </a:xfrm>
        </p:grpSpPr>
        <p:sp>
          <p:nvSpPr>
            <p:cNvPr id="83" name="Shape 1574"/>
            <p:cNvSpPr/>
            <p:nvPr/>
          </p:nvSpPr>
          <p:spPr>
            <a:xfrm flipV="1">
              <a:off x="7256148" y="4258671"/>
              <a:ext cx="1054325" cy="0"/>
            </a:xfrm>
            <a:prstGeom prst="line">
              <a:avLst/>
            </a:prstGeom>
            <a:noFill/>
            <a:ln w="12700" cap="flat">
              <a:solidFill>
                <a:srgbClr val="DCDEE0"/>
              </a:solidFill>
              <a:prstDash val="solid"/>
              <a:miter lim="400000"/>
            </a:ln>
            <a:effectLst/>
          </p:spPr>
          <p:txBody>
            <a:bodyPr wrap="square" lIns="38100" tIns="38100" rIns="38100" bIns="38100" numCol="1" anchor="ctr">
              <a:noAutofit/>
            </a:bodyPr>
            <a:lstStyle/>
            <a:p>
              <a:pPr lvl="0">
                <a:defRPr sz="3200">
                  <a:solidFill>
                    <a:srgbClr val="000000"/>
                  </a:solidFill>
                  <a:latin typeface="+mn-lt"/>
                  <a:ea typeface="+mn-ea"/>
                  <a:cs typeface="+mn-cs"/>
                  <a:sym typeface="Helvetica Light"/>
                </a:defRPr>
              </a:pPr>
              <a:endParaRPr sz="2400"/>
            </a:p>
          </p:txBody>
        </p:sp>
        <p:sp>
          <p:nvSpPr>
            <p:cNvPr id="84" name="Shape 1575"/>
            <p:cNvSpPr/>
            <p:nvPr/>
          </p:nvSpPr>
          <p:spPr>
            <a:xfrm>
              <a:off x="8266568" y="4250878"/>
              <a:ext cx="571124" cy="94194"/>
            </a:xfrm>
            <a:prstGeom prst="rect">
              <a:avLst/>
            </a:prstGeom>
            <a:solidFill>
              <a:schemeClr val="accent1"/>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grpSp>
      <p:grpSp>
        <p:nvGrpSpPr>
          <p:cNvPr id="6" name="Group 5"/>
          <p:cNvGrpSpPr/>
          <p:nvPr/>
        </p:nvGrpSpPr>
        <p:grpSpPr>
          <a:xfrm>
            <a:off x="2515730" y="4202576"/>
            <a:ext cx="1186158" cy="70646"/>
            <a:chOff x="3354307" y="4250878"/>
            <a:chExt cx="1581544" cy="94194"/>
          </a:xfrm>
        </p:grpSpPr>
        <p:sp>
          <p:nvSpPr>
            <p:cNvPr id="86" name="Shape 1578"/>
            <p:cNvSpPr/>
            <p:nvPr/>
          </p:nvSpPr>
          <p:spPr>
            <a:xfrm flipH="1" flipV="1">
              <a:off x="3881526" y="4258671"/>
              <a:ext cx="1054325" cy="0"/>
            </a:xfrm>
            <a:prstGeom prst="line">
              <a:avLst/>
            </a:prstGeom>
            <a:noFill/>
            <a:ln w="12700" cap="flat">
              <a:solidFill>
                <a:srgbClr val="DCDEE0"/>
              </a:solidFill>
              <a:prstDash val="solid"/>
              <a:miter lim="400000"/>
            </a:ln>
            <a:effectLst/>
          </p:spPr>
          <p:txBody>
            <a:bodyPr wrap="square" lIns="38100" tIns="38100" rIns="38100" bIns="38100" numCol="1" anchor="ctr">
              <a:noAutofit/>
            </a:bodyPr>
            <a:lstStyle/>
            <a:p>
              <a:pPr lvl="0">
                <a:defRPr sz="3200">
                  <a:solidFill>
                    <a:srgbClr val="000000"/>
                  </a:solidFill>
                  <a:latin typeface="+mn-lt"/>
                  <a:ea typeface="+mn-ea"/>
                  <a:cs typeface="+mn-cs"/>
                  <a:sym typeface="Helvetica Light"/>
                </a:defRPr>
              </a:pPr>
              <a:endParaRPr sz="2400"/>
            </a:p>
          </p:txBody>
        </p:sp>
        <p:sp>
          <p:nvSpPr>
            <p:cNvPr id="87" name="Shape 1579"/>
            <p:cNvSpPr/>
            <p:nvPr/>
          </p:nvSpPr>
          <p:spPr>
            <a:xfrm flipH="1">
              <a:off x="3354307" y="4250878"/>
              <a:ext cx="571123" cy="94194"/>
            </a:xfrm>
            <a:prstGeom prst="rect">
              <a:avLst/>
            </a:prstGeom>
            <a:solidFill>
              <a:schemeClr val="accent1"/>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grpSp>
      <p:sp>
        <p:nvSpPr>
          <p:cNvPr id="88" name="TextBox 87"/>
          <p:cNvSpPr txBox="1"/>
          <p:nvPr/>
        </p:nvSpPr>
        <p:spPr>
          <a:xfrm>
            <a:off x="5517016" y="3165993"/>
            <a:ext cx="1755562" cy="923330"/>
          </a:xfrm>
          <a:prstGeom prst="rect">
            <a:avLst/>
          </a:prstGeom>
          <a:noFill/>
        </p:spPr>
        <p:txBody>
          <a:bodyPr wrap="square" lIns="0" tIns="0" rIns="0" bIns="0" rtlCol="0">
            <a:spAutoFit/>
          </a:bodyPr>
          <a:lstStyle/>
          <a:p>
            <a:pPr>
              <a:lnSpc>
                <a:spcPts val="1200"/>
              </a:lnSpc>
            </a:pPr>
            <a:r>
              <a:rPr lang="en-GB" dirty="0" err="1" smtClean="0">
                <a:latin typeface="Aller Light" panose="02000503000000020004" pitchFamily="2" charset="0"/>
                <a:ea typeface="Roboto" pitchFamily="2" charset="0"/>
              </a:rPr>
              <a:t>Menunjukkan</a:t>
            </a:r>
            <a:r>
              <a:rPr lang="en-GB" dirty="0" smtClean="0">
                <a:latin typeface="Aller Light" panose="02000503000000020004" pitchFamily="2" charset="0"/>
                <a:ea typeface="Roboto" pitchFamily="2" charset="0"/>
              </a:rPr>
              <a:t> </a:t>
            </a:r>
            <a:r>
              <a:rPr lang="en-GB" dirty="0" err="1" smtClean="0">
                <a:latin typeface="Aller Light" panose="02000503000000020004" pitchFamily="2" charset="0"/>
                <a:ea typeface="Roboto" pitchFamily="2" charset="0"/>
              </a:rPr>
              <a:t>pada</a:t>
            </a:r>
            <a:r>
              <a:rPr lang="en-GB" dirty="0" smtClean="0">
                <a:latin typeface="Aller Light" panose="02000503000000020004" pitchFamily="2" charset="0"/>
                <a:ea typeface="Roboto" pitchFamily="2" charset="0"/>
              </a:rPr>
              <a:t> </a:t>
            </a:r>
            <a:r>
              <a:rPr lang="en-GB" dirty="0" err="1" smtClean="0">
                <a:latin typeface="Aller Light" panose="02000503000000020004" pitchFamily="2" charset="0"/>
                <a:ea typeface="Roboto" pitchFamily="2" charset="0"/>
              </a:rPr>
              <a:t>elemen</a:t>
            </a:r>
            <a:r>
              <a:rPr lang="en-GB" dirty="0" smtClean="0">
                <a:latin typeface="Aller Light" panose="02000503000000020004" pitchFamily="2" charset="0"/>
                <a:ea typeface="Roboto" pitchFamily="2" charset="0"/>
              </a:rPr>
              <a:t> </a:t>
            </a:r>
            <a:r>
              <a:rPr lang="en-GB" dirty="0" err="1" smtClean="0">
                <a:latin typeface="Aller Light" panose="02000503000000020004" pitchFamily="2" charset="0"/>
                <a:ea typeface="Roboto" pitchFamily="2" charset="0"/>
              </a:rPr>
              <a:t>baru</a:t>
            </a:r>
            <a:r>
              <a:rPr lang="en-GB" dirty="0" smtClean="0">
                <a:latin typeface="Aller Light" panose="02000503000000020004" pitchFamily="2" charset="0"/>
                <a:ea typeface="Roboto" pitchFamily="2" charset="0"/>
              </a:rPr>
              <a:t> </a:t>
            </a:r>
            <a:r>
              <a:rPr lang="en-GB" dirty="0" err="1" smtClean="0">
                <a:latin typeface="Aller Light" panose="02000503000000020004" pitchFamily="2" charset="0"/>
                <a:ea typeface="Roboto" pitchFamily="2" charset="0"/>
              </a:rPr>
              <a:t>dalam</a:t>
            </a:r>
            <a:r>
              <a:rPr lang="en-GB" dirty="0" smtClean="0">
                <a:latin typeface="Aller Light" panose="02000503000000020004" pitchFamily="2" charset="0"/>
                <a:ea typeface="Roboto" pitchFamily="2" charset="0"/>
              </a:rPr>
              <a:t> </a:t>
            </a:r>
            <a:r>
              <a:rPr lang="en-GB" dirty="0" err="1" smtClean="0">
                <a:latin typeface="Aller Light" panose="02000503000000020004" pitchFamily="2" charset="0"/>
                <a:ea typeface="Roboto" pitchFamily="2" charset="0"/>
              </a:rPr>
              <a:t>manajemen</a:t>
            </a:r>
            <a:r>
              <a:rPr lang="en-GB" dirty="0" smtClean="0">
                <a:latin typeface="Aller Light" panose="02000503000000020004" pitchFamily="2" charset="0"/>
                <a:ea typeface="Roboto" pitchFamily="2" charset="0"/>
              </a:rPr>
              <a:t> </a:t>
            </a:r>
            <a:r>
              <a:rPr lang="en-GB" dirty="0" err="1" smtClean="0">
                <a:latin typeface="Aller Light" panose="02000503000000020004" pitchFamily="2" charset="0"/>
                <a:ea typeface="Roboto" pitchFamily="2" charset="0"/>
              </a:rPr>
              <a:t>publik</a:t>
            </a:r>
            <a:r>
              <a:rPr lang="en-GB" dirty="0" smtClean="0">
                <a:latin typeface="Aller Light" panose="02000503000000020004" pitchFamily="2" charset="0"/>
                <a:ea typeface="Roboto" pitchFamily="2" charset="0"/>
              </a:rPr>
              <a:t> yang </a:t>
            </a:r>
            <a:r>
              <a:rPr lang="en-GB" dirty="0" err="1" smtClean="0">
                <a:latin typeface="Aller Light" panose="02000503000000020004" pitchFamily="2" charset="0"/>
                <a:ea typeface="Roboto" pitchFamily="2" charset="0"/>
              </a:rPr>
              <a:t>membedakannya</a:t>
            </a:r>
            <a:r>
              <a:rPr lang="en-GB" dirty="0" smtClean="0">
                <a:latin typeface="Aller Light" panose="02000503000000020004" pitchFamily="2" charset="0"/>
                <a:ea typeface="Roboto" pitchFamily="2" charset="0"/>
              </a:rPr>
              <a:t> </a:t>
            </a:r>
            <a:r>
              <a:rPr lang="en-GB" dirty="0" err="1" smtClean="0">
                <a:latin typeface="Aller Light" panose="02000503000000020004" pitchFamily="2" charset="0"/>
                <a:ea typeface="Roboto" pitchFamily="2" charset="0"/>
              </a:rPr>
              <a:t>dengan</a:t>
            </a:r>
            <a:r>
              <a:rPr lang="en-GB" dirty="0" smtClean="0">
                <a:latin typeface="Aller Light" panose="02000503000000020004" pitchFamily="2" charset="0"/>
                <a:ea typeface="Roboto" pitchFamily="2" charset="0"/>
              </a:rPr>
              <a:t> </a:t>
            </a:r>
            <a:r>
              <a:rPr lang="en-GB" dirty="0" err="1" smtClean="0">
                <a:latin typeface="Aller Light" panose="02000503000000020004" pitchFamily="2" charset="0"/>
                <a:ea typeface="Roboto" pitchFamily="2" charset="0"/>
              </a:rPr>
              <a:t>administrasi</a:t>
            </a:r>
            <a:r>
              <a:rPr lang="en-GB" dirty="0" smtClean="0">
                <a:latin typeface="Aller Light" panose="02000503000000020004" pitchFamily="2" charset="0"/>
                <a:ea typeface="Roboto" pitchFamily="2" charset="0"/>
              </a:rPr>
              <a:t> </a:t>
            </a:r>
            <a:r>
              <a:rPr lang="en-GB" dirty="0" err="1" smtClean="0">
                <a:latin typeface="Aller Light" panose="02000503000000020004" pitchFamily="2" charset="0"/>
                <a:ea typeface="Roboto" pitchFamily="2" charset="0"/>
              </a:rPr>
              <a:t>publik</a:t>
            </a:r>
            <a:r>
              <a:rPr lang="en-GB" dirty="0" smtClean="0">
                <a:latin typeface="Aller Light" panose="02000503000000020004" pitchFamily="2" charset="0"/>
                <a:ea typeface="Roboto" pitchFamily="2" charset="0"/>
              </a:rPr>
              <a:t> </a:t>
            </a:r>
            <a:r>
              <a:rPr lang="en-GB" dirty="0" err="1" smtClean="0">
                <a:latin typeface="Aller Light" panose="02000503000000020004" pitchFamily="2" charset="0"/>
                <a:ea typeface="Roboto" pitchFamily="2" charset="0"/>
              </a:rPr>
              <a:t>klasik</a:t>
            </a:r>
            <a:endParaRPr lang="en-GB" dirty="0">
              <a:latin typeface="Aller Light" panose="02000503000000020004" pitchFamily="2" charset="0"/>
              <a:ea typeface="Roboto" pitchFamily="2" charset="0"/>
            </a:endParaRPr>
          </a:p>
        </p:txBody>
      </p:sp>
      <p:sp>
        <p:nvSpPr>
          <p:cNvPr id="89" name="Text Placeholder 4"/>
          <p:cNvSpPr>
            <a:spLocks noGrp="1"/>
          </p:cNvSpPr>
          <p:nvPr>
            <p:ph type="body" sz="quarter" idx="11"/>
          </p:nvPr>
        </p:nvSpPr>
        <p:spPr>
          <a:xfrm>
            <a:off x="4108829" y="3424945"/>
            <a:ext cx="924008" cy="200824"/>
          </a:xfrm>
        </p:spPr>
        <p:txBody>
          <a:bodyPr anchor="ctr">
            <a:noAutofit/>
          </a:bodyPr>
          <a:lstStyle/>
          <a:p>
            <a:pPr algn="ctr"/>
            <a:r>
              <a:rPr lang="en-GB" sz="1100" dirty="0" smtClean="0"/>
              <a:t>The Authorizing Environment</a:t>
            </a:r>
            <a:endParaRPr lang="en-GB" sz="1100" dirty="0"/>
          </a:p>
        </p:txBody>
      </p:sp>
      <p:sp>
        <p:nvSpPr>
          <p:cNvPr id="90" name="TextBox 89"/>
          <p:cNvSpPr txBox="1"/>
          <p:nvPr/>
        </p:nvSpPr>
        <p:spPr>
          <a:xfrm>
            <a:off x="6199926" y="4391169"/>
            <a:ext cx="1755562" cy="1077218"/>
          </a:xfrm>
          <a:prstGeom prst="rect">
            <a:avLst/>
          </a:prstGeom>
          <a:noFill/>
        </p:spPr>
        <p:txBody>
          <a:bodyPr wrap="square" lIns="0" tIns="0" rIns="0" bIns="0" rtlCol="0">
            <a:spAutoFit/>
          </a:bodyPr>
          <a:lstStyle/>
          <a:p>
            <a:pPr>
              <a:lnSpc>
                <a:spcPts val="1200"/>
              </a:lnSpc>
            </a:pPr>
            <a:r>
              <a:rPr lang="en-GB" dirty="0" err="1" smtClean="0">
                <a:latin typeface="Aller Light" panose="02000503000000020004" pitchFamily="2" charset="0"/>
                <a:ea typeface="Roboto" pitchFamily="2" charset="0"/>
              </a:rPr>
              <a:t>Memiliki</a:t>
            </a:r>
            <a:r>
              <a:rPr lang="en-GB" dirty="0" smtClean="0">
                <a:latin typeface="Aller Light" panose="02000503000000020004" pitchFamily="2" charset="0"/>
                <a:ea typeface="Roboto" pitchFamily="2" charset="0"/>
              </a:rPr>
              <a:t> </a:t>
            </a:r>
            <a:r>
              <a:rPr lang="en-GB" dirty="0" err="1" smtClean="0">
                <a:latin typeface="Aller Light" panose="02000503000000020004" pitchFamily="2" charset="0"/>
                <a:ea typeface="Roboto" pitchFamily="2" charset="0"/>
              </a:rPr>
              <a:t>karakter</a:t>
            </a:r>
            <a:r>
              <a:rPr lang="en-GB" dirty="0" smtClean="0">
                <a:latin typeface="Aller Light" panose="02000503000000020004" pitchFamily="2" charset="0"/>
                <a:ea typeface="Roboto" pitchFamily="2" charset="0"/>
              </a:rPr>
              <a:t> </a:t>
            </a:r>
            <a:r>
              <a:rPr lang="en-GB" dirty="0" err="1" smtClean="0">
                <a:latin typeface="Aller Light" panose="02000503000000020004" pitchFamily="2" charset="0"/>
                <a:ea typeface="Roboto" pitchFamily="2" charset="0"/>
              </a:rPr>
              <a:t>lebih</a:t>
            </a:r>
            <a:r>
              <a:rPr lang="en-GB" dirty="0" smtClean="0">
                <a:latin typeface="Aller Light" panose="02000503000000020004" pitchFamily="2" charset="0"/>
                <a:ea typeface="Roboto" pitchFamily="2" charset="0"/>
              </a:rPr>
              <a:t> </a:t>
            </a:r>
            <a:r>
              <a:rPr lang="en-GB" dirty="0" err="1" smtClean="0">
                <a:latin typeface="Aller Light" panose="02000503000000020004" pitchFamily="2" charset="0"/>
                <a:ea typeface="Roboto" pitchFamily="2" charset="0"/>
              </a:rPr>
              <a:t>politik</a:t>
            </a:r>
            <a:r>
              <a:rPr lang="en-GB" dirty="0" smtClean="0">
                <a:latin typeface="Aller Light" panose="02000503000000020004" pitchFamily="2" charset="0"/>
                <a:ea typeface="Roboto" pitchFamily="2" charset="0"/>
              </a:rPr>
              <a:t>, yang </a:t>
            </a:r>
            <a:r>
              <a:rPr lang="en-GB" dirty="0" err="1" smtClean="0">
                <a:latin typeface="Aller Light" panose="02000503000000020004" pitchFamily="2" charset="0"/>
                <a:ea typeface="Roboto" pitchFamily="2" charset="0"/>
              </a:rPr>
              <a:t>berhubungan</a:t>
            </a:r>
            <a:r>
              <a:rPr lang="en-GB" dirty="0" smtClean="0">
                <a:latin typeface="Aller Light" panose="02000503000000020004" pitchFamily="2" charset="0"/>
                <a:ea typeface="Roboto" pitchFamily="2" charset="0"/>
              </a:rPr>
              <a:t> </a:t>
            </a:r>
            <a:r>
              <a:rPr lang="en-GB" dirty="0" err="1" smtClean="0">
                <a:latin typeface="Aller Light" panose="02000503000000020004" pitchFamily="2" charset="0"/>
                <a:ea typeface="Roboto" pitchFamily="2" charset="0"/>
              </a:rPr>
              <a:t>dengan</a:t>
            </a:r>
            <a:r>
              <a:rPr lang="en-GB" dirty="0" smtClean="0">
                <a:latin typeface="Aller Light" panose="02000503000000020004" pitchFamily="2" charset="0"/>
                <a:ea typeface="Roboto" pitchFamily="2" charset="0"/>
              </a:rPr>
              <a:t> </a:t>
            </a:r>
            <a:r>
              <a:rPr lang="en-GB" dirty="0" err="1" smtClean="0">
                <a:latin typeface="Aller Light" panose="02000503000000020004" pitchFamily="2" charset="0"/>
                <a:ea typeface="Roboto" pitchFamily="2" charset="0"/>
              </a:rPr>
              <a:t>legitimasi</a:t>
            </a:r>
            <a:r>
              <a:rPr lang="en-GB" dirty="0" smtClean="0">
                <a:latin typeface="Aller Light" panose="02000503000000020004" pitchFamily="2" charset="0"/>
                <a:ea typeface="Roboto" pitchFamily="2" charset="0"/>
              </a:rPr>
              <a:t> </a:t>
            </a:r>
            <a:r>
              <a:rPr lang="en-GB" dirty="0" err="1" smtClean="0">
                <a:latin typeface="Aller Light" panose="02000503000000020004" pitchFamily="2" charset="0"/>
                <a:ea typeface="Roboto" pitchFamily="2" charset="0"/>
              </a:rPr>
              <a:t>eksistensial</a:t>
            </a:r>
            <a:r>
              <a:rPr lang="en-GB" dirty="0" smtClean="0">
                <a:latin typeface="Aller Light" panose="02000503000000020004" pitchFamily="2" charset="0"/>
                <a:ea typeface="Roboto" pitchFamily="2" charset="0"/>
              </a:rPr>
              <a:t> </a:t>
            </a:r>
            <a:r>
              <a:rPr lang="en-GB" dirty="0" err="1" smtClean="0">
                <a:latin typeface="Aller Light" panose="02000503000000020004" pitchFamily="2" charset="0"/>
                <a:ea typeface="Roboto" pitchFamily="2" charset="0"/>
              </a:rPr>
              <a:t>organisasi</a:t>
            </a:r>
            <a:r>
              <a:rPr lang="en-GB" dirty="0" smtClean="0">
                <a:latin typeface="Aller Light" panose="02000503000000020004" pitchFamily="2" charset="0"/>
                <a:ea typeface="Roboto" pitchFamily="2" charset="0"/>
              </a:rPr>
              <a:t> yang </a:t>
            </a:r>
            <a:r>
              <a:rPr lang="en-GB" dirty="0" err="1" smtClean="0">
                <a:latin typeface="Aller Light" panose="02000503000000020004" pitchFamily="2" charset="0"/>
                <a:ea typeface="Roboto" pitchFamily="2" charset="0"/>
              </a:rPr>
              <a:t>berasal</a:t>
            </a:r>
            <a:r>
              <a:rPr lang="en-GB" dirty="0" smtClean="0">
                <a:latin typeface="Aller Light" panose="02000503000000020004" pitchFamily="2" charset="0"/>
                <a:ea typeface="Roboto" pitchFamily="2" charset="0"/>
              </a:rPr>
              <a:t> </a:t>
            </a:r>
            <a:r>
              <a:rPr lang="en-GB" dirty="0" err="1" smtClean="0">
                <a:latin typeface="Aller Light" panose="02000503000000020004" pitchFamily="2" charset="0"/>
                <a:ea typeface="Roboto" pitchFamily="2" charset="0"/>
              </a:rPr>
              <a:t>dari</a:t>
            </a:r>
            <a:r>
              <a:rPr lang="en-GB" dirty="0" smtClean="0">
                <a:latin typeface="Aller Light" panose="02000503000000020004" pitchFamily="2" charset="0"/>
                <a:ea typeface="Roboto" pitchFamily="2" charset="0"/>
              </a:rPr>
              <a:t> </a:t>
            </a:r>
            <a:r>
              <a:rPr lang="en-GB" dirty="0" err="1" smtClean="0">
                <a:latin typeface="Aller Light" panose="02000503000000020004" pitchFamily="2" charset="0"/>
                <a:ea typeface="Roboto" pitchFamily="2" charset="0"/>
              </a:rPr>
              <a:t>lingkungan</a:t>
            </a:r>
            <a:r>
              <a:rPr lang="en-GB" dirty="0" smtClean="0">
                <a:latin typeface="Aller Light" panose="02000503000000020004" pitchFamily="2" charset="0"/>
                <a:ea typeface="Roboto" pitchFamily="2" charset="0"/>
              </a:rPr>
              <a:t> di </a:t>
            </a:r>
            <a:r>
              <a:rPr lang="en-GB" dirty="0" err="1" smtClean="0">
                <a:latin typeface="Aller Light" panose="02000503000000020004" pitchFamily="2" charset="0"/>
                <a:ea typeface="Roboto" pitchFamily="2" charset="0"/>
              </a:rPr>
              <a:t>sekitarnya</a:t>
            </a:r>
            <a:endParaRPr lang="en-GB" dirty="0">
              <a:latin typeface="Aller Light" panose="02000503000000020004" pitchFamily="2" charset="0"/>
              <a:ea typeface="Roboto" pitchFamily="2" charset="0"/>
            </a:endParaRPr>
          </a:p>
        </p:txBody>
      </p:sp>
      <p:sp>
        <p:nvSpPr>
          <p:cNvPr id="91" name="Text Placeholder 4"/>
          <p:cNvSpPr>
            <a:spLocks noGrp="1"/>
          </p:cNvSpPr>
          <p:nvPr>
            <p:ph type="body" sz="quarter" idx="11"/>
          </p:nvPr>
        </p:nvSpPr>
        <p:spPr>
          <a:xfrm>
            <a:off x="4786443" y="4597766"/>
            <a:ext cx="924008" cy="200824"/>
          </a:xfrm>
        </p:spPr>
        <p:txBody>
          <a:bodyPr anchor="ctr">
            <a:noAutofit/>
          </a:bodyPr>
          <a:lstStyle/>
          <a:p>
            <a:pPr algn="ctr"/>
            <a:r>
              <a:rPr lang="en-GB" sz="1100" dirty="0" smtClean="0"/>
              <a:t>Public Value Outcomes</a:t>
            </a:r>
            <a:endParaRPr lang="en-GB" sz="1100" dirty="0"/>
          </a:p>
        </p:txBody>
      </p:sp>
      <p:sp>
        <p:nvSpPr>
          <p:cNvPr id="92" name="Text Placeholder 4"/>
          <p:cNvSpPr>
            <a:spLocks noGrp="1"/>
          </p:cNvSpPr>
          <p:nvPr>
            <p:ph type="body" sz="quarter" idx="11"/>
          </p:nvPr>
        </p:nvSpPr>
        <p:spPr>
          <a:xfrm>
            <a:off x="3436869" y="4597766"/>
            <a:ext cx="924008" cy="200824"/>
          </a:xfrm>
        </p:spPr>
        <p:txBody>
          <a:bodyPr anchor="ctr">
            <a:noAutofit/>
          </a:bodyPr>
          <a:lstStyle/>
          <a:p>
            <a:pPr algn="ctr"/>
            <a:r>
              <a:rPr lang="en-GB" sz="1100" dirty="0" smtClean="0"/>
              <a:t>Operational Capacity</a:t>
            </a:r>
            <a:endParaRPr lang="en-GB" sz="1100" dirty="0"/>
          </a:p>
        </p:txBody>
      </p:sp>
      <p:sp>
        <p:nvSpPr>
          <p:cNvPr id="93" name="TextBox 92"/>
          <p:cNvSpPr txBox="1"/>
          <p:nvPr/>
        </p:nvSpPr>
        <p:spPr>
          <a:xfrm>
            <a:off x="1188511" y="4388856"/>
            <a:ext cx="1755562" cy="626518"/>
          </a:xfrm>
          <a:prstGeom prst="rect">
            <a:avLst/>
          </a:prstGeom>
          <a:noFill/>
        </p:spPr>
        <p:txBody>
          <a:bodyPr wrap="square" lIns="0" tIns="0" rIns="0" bIns="0" rtlCol="0">
            <a:spAutoFit/>
          </a:bodyPr>
          <a:lstStyle/>
          <a:p>
            <a:pPr algn="r">
              <a:lnSpc>
                <a:spcPts val="1200"/>
              </a:lnSpc>
            </a:pPr>
            <a:r>
              <a:rPr lang="en-GB" dirty="0" err="1" smtClean="0">
                <a:latin typeface="Aller Light" panose="02000503000000020004" pitchFamily="2" charset="0"/>
                <a:ea typeface="Roboto" pitchFamily="2" charset="0"/>
              </a:rPr>
              <a:t>Kapasitas</a:t>
            </a:r>
            <a:r>
              <a:rPr lang="en-GB" dirty="0" smtClean="0">
                <a:latin typeface="Aller Light" panose="02000503000000020004" pitchFamily="2" charset="0"/>
                <a:ea typeface="Roboto" pitchFamily="2" charset="0"/>
              </a:rPr>
              <a:t>  </a:t>
            </a:r>
            <a:r>
              <a:rPr lang="en-GB" dirty="0" err="1" smtClean="0">
                <a:latin typeface="Aller Light" panose="02000503000000020004" pitchFamily="2" charset="0"/>
                <a:ea typeface="Roboto" pitchFamily="2" charset="0"/>
              </a:rPr>
              <a:t>Operasional</a:t>
            </a:r>
            <a:r>
              <a:rPr lang="en-GB" dirty="0" smtClean="0">
                <a:latin typeface="Aller Light" panose="02000503000000020004" pitchFamily="2" charset="0"/>
                <a:ea typeface="Roboto" pitchFamily="2" charset="0"/>
              </a:rPr>
              <a:t> </a:t>
            </a:r>
            <a:r>
              <a:rPr lang="en-GB" dirty="0" err="1" smtClean="0">
                <a:latin typeface="Aller Light" panose="02000503000000020004" pitchFamily="2" charset="0"/>
                <a:ea typeface="Roboto" pitchFamily="2" charset="0"/>
              </a:rPr>
              <a:t>Organisasi</a:t>
            </a:r>
            <a:r>
              <a:rPr lang="en-GB" dirty="0" smtClean="0">
                <a:latin typeface="Aller Light" panose="02000503000000020004" pitchFamily="2" charset="0"/>
                <a:ea typeface="Roboto" pitchFamily="2" charset="0"/>
              </a:rPr>
              <a:t>, yang </a:t>
            </a:r>
            <a:r>
              <a:rPr lang="en-GB" dirty="0" err="1" smtClean="0">
                <a:latin typeface="Aller Light" panose="02000503000000020004" pitchFamily="2" charset="0"/>
                <a:ea typeface="Roboto" pitchFamily="2" charset="0"/>
              </a:rPr>
              <a:t>memiliki</a:t>
            </a:r>
            <a:r>
              <a:rPr lang="en-GB" dirty="0" smtClean="0">
                <a:latin typeface="Aller Light" panose="02000503000000020004" pitchFamily="2" charset="0"/>
                <a:ea typeface="Roboto" pitchFamily="2" charset="0"/>
              </a:rPr>
              <a:t> </a:t>
            </a:r>
            <a:r>
              <a:rPr lang="en-GB" dirty="0" err="1" smtClean="0">
                <a:latin typeface="Aller Light" panose="02000503000000020004" pitchFamily="2" charset="0"/>
                <a:ea typeface="Roboto" pitchFamily="2" charset="0"/>
              </a:rPr>
              <a:t>karakter</a:t>
            </a:r>
            <a:r>
              <a:rPr lang="en-GB" dirty="0" smtClean="0">
                <a:latin typeface="Aller Light" panose="02000503000000020004" pitchFamily="2" charset="0"/>
                <a:ea typeface="Roboto" pitchFamily="2" charset="0"/>
              </a:rPr>
              <a:t> </a:t>
            </a:r>
            <a:r>
              <a:rPr lang="en-GB" dirty="0" err="1" smtClean="0">
                <a:latin typeface="Aller Light" panose="02000503000000020004" pitchFamily="2" charset="0"/>
                <a:ea typeface="Roboto" pitchFamily="2" charset="0"/>
              </a:rPr>
              <a:t>lebih</a:t>
            </a:r>
            <a:r>
              <a:rPr lang="en-GB" dirty="0" smtClean="0">
                <a:latin typeface="Aller Light" panose="02000503000000020004" pitchFamily="2" charset="0"/>
                <a:ea typeface="Roboto" pitchFamily="2" charset="0"/>
              </a:rPr>
              <a:t> </a:t>
            </a:r>
            <a:r>
              <a:rPr lang="en-GB" dirty="0" err="1" smtClean="0">
                <a:latin typeface="Aller Light" panose="02000503000000020004" pitchFamily="2" charset="0"/>
                <a:ea typeface="Roboto" pitchFamily="2" charset="0"/>
              </a:rPr>
              <a:t>sebagai</a:t>
            </a:r>
            <a:r>
              <a:rPr lang="en-GB" dirty="0" smtClean="0">
                <a:latin typeface="Aller Light" panose="02000503000000020004" pitchFamily="2" charset="0"/>
                <a:ea typeface="Roboto" pitchFamily="2" charset="0"/>
              </a:rPr>
              <a:t> </a:t>
            </a:r>
            <a:r>
              <a:rPr lang="en-GB" dirty="0" err="1" smtClean="0">
                <a:latin typeface="Aller Light" panose="02000503000000020004" pitchFamily="2" charset="0"/>
                <a:ea typeface="Roboto" pitchFamily="2" charset="0"/>
              </a:rPr>
              <a:t>manajemen</a:t>
            </a:r>
            <a:endParaRPr lang="en-GB" dirty="0">
              <a:latin typeface="Aller Light" panose="02000503000000020004" pitchFamily="2" charset="0"/>
              <a:ea typeface="Roboto" pitchFamily="2" charset="0"/>
            </a:endParaRPr>
          </a:p>
        </p:txBody>
      </p:sp>
      <p:sp>
        <p:nvSpPr>
          <p:cNvPr id="32" name="Text Placeholder 2"/>
          <p:cNvSpPr>
            <a:spLocks noGrp="1"/>
          </p:cNvSpPr>
          <p:nvPr>
            <p:ph type="body" sz="quarter" idx="11"/>
          </p:nvPr>
        </p:nvSpPr>
        <p:spPr>
          <a:xfrm>
            <a:off x="6989881" y="6278880"/>
            <a:ext cx="980213" cy="129540"/>
          </a:xfrm>
          <a:noFill/>
        </p:spPr>
        <p:txBody>
          <a:bodyPr anchor="ctr">
            <a:noAutofit/>
          </a:bodyPr>
          <a:lstStyle/>
          <a:p>
            <a:pPr algn="r"/>
            <a:r>
              <a:rPr lang="en-GB" sz="1000" dirty="0" smtClean="0"/>
              <a:t>48</a:t>
            </a:r>
            <a:endParaRPr lang="en-GB" sz="1000" dirty="0"/>
          </a:p>
        </p:txBody>
      </p:sp>
    </p:spTree>
    <p:extLst>
      <p:ext uri="{BB962C8B-B14F-4D97-AF65-F5344CB8AC3E}">
        <p14:creationId xmlns:p14="http://schemas.microsoft.com/office/powerpoint/2010/main" val="33745850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1"/>
                                        </p:tgtEl>
                                        <p:attrNameLst>
                                          <p:attrName>style.visibility</p:attrName>
                                        </p:attrNameLst>
                                      </p:cBhvr>
                                      <p:to>
                                        <p:strVal val="visible"/>
                                      </p:to>
                                    </p:set>
                                    <p:animEffect transition="in" filter="fade">
                                      <p:cBhvr>
                                        <p:cTn id="11" dur="500"/>
                                        <p:tgtEl>
                                          <p:spTgt spid="31"/>
                                        </p:tgtEl>
                                      </p:cBhvr>
                                    </p:animEffect>
                                  </p:childTnLst>
                                </p:cTn>
                              </p:par>
                            </p:childTnLst>
                          </p:cTn>
                        </p:par>
                        <p:par>
                          <p:cTn id="12" fill="hold">
                            <p:stCondLst>
                              <p:cond delay="1000"/>
                            </p:stCondLst>
                            <p:childTnLst>
                              <p:par>
                                <p:cTn id="13" presetID="9" presetClass="entr" presetSubtype="0" fill="hold"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dissolve">
                                      <p:cBhvr>
                                        <p:cTn id="15" dur="500"/>
                                        <p:tgtEl>
                                          <p:spTgt spid="4"/>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92">
                                            <p:txEl>
                                              <p:pRg st="0" end="0"/>
                                            </p:txEl>
                                          </p:spTgt>
                                        </p:tgtEl>
                                        <p:attrNameLst>
                                          <p:attrName>style.visibility</p:attrName>
                                        </p:attrNameLst>
                                      </p:cBhvr>
                                      <p:to>
                                        <p:strVal val="visible"/>
                                      </p:to>
                                    </p:set>
                                    <p:animEffect transition="in" filter="fade">
                                      <p:cBhvr>
                                        <p:cTn id="18" dur="500"/>
                                        <p:tgtEl>
                                          <p:spTgt spid="92">
                                            <p:txEl>
                                              <p:pRg st="0" end="0"/>
                                            </p:txEl>
                                          </p:spTgt>
                                        </p:tgtEl>
                                      </p:cBhvr>
                                    </p:animEffect>
                                  </p:childTnLst>
                                </p:cTn>
                              </p:par>
                            </p:childTnLst>
                          </p:cTn>
                        </p:par>
                        <p:par>
                          <p:cTn id="19" fill="hold">
                            <p:stCondLst>
                              <p:cond delay="1500"/>
                            </p:stCondLst>
                            <p:childTnLst>
                              <p:par>
                                <p:cTn id="20" presetID="22" presetClass="entr" presetSubtype="2" fill="hold" nodeType="after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right)">
                                      <p:cBhvr>
                                        <p:cTn id="22" dur="500"/>
                                        <p:tgtEl>
                                          <p:spTgt spid="6"/>
                                        </p:tgtEl>
                                      </p:cBhvr>
                                    </p:animEffect>
                                  </p:childTnLst>
                                </p:cTn>
                              </p:par>
                            </p:childTnLst>
                          </p:cTn>
                        </p:par>
                        <p:par>
                          <p:cTn id="23" fill="hold">
                            <p:stCondLst>
                              <p:cond delay="2000"/>
                            </p:stCondLst>
                            <p:childTnLst>
                              <p:par>
                                <p:cTn id="24" presetID="10" presetClass="entr" presetSubtype="0" fill="hold" grpId="0" nodeType="afterEffect">
                                  <p:stCondLst>
                                    <p:cond delay="0"/>
                                  </p:stCondLst>
                                  <p:childTnLst>
                                    <p:set>
                                      <p:cBhvr>
                                        <p:cTn id="25" dur="1" fill="hold">
                                          <p:stCondLst>
                                            <p:cond delay="0"/>
                                          </p:stCondLst>
                                        </p:cTn>
                                        <p:tgtEl>
                                          <p:spTgt spid="93"/>
                                        </p:tgtEl>
                                        <p:attrNameLst>
                                          <p:attrName>style.visibility</p:attrName>
                                        </p:attrNameLst>
                                      </p:cBhvr>
                                      <p:to>
                                        <p:strVal val="visible"/>
                                      </p:to>
                                    </p:set>
                                    <p:animEffect transition="in" filter="fade">
                                      <p:cBhvr>
                                        <p:cTn id="26" dur="500"/>
                                        <p:tgtEl>
                                          <p:spTgt spid="93"/>
                                        </p:tgtEl>
                                      </p:cBhvr>
                                    </p:animEffect>
                                  </p:childTnLst>
                                </p:cTn>
                              </p:par>
                            </p:childTnLst>
                          </p:cTn>
                        </p:par>
                        <p:par>
                          <p:cTn id="27" fill="hold">
                            <p:stCondLst>
                              <p:cond delay="2500"/>
                            </p:stCondLst>
                            <p:childTnLst>
                              <p:par>
                                <p:cTn id="28" presetID="9" presetClass="entr" presetSubtype="0" fill="hold" nodeType="after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dissolve">
                                      <p:cBhvr>
                                        <p:cTn id="30" dur="500"/>
                                        <p:tgtEl>
                                          <p:spTgt spid="5"/>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91">
                                            <p:txEl>
                                              <p:pRg st="0" end="0"/>
                                            </p:txEl>
                                          </p:spTgt>
                                        </p:tgtEl>
                                        <p:attrNameLst>
                                          <p:attrName>style.visibility</p:attrName>
                                        </p:attrNameLst>
                                      </p:cBhvr>
                                      <p:to>
                                        <p:strVal val="visible"/>
                                      </p:to>
                                    </p:set>
                                    <p:animEffect transition="in" filter="fade">
                                      <p:cBhvr>
                                        <p:cTn id="33" dur="500"/>
                                        <p:tgtEl>
                                          <p:spTgt spid="91">
                                            <p:txEl>
                                              <p:pRg st="0" end="0"/>
                                            </p:txEl>
                                          </p:spTgt>
                                        </p:tgtEl>
                                      </p:cBhvr>
                                    </p:animEffect>
                                  </p:childTnLst>
                                </p:cTn>
                              </p:par>
                            </p:childTnLst>
                          </p:cTn>
                        </p:par>
                        <p:par>
                          <p:cTn id="34" fill="hold">
                            <p:stCondLst>
                              <p:cond delay="3000"/>
                            </p:stCondLst>
                            <p:childTnLst>
                              <p:par>
                                <p:cTn id="35" presetID="22" presetClass="entr" presetSubtype="8" fill="hold" nodeType="after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wipe(left)">
                                      <p:cBhvr>
                                        <p:cTn id="37" dur="500"/>
                                        <p:tgtEl>
                                          <p:spTgt spid="9"/>
                                        </p:tgtEl>
                                      </p:cBhvr>
                                    </p:animEffect>
                                  </p:childTnLst>
                                </p:cTn>
                              </p:par>
                            </p:childTnLst>
                          </p:cTn>
                        </p:par>
                        <p:par>
                          <p:cTn id="38" fill="hold">
                            <p:stCondLst>
                              <p:cond delay="3500"/>
                            </p:stCondLst>
                            <p:childTnLst>
                              <p:par>
                                <p:cTn id="39" presetID="10" presetClass="entr" presetSubtype="0" fill="hold" grpId="0" nodeType="afterEffect">
                                  <p:stCondLst>
                                    <p:cond delay="0"/>
                                  </p:stCondLst>
                                  <p:childTnLst>
                                    <p:set>
                                      <p:cBhvr>
                                        <p:cTn id="40" dur="1" fill="hold">
                                          <p:stCondLst>
                                            <p:cond delay="0"/>
                                          </p:stCondLst>
                                        </p:cTn>
                                        <p:tgtEl>
                                          <p:spTgt spid="90"/>
                                        </p:tgtEl>
                                        <p:attrNameLst>
                                          <p:attrName>style.visibility</p:attrName>
                                        </p:attrNameLst>
                                      </p:cBhvr>
                                      <p:to>
                                        <p:strVal val="visible"/>
                                      </p:to>
                                    </p:set>
                                    <p:animEffect transition="in" filter="fade">
                                      <p:cBhvr>
                                        <p:cTn id="41" dur="500"/>
                                        <p:tgtEl>
                                          <p:spTgt spid="90"/>
                                        </p:tgtEl>
                                      </p:cBhvr>
                                    </p:animEffect>
                                  </p:childTnLst>
                                </p:cTn>
                              </p:par>
                            </p:childTnLst>
                          </p:cTn>
                        </p:par>
                        <p:par>
                          <p:cTn id="42" fill="hold">
                            <p:stCondLst>
                              <p:cond delay="4000"/>
                            </p:stCondLst>
                            <p:childTnLst>
                              <p:par>
                                <p:cTn id="43" presetID="9" presetClass="entr" presetSubtype="0" fill="hold" nodeType="afterEffect">
                                  <p:stCondLst>
                                    <p:cond delay="0"/>
                                  </p:stCondLst>
                                  <p:childTnLst>
                                    <p:set>
                                      <p:cBhvr>
                                        <p:cTn id="44" dur="1" fill="hold">
                                          <p:stCondLst>
                                            <p:cond delay="0"/>
                                          </p:stCondLst>
                                        </p:cTn>
                                        <p:tgtEl>
                                          <p:spTgt spid="3"/>
                                        </p:tgtEl>
                                        <p:attrNameLst>
                                          <p:attrName>style.visibility</p:attrName>
                                        </p:attrNameLst>
                                      </p:cBhvr>
                                      <p:to>
                                        <p:strVal val="visible"/>
                                      </p:to>
                                    </p:set>
                                    <p:animEffect transition="in" filter="dissolve">
                                      <p:cBhvr>
                                        <p:cTn id="45" dur="500"/>
                                        <p:tgtEl>
                                          <p:spTgt spid="3"/>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89">
                                            <p:txEl>
                                              <p:pRg st="0" end="0"/>
                                            </p:txEl>
                                          </p:spTgt>
                                        </p:tgtEl>
                                        <p:attrNameLst>
                                          <p:attrName>style.visibility</p:attrName>
                                        </p:attrNameLst>
                                      </p:cBhvr>
                                      <p:to>
                                        <p:strVal val="visible"/>
                                      </p:to>
                                    </p:set>
                                    <p:animEffect transition="in" filter="fade">
                                      <p:cBhvr>
                                        <p:cTn id="48" dur="500"/>
                                        <p:tgtEl>
                                          <p:spTgt spid="89">
                                            <p:txEl>
                                              <p:pRg st="0" end="0"/>
                                            </p:txEl>
                                          </p:spTgt>
                                        </p:tgtEl>
                                      </p:cBhvr>
                                    </p:animEffect>
                                  </p:childTnLst>
                                </p:cTn>
                              </p:par>
                            </p:childTnLst>
                          </p:cTn>
                        </p:par>
                        <p:par>
                          <p:cTn id="49" fill="hold">
                            <p:stCondLst>
                              <p:cond delay="4500"/>
                            </p:stCondLst>
                            <p:childTnLst>
                              <p:par>
                                <p:cTn id="50" presetID="22" presetClass="entr" presetSubtype="8" fill="hold" nodeType="afterEffect">
                                  <p:stCondLst>
                                    <p:cond delay="0"/>
                                  </p:stCondLst>
                                  <p:childTnLst>
                                    <p:set>
                                      <p:cBhvr>
                                        <p:cTn id="51" dur="1" fill="hold">
                                          <p:stCondLst>
                                            <p:cond delay="0"/>
                                          </p:stCondLst>
                                        </p:cTn>
                                        <p:tgtEl>
                                          <p:spTgt spid="7"/>
                                        </p:tgtEl>
                                        <p:attrNameLst>
                                          <p:attrName>style.visibility</p:attrName>
                                        </p:attrNameLst>
                                      </p:cBhvr>
                                      <p:to>
                                        <p:strVal val="visible"/>
                                      </p:to>
                                    </p:set>
                                    <p:animEffect transition="in" filter="wipe(left)">
                                      <p:cBhvr>
                                        <p:cTn id="52" dur="500"/>
                                        <p:tgtEl>
                                          <p:spTgt spid="7"/>
                                        </p:tgtEl>
                                      </p:cBhvr>
                                    </p:animEffect>
                                  </p:childTnLst>
                                </p:cTn>
                              </p:par>
                            </p:childTnLst>
                          </p:cTn>
                        </p:par>
                        <p:par>
                          <p:cTn id="53" fill="hold">
                            <p:stCondLst>
                              <p:cond delay="5000"/>
                            </p:stCondLst>
                            <p:childTnLst>
                              <p:par>
                                <p:cTn id="54" presetID="10" presetClass="entr" presetSubtype="0" fill="hold" grpId="0" nodeType="afterEffect">
                                  <p:stCondLst>
                                    <p:cond delay="0"/>
                                  </p:stCondLst>
                                  <p:childTnLst>
                                    <p:set>
                                      <p:cBhvr>
                                        <p:cTn id="55" dur="1" fill="hold">
                                          <p:stCondLst>
                                            <p:cond delay="0"/>
                                          </p:stCondLst>
                                        </p:cTn>
                                        <p:tgtEl>
                                          <p:spTgt spid="88"/>
                                        </p:tgtEl>
                                        <p:attrNameLst>
                                          <p:attrName>style.visibility</p:attrName>
                                        </p:attrNameLst>
                                      </p:cBhvr>
                                      <p:to>
                                        <p:strVal val="visible"/>
                                      </p:to>
                                    </p:set>
                                    <p:animEffect transition="in" filter="fade">
                                      <p:cBhvr>
                                        <p:cTn id="56" dur="500"/>
                                        <p:tgtEl>
                                          <p:spTgt spid="88"/>
                                        </p:tgtEl>
                                      </p:cBhvr>
                                    </p:animEffect>
                                  </p:childTnLst>
                                </p:cTn>
                              </p:par>
                            </p:childTnLst>
                          </p:cTn>
                        </p:par>
                        <p:par>
                          <p:cTn id="57" fill="hold">
                            <p:stCondLst>
                              <p:cond delay="5500"/>
                            </p:stCondLst>
                            <p:childTnLst>
                              <p:par>
                                <p:cTn id="58" presetID="9" presetClass="entr" presetSubtype="0" fill="hold" grpId="0" nodeType="afterEffect">
                                  <p:stCondLst>
                                    <p:cond delay="0"/>
                                  </p:stCondLst>
                                  <p:childTnLst>
                                    <p:set>
                                      <p:cBhvr>
                                        <p:cTn id="59" dur="1" fill="hold">
                                          <p:stCondLst>
                                            <p:cond delay="0"/>
                                          </p:stCondLst>
                                        </p:cTn>
                                        <p:tgtEl>
                                          <p:spTgt spid="76"/>
                                        </p:tgtEl>
                                        <p:attrNameLst>
                                          <p:attrName>style.visibility</p:attrName>
                                        </p:attrNameLst>
                                      </p:cBhvr>
                                      <p:to>
                                        <p:strVal val="visible"/>
                                      </p:to>
                                    </p:set>
                                    <p:animEffect transition="in" filter="dissolve">
                                      <p:cBhvr>
                                        <p:cTn id="60" dur="5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1" grpId="0"/>
      <p:bldP spid="76" grpId="0" animBg="1"/>
      <p:bldP spid="88" grpId="0"/>
      <p:bldP spid="89" grpId="0" build="p"/>
      <p:bldP spid="90" grpId="0"/>
      <p:bldP spid="91" grpId="0" build="p"/>
      <p:bldP spid="92" grpId="0" build="p"/>
      <p:bldP spid="9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Shape 39"/>
          <p:cNvSpPr/>
          <p:nvPr/>
        </p:nvSpPr>
        <p:spPr>
          <a:xfrm>
            <a:off x="0" y="5937868"/>
            <a:ext cx="9152934" cy="499039"/>
          </a:xfrm>
          <a:prstGeom prst="rect">
            <a:avLst/>
          </a:prstGeom>
          <a:solidFill>
            <a:schemeClr val="bg1"/>
          </a:solidFill>
          <a:ln w="12700">
            <a:miter lim="400000"/>
          </a:ln>
        </p:spPr>
        <p:txBody>
          <a:bodyPr lIns="0" tIns="0" rIns="0" bIns="0" anchor="ctr"/>
          <a:lstStyle/>
          <a:p>
            <a:pPr lvl="0">
              <a:defRPr sz="3200">
                <a:solidFill>
                  <a:srgbClr val="FFFFFF"/>
                </a:solidFill>
                <a:latin typeface="Helvetica Light"/>
                <a:ea typeface="Helvetica Light"/>
                <a:cs typeface="Helvetica Light"/>
                <a:sym typeface="Helvetica Light"/>
              </a:defRPr>
            </a:pPr>
            <a:endParaRPr sz="2400">
              <a:latin typeface="Kontrapunkt Bob Light" panose="02000000000000000000" pitchFamily="50" charset="0"/>
            </a:endParaRPr>
          </a:p>
        </p:txBody>
      </p:sp>
      <p:sp>
        <p:nvSpPr>
          <p:cNvPr id="3" name="Title 2"/>
          <p:cNvSpPr>
            <a:spLocks noGrp="1"/>
          </p:cNvSpPr>
          <p:nvPr>
            <p:ph type="ctrTitle"/>
          </p:nvPr>
        </p:nvSpPr>
        <p:spPr/>
        <p:txBody>
          <a:bodyPr/>
          <a:lstStyle/>
          <a:p>
            <a:r>
              <a:rPr lang="en-US" dirty="0"/>
              <a:t>THANKS FOR WATCHING THIS PRESENTATION</a:t>
            </a:r>
            <a:endParaRPr lang="id-ID" dirty="0"/>
          </a:p>
        </p:txBody>
      </p:sp>
      <p:pic>
        <p:nvPicPr>
          <p:cNvPr id="12" name="Picture Placeholder 11"/>
          <p:cNvPicPr>
            <a:picLocks noGrp="1" noChangeAspect="1"/>
          </p:cNvPicPr>
          <p:nvPr>
            <p:ph type="pic" sz="quarter" idx="14"/>
          </p:nvPr>
        </p:nvPicPr>
        <p:blipFill>
          <a:blip r:embed="rId2" cstate="print">
            <a:extLst>
              <a:ext uri="{28A0092B-C50C-407E-A947-70E740481C1C}">
                <a14:useLocalDpi xmlns:a14="http://schemas.microsoft.com/office/drawing/2010/main" val="0"/>
              </a:ext>
            </a:extLst>
          </a:blip>
          <a:srcRect l="15765" r="15765"/>
          <a:stretch>
            <a:fillRect/>
          </a:stretch>
        </p:blipFill>
        <p:spPr>
          <a:xfrm>
            <a:off x="3522354" y="688706"/>
            <a:ext cx="2108225" cy="2108225"/>
          </a:xfrm>
        </p:spPr>
      </p:pic>
    </p:spTree>
    <p:extLst>
      <p:ext uri="{BB962C8B-B14F-4D97-AF65-F5344CB8AC3E}">
        <p14:creationId xmlns:p14="http://schemas.microsoft.com/office/powerpoint/2010/main" val="3120356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p:nvPr/>
        </p:nvSpPr>
        <p:spPr>
          <a:xfrm>
            <a:off x="1770173" y="2816332"/>
            <a:ext cx="2037446" cy="461665"/>
          </a:xfrm>
          <a:prstGeom prst="rect">
            <a:avLst/>
          </a:prstGeom>
          <a:noFill/>
        </p:spPr>
        <p:txBody>
          <a:bodyPr wrap="square" lIns="0" tIns="0" rIns="0" bIns="0" rtlCol="0">
            <a:spAutoFit/>
          </a:bodyPr>
          <a:lstStyle/>
          <a:p>
            <a:pPr>
              <a:lnSpc>
                <a:spcPts val="1200"/>
              </a:lnSpc>
            </a:pPr>
            <a:r>
              <a:rPr lang="en-GB" sz="1200" dirty="0" err="1" smtClean="0">
                <a:latin typeface="Aller Light" panose="02000503000000020004" pitchFamily="2" charset="0"/>
                <a:ea typeface="Roboto" pitchFamily="2" charset="0"/>
              </a:rPr>
              <a:t>Memberikan</a:t>
            </a:r>
            <a:r>
              <a:rPr lang="en-GB" sz="1200" dirty="0" smtClean="0">
                <a:latin typeface="Aller Light" panose="02000503000000020004" pitchFamily="2" charset="0"/>
                <a:ea typeface="Roboto" pitchFamily="2" charset="0"/>
              </a:rPr>
              <a:t> </a:t>
            </a:r>
            <a:r>
              <a:rPr lang="en-GB" sz="1200" dirty="0" err="1" smtClean="0">
                <a:latin typeface="Aller Light" panose="02000503000000020004" pitchFamily="2" charset="0"/>
                <a:ea typeface="Roboto" pitchFamily="2" charset="0"/>
              </a:rPr>
              <a:t>pemahaman</a:t>
            </a:r>
            <a:r>
              <a:rPr lang="en-GB" sz="1200" dirty="0" smtClean="0">
                <a:latin typeface="Aller Light" panose="02000503000000020004" pitchFamily="2" charset="0"/>
                <a:ea typeface="Roboto" pitchFamily="2" charset="0"/>
              </a:rPr>
              <a:t> </a:t>
            </a:r>
            <a:r>
              <a:rPr lang="en-GB" sz="1200" dirty="0" err="1" smtClean="0">
                <a:latin typeface="Aller Light" panose="02000503000000020004" pitchFamily="2" charset="0"/>
                <a:ea typeface="Roboto" pitchFamily="2" charset="0"/>
              </a:rPr>
              <a:t>mengapa</a:t>
            </a:r>
            <a:r>
              <a:rPr lang="en-GB" sz="1200" dirty="0" smtClean="0">
                <a:latin typeface="Aller Light" panose="02000503000000020004" pitchFamily="2" charset="0"/>
                <a:ea typeface="Roboto" pitchFamily="2" charset="0"/>
              </a:rPr>
              <a:t> </a:t>
            </a:r>
            <a:r>
              <a:rPr lang="en-GB" sz="1200" dirty="0" err="1" smtClean="0">
                <a:latin typeface="Aller Light" panose="02000503000000020004" pitchFamily="2" charset="0"/>
                <a:ea typeface="Roboto" pitchFamily="2" charset="0"/>
              </a:rPr>
              <a:t>kita</a:t>
            </a:r>
            <a:r>
              <a:rPr lang="en-GB" sz="1200" dirty="0" smtClean="0">
                <a:latin typeface="Aller Light" panose="02000503000000020004" pitchFamily="2" charset="0"/>
                <a:ea typeface="Roboto" pitchFamily="2" charset="0"/>
              </a:rPr>
              <a:t> </a:t>
            </a:r>
            <a:r>
              <a:rPr lang="en-GB" sz="1200" dirty="0" err="1" smtClean="0">
                <a:latin typeface="Aller Light" panose="02000503000000020004" pitchFamily="2" charset="0"/>
                <a:ea typeface="Roboto" pitchFamily="2" charset="0"/>
              </a:rPr>
              <a:t>perlu</a:t>
            </a:r>
            <a:r>
              <a:rPr lang="en-GB" sz="1200" dirty="0" smtClean="0">
                <a:latin typeface="Aller Light" panose="02000503000000020004" pitchFamily="2" charset="0"/>
                <a:ea typeface="Roboto" pitchFamily="2" charset="0"/>
              </a:rPr>
              <a:t> </a:t>
            </a:r>
            <a:r>
              <a:rPr lang="en-GB" sz="1200" dirty="0" err="1" smtClean="0">
                <a:latin typeface="Aller Light" panose="02000503000000020004" pitchFamily="2" charset="0"/>
                <a:ea typeface="Roboto" pitchFamily="2" charset="0"/>
              </a:rPr>
              <a:t>menganalisis</a:t>
            </a:r>
            <a:r>
              <a:rPr lang="en-GB" sz="1200" dirty="0" smtClean="0">
                <a:latin typeface="Aller Light" panose="02000503000000020004" pitchFamily="2" charset="0"/>
                <a:ea typeface="Roboto" pitchFamily="2" charset="0"/>
              </a:rPr>
              <a:t> </a:t>
            </a:r>
            <a:r>
              <a:rPr lang="en-GB" sz="1200" dirty="0" err="1" smtClean="0">
                <a:latin typeface="Aller Light" panose="02000503000000020004" pitchFamily="2" charset="0"/>
                <a:ea typeface="Roboto" pitchFamily="2" charset="0"/>
              </a:rPr>
              <a:t>strategi</a:t>
            </a:r>
            <a:r>
              <a:rPr lang="en-GB" sz="1200" dirty="0" smtClean="0">
                <a:latin typeface="Aller Light" panose="02000503000000020004" pitchFamily="2" charset="0"/>
                <a:ea typeface="Roboto" pitchFamily="2" charset="0"/>
              </a:rPr>
              <a:t> </a:t>
            </a:r>
            <a:r>
              <a:rPr lang="en-GB" sz="1200" dirty="0" err="1" smtClean="0">
                <a:latin typeface="Aller Light" panose="02000503000000020004" pitchFamily="2" charset="0"/>
                <a:ea typeface="Roboto" pitchFamily="2" charset="0"/>
              </a:rPr>
              <a:t>dan</a:t>
            </a:r>
            <a:r>
              <a:rPr lang="en-GB" sz="1200" dirty="0" smtClean="0">
                <a:latin typeface="Aller Light" panose="02000503000000020004" pitchFamily="2" charset="0"/>
                <a:ea typeface="Roboto" pitchFamily="2" charset="0"/>
              </a:rPr>
              <a:t> </a:t>
            </a:r>
            <a:r>
              <a:rPr lang="en-GB" sz="1200" dirty="0" err="1" smtClean="0">
                <a:latin typeface="Aller Light" panose="02000503000000020004" pitchFamily="2" charset="0"/>
                <a:ea typeface="Roboto" pitchFamily="2" charset="0"/>
              </a:rPr>
              <a:t>teknik</a:t>
            </a:r>
            <a:r>
              <a:rPr lang="en-GB" sz="1200" dirty="0" smtClean="0">
                <a:latin typeface="Aller Light" panose="02000503000000020004" pitchFamily="2" charset="0"/>
                <a:ea typeface="Roboto" pitchFamily="2" charset="0"/>
              </a:rPr>
              <a:t> </a:t>
            </a:r>
            <a:r>
              <a:rPr lang="en-GB" sz="1200" dirty="0" err="1" smtClean="0">
                <a:latin typeface="Aller Light" panose="02000503000000020004" pitchFamily="2" charset="0"/>
                <a:ea typeface="Roboto" pitchFamily="2" charset="0"/>
              </a:rPr>
              <a:t>penyelenggaraan</a:t>
            </a:r>
            <a:r>
              <a:rPr lang="en-GB" sz="1200" dirty="0" smtClean="0">
                <a:latin typeface="Aller Light" panose="02000503000000020004" pitchFamily="2" charset="0"/>
                <a:ea typeface="Roboto" pitchFamily="2" charset="0"/>
              </a:rPr>
              <a:t> </a:t>
            </a:r>
            <a:r>
              <a:rPr lang="en-GB" sz="1200" dirty="0" err="1" smtClean="0">
                <a:latin typeface="Aller Light" panose="02000503000000020004" pitchFamily="2" charset="0"/>
                <a:ea typeface="Roboto" pitchFamily="2" charset="0"/>
              </a:rPr>
              <a:t>pemerintahan</a:t>
            </a:r>
            <a:endParaRPr lang="en-GB" sz="1200" dirty="0">
              <a:latin typeface="Aller Light" panose="02000503000000020004" pitchFamily="2" charset="0"/>
              <a:ea typeface="Roboto" pitchFamily="2" charset="0"/>
            </a:endParaRPr>
          </a:p>
        </p:txBody>
      </p:sp>
      <p:sp>
        <p:nvSpPr>
          <p:cNvPr id="2" name="Title 1"/>
          <p:cNvSpPr>
            <a:spLocks noGrp="1"/>
          </p:cNvSpPr>
          <p:nvPr>
            <p:ph type="ctrTitle"/>
          </p:nvPr>
        </p:nvSpPr>
        <p:spPr>
          <a:xfrm>
            <a:off x="1159320" y="1169989"/>
            <a:ext cx="6813105" cy="379477"/>
          </a:xfrm>
        </p:spPr>
        <p:txBody>
          <a:bodyPr/>
          <a:lstStyle/>
          <a:p>
            <a:pPr algn="ctr"/>
            <a:r>
              <a:rPr lang="en-GB" sz="4000" b="1" dirty="0" smtClean="0"/>
              <a:t>POKOK  BAHASAN</a:t>
            </a:r>
            <a:endParaRPr lang="en-GB" sz="4000" b="1" dirty="0"/>
          </a:p>
        </p:txBody>
      </p:sp>
      <p:sp>
        <p:nvSpPr>
          <p:cNvPr id="31" name="TextBox 30"/>
          <p:cNvSpPr txBox="1"/>
          <p:nvPr/>
        </p:nvSpPr>
        <p:spPr>
          <a:xfrm>
            <a:off x="1143001" y="1781119"/>
            <a:ext cx="6827093" cy="160685"/>
          </a:xfrm>
          <a:prstGeom prst="rect">
            <a:avLst/>
          </a:prstGeom>
          <a:noFill/>
        </p:spPr>
        <p:txBody>
          <a:bodyPr wrap="square" lIns="0" tIns="0" rIns="0" bIns="0" rtlCol="0">
            <a:spAutoFit/>
          </a:bodyPr>
          <a:lstStyle/>
          <a:p>
            <a:pPr algn="ctr">
              <a:lnSpc>
                <a:spcPts val="1050"/>
              </a:lnSpc>
            </a:pPr>
            <a:r>
              <a:rPr lang="en-GB" sz="2000" dirty="0" smtClean="0">
                <a:solidFill>
                  <a:srgbClr val="FF0000"/>
                </a:solidFill>
                <a:latin typeface="Aller Light" panose="02000503000000020004" pitchFamily="2" charset="0"/>
                <a:ea typeface="Roboto" pitchFamily="2" charset="0"/>
              </a:rPr>
              <a:t>API, 24 </a:t>
            </a:r>
            <a:r>
              <a:rPr lang="en-GB" sz="2000" dirty="0" err="1" smtClean="0">
                <a:solidFill>
                  <a:srgbClr val="FF0000"/>
                </a:solidFill>
                <a:latin typeface="Aller Light" panose="02000503000000020004" pitchFamily="2" charset="0"/>
                <a:ea typeface="Roboto" pitchFamily="2" charset="0"/>
              </a:rPr>
              <a:t>Maret</a:t>
            </a:r>
            <a:r>
              <a:rPr lang="en-GB" sz="2000" dirty="0" smtClean="0">
                <a:solidFill>
                  <a:srgbClr val="FF0000"/>
                </a:solidFill>
                <a:latin typeface="Aller Light" panose="02000503000000020004" pitchFamily="2" charset="0"/>
                <a:ea typeface="Roboto" pitchFamily="2" charset="0"/>
              </a:rPr>
              <a:t> 2017</a:t>
            </a:r>
            <a:endParaRPr lang="en-GB" sz="2000" dirty="0">
              <a:solidFill>
                <a:srgbClr val="FF0000"/>
              </a:solidFill>
              <a:latin typeface="Aller Light" panose="02000503000000020004" pitchFamily="2" charset="0"/>
              <a:ea typeface="Roboto" pitchFamily="2" charset="0"/>
            </a:endParaRPr>
          </a:p>
        </p:txBody>
      </p:sp>
      <p:sp>
        <p:nvSpPr>
          <p:cNvPr id="51" name="Text Placeholder 4"/>
          <p:cNvSpPr>
            <a:spLocks noGrp="1"/>
          </p:cNvSpPr>
          <p:nvPr>
            <p:ph type="body" sz="quarter" idx="11"/>
          </p:nvPr>
        </p:nvSpPr>
        <p:spPr>
          <a:xfrm>
            <a:off x="1143001" y="2509936"/>
            <a:ext cx="522931" cy="226118"/>
          </a:xfrm>
        </p:spPr>
        <p:txBody>
          <a:bodyPr anchor="ctr">
            <a:noAutofit/>
          </a:bodyPr>
          <a:lstStyle/>
          <a:p>
            <a:r>
              <a:rPr lang="en-GB" sz="1400" dirty="0" smtClean="0"/>
              <a:t>07:45</a:t>
            </a:r>
            <a:endParaRPr lang="en-GB" sz="1400" dirty="0"/>
          </a:p>
        </p:txBody>
      </p:sp>
      <p:sp>
        <p:nvSpPr>
          <p:cNvPr id="52" name="Text Placeholder 4"/>
          <p:cNvSpPr>
            <a:spLocks noGrp="1"/>
          </p:cNvSpPr>
          <p:nvPr>
            <p:ph type="body" sz="quarter" idx="11"/>
          </p:nvPr>
        </p:nvSpPr>
        <p:spPr>
          <a:xfrm>
            <a:off x="1785118" y="2509936"/>
            <a:ext cx="1452787" cy="226118"/>
          </a:xfrm>
        </p:spPr>
        <p:txBody>
          <a:bodyPr anchor="ctr">
            <a:noAutofit/>
          </a:bodyPr>
          <a:lstStyle/>
          <a:p>
            <a:r>
              <a:rPr lang="en-GB" sz="1400" dirty="0"/>
              <a:t>INTRODUCTION</a:t>
            </a:r>
          </a:p>
        </p:txBody>
      </p:sp>
      <p:sp>
        <p:nvSpPr>
          <p:cNvPr id="53" name="TextBox 52"/>
          <p:cNvSpPr txBox="1"/>
          <p:nvPr/>
        </p:nvSpPr>
        <p:spPr>
          <a:xfrm>
            <a:off x="1770173" y="3866557"/>
            <a:ext cx="2037446" cy="307777"/>
          </a:xfrm>
          <a:prstGeom prst="rect">
            <a:avLst/>
          </a:prstGeom>
          <a:noFill/>
        </p:spPr>
        <p:txBody>
          <a:bodyPr wrap="square" lIns="0" tIns="0" rIns="0" bIns="0" rtlCol="0">
            <a:spAutoFit/>
          </a:bodyPr>
          <a:lstStyle/>
          <a:p>
            <a:pPr>
              <a:lnSpc>
                <a:spcPts val="1200"/>
              </a:lnSpc>
            </a:pPr>
            <a:r>
              <a:rPr lang="en-GB" sz="1200" dirty="0" err="1" smtClean="0">
                <a:latin typeface="Aller Light" panose="02000503000000020004" pitchFamily="2" charset="0"/>
                <a:ea typeface="Roboto" pitchFamily="2" charset="0"/>
              </a:rPr>
              <a:t>Pemilihan</a:t>
            </a:r>
            <a:r>
              <a:rPr lang="en-GB" sz="1200" dirty="0" smtClean="0">
                <a:latin typeface="Aller Light" panose="02000503000000020004" pitchFamily="2" charset="0"/>
                <a:ea typeface="Roboto" pitchFamily="2" charset="0"/>
              </a:rPr>
              <a:t> </a:t>
            </a:r>
            <a:r>
              <a:rPr lang="en-GB" sz="1200" dirty="0" err="1" smtClean="0">
                <a:latin typeface="Aller Light" panose="02000503000000020004" pitchFamily="2" charset="0"/>
                <a:ea typeface="Roboto" pitchFamily="2" charset="0"/>
              </a:rPr>
              <a:t>pendekatan</a:t>
            </a:r>
            <a:r>
              <a:rPr lang="en-GB" sz="1200" dirty="0" smtClean="0">
                <a:latin typeface="Aller Light" panose="02000503000000020004" pitchFamily="2" charset="0"/>
                <a:ea typeface="Roboto" pitchFamily="2" charset="0"/>
              </a:rPr>
              <a:t>, </a:t>
            </a:r>
            <a:r>
              <a:rPr lang="en-GB" sz="1200" dirty="0" err="1" smtClean="0">
                <a:latin typeface="Aller Light" panose="02000503000000020004" pitchFamily="2" charset="0"/>
                <a:ea typeface="Roboto" pitchFamily="2" charset="0"/>
              </a:rPr>
              <a:t>Pemerintah</a:t>
            </a:r>
            <a:r>
              <a:rPr lang="en-GB" sz="1200" dirty="0" smtClean="0">
                <a:latin typeface="Aller Light" panose="02000503000000020004" pitchFamily="2" charset="0"/>
                <a:ea typeface="Roboto" pitchFamily="2" charset="0"/>
              </a:rPr>
              <a:t>, </a:t>
            </a:r>
            <a:r>
              <a:rPr lang="en-GB" sz="1200" dirty="0" err="1" smtClean="0">
                <a:latin typeface="Aller Light" panose="02000503000000020004" pitchFamily="2" charset="0"/>
                <a:ea typeface="Roboto" pitchFamily="2" charset="0"/>
              </a:rPr>
              <a:t>Strategi</a:t>
            </a:r>
            <a:r>
              <a:rPr lang="en-GB" sz="1200" dirty="0" smtClean="0">
                <a:latin typeface="Aller Light" panose="02000503000000020004" pitchFamily="2" charset="0"/>
                <a:ea typeface="Roboto" pitchFamily="2" charset="0"/>
              </a:rPr>
              <a:t> </a:t>
            </a:r>
            <a:r>
              <a:rPr lang="en-GB" sz="1200" dirty="0" err="1" smtClean="0">
                <a:latin typeface="Aller Light" panose="02000503000000020004" pitchFamily="2" charset="0"/>
                <a:ea typeface="Roboto" pitchFamily="2" charset="0"/>
              </a:rPr>
              <a:t>dan</a:t>
            </a:r>
            <a:r>
              <a:rPr lang="en-GB" sz="1200" dirty="0" smtClean="0">
                <a:latin typeface="Aller Light" panose="02000503000000020004" pitchFamily="2" charset="0"/>
                <a:ea typeface="Roboto" pitchFamily="2" charset="0"/>
              </a:rPr>
              <a:t> </a:t>
            </a:r>
            <a:r>
              <a:rPr lang="en-GB" sz="1200" dirty="0" err="1" smtClean="0">
                <a:latin typeface="Aller Light" panose="02000503000000020004" pitchFamily="2" charset="0"/>
                <a:ea typeface="Roboto" pitchFamily="2" charset="0"/>
              </a:rPr>
              <a:t>Kinerja</a:t>
            </a:r>
            <a:endParaRPr lang="en-GB" sz="1200" dirty="0">
              <a:latin typeface="Aller Light" panose="02000503000000020004" pitchFamily="2" charset="0"/>
              <a:ea typeface="Roboto" pitchFamily="2" charset="0"/>
            </a:endParaRPr>
          </a:p>
        </p:txBody>
      </p:sp>
      <p:sp>
        <p:nvSpPr>
          <p:cNvPr id="55" name="Text Placeholder 4"/>
          <p:cNvSpPr>
            <a:spLocks noGrp="1"/>
          </p:cNvSpPr>
          <p:nvPr>
            <p:ph type="body" sz="quarter" idx="11"/>
          </p:nvPr>
        </p:nvSpPr>
        <p:spPr>
          <a:xfrm>
            <a:off x="1143001" y="3564924"/>
            <a:ext cx="522931" cy="221356"/>
          </a:xfrm>
        </p:spPr>
        <p:txBody>
          <a:bodyPr anchor="ctr">
            <a:noAutofit/>
          </a:bodyPr>
          <a:lstStyle/>
          <a:p>
            <a:r>
              <a:rPr lang="en-GB" sz="1400" dirty="0" smtClean="0"/>
              <a:t>08:00</a:t>
            </a:r>
            <a:endParaRPr lang="en-GB" sz="1400" dirty="0"/>
          </a:p>
        </p:txBody>
      </p:sp>
      <p:sp>
        <p:nvSpPr>
          <p:cNvPr id="56" name="Text Placeholder 4"/>
          <p:cNvSpPr>
            <a:spLocks noGrp="1"/>
          </p:cNvSpPr>
          <p:nvPr>
            <p:ph type="body" sz="quarter" idx="11"/>
          </p:nvPr>
        </p:nvSpPr>
        <p:spPr>
          <a:xfrm>
            <a:off x="1785118" y="3560162"/>
            <a:ext cx="2289341" cy="226118"/>
          </a:xfrm>
        </p:spPr>
        <p:txBody>
          <a:bodyPr anchor="ctr">
            <a:noAutofit/>
          </a:bodyPr>
          <a:lstStyle/>
          <a:p>
            <a:r>
              <a:rPr lang="en-GB" sz="1400" dirty="0" smtClean="0"/>
              <a:t>STRATEGI PEMERINTAHAN</a:t>
            </a:r>
            <a:endParaRPr lang="en-GB" sz="1400" dirty="0"/>
          </a:p>
        </p:txBody>
      </p:sp>
      <p:sp>
        <p:nvSpPr>
          <p:cNvPr id="65" name="TextBox 64"/>
          <p:cNvSpPr txBox="1"/>
          <p:nvPr/>
        </p:nvSpPr>
        <p:spPr>
          <a:xfrm>
            <a:off x="1770173" y="4916782"/>
            <a:ext cx="2037446" cy="307777"/>
          </a:xfrm>
          <a:prstGeom prst="rect">
            <a:avLst/>
          </a:prstGeom>
          <a:noFill/>
        </p:spPr>
        <p:txBody>
          <a:bodyPr wrap="square" lIns="0" tIns="0" rIns="0" bIns="0" rtlCol="0">
            <a:spAutoFit/>
          </a:bodyPr>
          <a:lstStyle/>
          <a:p>
            <a:pPr>
              <a:lnSpc>
                <a:spcPts val="1200"/>
              </a:lnSpc>
            </a:pPr>
            <a:r>
              <a:rPr lang="en-GB" sz="1200" dirty="0" err="1" smtClean="0">
                <a:latin typeface="Aller Light" panose="02000503000000020004" pitchFamily="2" charset="0"/>
                <a:ea typeface="Roboto" pitchFamily="2" charset="0"/>
              </a:rPr>
              <a:t>Pengembangan</a:t>
            </a:r>
            <a:r>
              <a:rPr lang="en-GB" sz="1200" dirty="0" smtClean="0">
                <a:latin typeface="Aller Light" panose="02000503000000020004" pitchFamily="2" charset="0"/>
                <a:ea typeface="Roboto" pitchFamily="2" charset="0"/>
              </a:rPr>
              <a:t>, </a:t>
            </a:r>
            <a:r>
              <a:rPr lang="en-GB" sz="1200" dirty="0" err="1" smtClean="0">
                <a:latin typeface="Aller Light" panose="02000503000000020004" pitchFamily="2" charset="0"/>
                <a:ea typeface="Roboto" pitchFamily="2" charset="0"/>
              </a:rPr>
              <a:t>Transformasi</a:t>
            </a:r>
            <a:r>
              <a:rPr lang="en-GB" sz="1200" dirty="0" smtClean="0">
                <a:latin typeface="Aller Light" panose="02000503000000020004" pitchFamily="2" charset="0"/>
                <a:ea typeface="Roboto" pitchFamily="2" charset="0"/>
              </a:rPr>
              <a:t> </a:t>
            </a:r>
            <a:r>
              <a:rPr lang="en-GB" sz="1200" dirty="0" err="1" smtClean="0">
                <a:latin typeface="Aller Light" panose="02000503000000020004" pitchFamily="2" charset="0"/>
                <a:ea typeface="Roboto" pitchFamily="2" charset="0"/>
              </a:rPr>
              <a:t>Protektif</a:t>
            </a:r>
            <a:r>
              <a:rPr lang="en-GB" sz="1200" dirty="0" smtClean="0">
                <a:latin typeface="Aller Light" panose="02000503000000020004" pitchFamily="2" charset="0"/>
                <a:ea typeface="Roboto" pitchFamily="2" charset="0"/>
              </a:rPr>
              <a:t> </a:t>
            </a:r>
            <a:r>
              <a:rPr lang="en-GB" sz="1200" dirty="0" err="1" smtClean="0">
                <a:latin typeface="Aller Light" panose="02000503000000020004" pitchFamily="2" charset="0"/>
                <a:ea typeface="Roboto" pitchFamily="2" charset="0"/>
              </a:rPr>
              <a:t>dan</a:t>
            </a:r>
            <a:r>
              <a:rPr lang="en-GB" sz="1200" dirty="0" smtClean="0">
                <a:latin typeface="Aller Light" panose="02000503000000020004" pitchFamily="2" charset="0"/>
                <a:ea typeface="Roboto" pitchFamily="2" charset="0"/>
              </a:rPr>
              <a:t> </a:t>
            </a:r>
            <a:r>
              <a:rPr lang="en-GB" sz="1200" dirty="0" err="1" smtClean="0">
                <a:latin typeface="Aller Light" panose="02000503000000020004" pitchFamily="2" charset="0"/>
                <a:ea typeface="Roboto" pitchFamily="2" charset="0"/>
              </a:rPr>
              <a:t>Politik</a:t>
            </a:r>
            <a:endParaRPr lang="en-GB" sz="1200" dirty="0">
              <a:latin typeface="Aller Light" panose="02000503000000020004" pitchFamily="2" charset="0"/>
              <a:ea typeface="Roboto" pitchFamily="2" charset="0"/>
            </a:endParaRPr>
          </a:p>
        </p:txBody>
      </p:sp>
      <p:sp>
        <p:nvSpPr>
          <p:cNvPr id="67" name="Text Placeholder 4"/>
          <p:cNvSpPr>
            <a:spLocks noGrp="1"/>
          </p:cNvSpPr>
          <p:nvPr>
            <p:ph type="body" sz="quarter" idx="11"/>
          </p:nvPr>
        </p:nvSpPr>
        <p:spPr>
          <a:xfrm>
            <a:off x="1159321" y="4615149"/>
            <a:ext cx="506612" cy="221356"/>
          </a:xfrm>
        </p:spPr>
        <p:txBody>
          <a:bodyPr anchor="ctr">
            <a:noAutofit/>
          </a:bodyPr>
          <a:lstStyle/>
          <a:p>
            <a:r>
              <a:rPr lang="en-GB" sz="1400" dirty="0" smtClean="0"/>
              <a:t>08:15</a:t>
            </a:r>
            <a:endParaRPr lang="en-GB" sz="1400" dirty="0"/>
          </a:p>
        </p:txBody>
      </p:sp>
      <p:sp>
        <p:nvSpPr>
          <p:cNvPr id="68" name="Text Placeholder 4"/>
          <p:cNvSpPr>
            <a:spLocks noGrp="1"/>
          </p:cNvSpPr>
          <p:nvPr>
            <p:ph type="body" sz="quarter" idx="11"/>
          </p:nvPr>
        </p:nvSpPr>
        <p:spPr>
          <a:xfrm>
            <a:off x="1785118" y="4610387"/>
            <a:ext cx="1684223" cy="285968"/>
          </a:xfrm>
        </p:spPr>
        <p:txBody>
          <a:bodyPr anchor="ctr">
            <a:noAutofit/>
          </a:bodyPr>
          <a:lstStyle/>
          <a:p>
            <a:r>
              <a:rPr lang="en-GB" sz="1400" dirty="0" smtClean="0"/>
              <a:t>TIPOLOGI STRATEGI I</a:t>
            </a:r>
            <a:endParaRPr lang="en-GB" sz="1400" dirty="0"/>
          </a:p>
        </p:txBody>
      </p:sp>
      <p:sp>
        <p:nvSpPr>
          <p:cNvPr id="69" name="TextBox 68"/>
          <p:cNvSpPr txBox="1"/>
          <p:nvPr/>
        </p:nvSpPr>
        <p:spPr>
          <a:xfrm>
            <a:off x="5035461" y="2816332"/>
            <a:ext cx="2037446" cy="153888"/>
          </a:xfrm>
          <a:prstGeom prst="rect">
            <a:avLst/>
          </a:prstGeom>
          <a:noFill/>
        </p:spPr>
        <p:txBody>
          <a:bodyPr wrap="square" lIns="0" tIns="0" rIns="0" bIns="0" rtlCol="0">
            <a:spAutoFit/>
          </a:bodyPr>
          <a:lstStyle/>
          <a:p>
            <a:pPr>
              <a:lnSpc>
                <a:spcPts val="1200"/>
              </a:lnSpc>
            </a:pPr>
            <a:r>
              <a:rPr lang="en-GB" sz="1200" dirty="0" smtClean="0">
                <a:latin typeface="Aller Light" panose="02000503000000020004" pitchFamily="2" charset="0"/>
                <a:ea typeface="Roboto" pitchFamily="2" charset="0"/>
              </a:rPr>
              <a:t>Saga, Venture, Quest </a:t>
            </a:r>
            <a:r>
              <a:rPr lang="en-GB" sz="1200" dirty="0" err="1" smtClean="0">
                <a:latin typeface="Aller Light" panose="02000503000000020004" pitchFamily="2" charset="0"/>
                <a:ea typeface="Roboto" pitchFamily="2" charset="0"/>
              </a:rPr>
              <a:t>dan</a:t>
            </a:r>
            <a:r>
              <a:rPr lang="en-GB" sz="1200" dirty="0" smtClean="0">
                <a:latin typeface="Aller Light" panose="02000503000000020004" pitchFamily="2" charset="0"/>
                <a:ea typeface="Roboto" pitchFamily="2" charset="0"/>
              </a:rPr>
              <a:t> Parlay</a:t>
            </a:r>
            <a:endParaRPr lang="en-GB" sz="1200" dirty="0">
              <a:latin typeface="Aller Light" panose="02000503000000020004" pitchFamily="2" charset="0"/>
              <a:ea typeface="Roboto" pitchFamily="2" charset="0"/>
            </a:endParaRPr>
          </a:p>
        </p:txBody>
      </p:sp>
      <p:sp>
        <p:nvSpPr>
          <p:cNvPr id="71" name="Text Placeholder 4"/>
          <p:cNvSpPr>
            <a:spLocks noGrp="1"/>
          </p:cNvSpPr>
          <p:nvPr>
            <p:ph type="body" sz="quarter" idx="11"/>
          </p:nvPr>
        </p:nvSpPr>
        <p:spPr>
          <a:xfrm>
            <a:off x="4464425" y="2509936"/>
            <a:ext cx="466796" cy="226118"/>
          </a:xfrm>
        </p:spPr>
        <p:txBody>
          <a:bodyPr anchor="ctr">
            <a:noAutofit/>
          </a:bodyPr>
          <a:lstStyle/>
          <a:p>
            <a:r>
              <a:rPr lang="en-GB" sz="1400" dirty="0" smtClean="0"/>
              <a:t>08:30</a:t>
            </a:r>
            <a:endParaRPr lang="en-GB" sz="1400" dirty="0"/>
          </a:p>
        </p:txBody>
      </p:sp>
      <p:sp>
        <p:nvSpPr>
          <p:cNvPr id="72" name="Text Placeholder 4"/>
          <p:cNvSpPr>
            <a:spLocks noGrp="1"/>
          </p:cNvSpPr>
          <p:nvPr>
            <p:ph type="body" sz="quarter" idx="11"/>
          </p:nvPr>
        </p:nvSpPr>
        <p:spPr>
          <a:xfrm>
            <a:off x="5050406" y="2509936"/>
            <a:ext cx="1939475" cy="226118"/>
          </a:xfrm>
        </p:spPr>
        <p:txBody>
          <a:bodyPr anchor="ctr">
            <a:noAutofit/>
          </a:bodyPr>
          <a:lstStyle/>
          <a:p>
            <a:r>
              <a:rPr lang="en-GB" sz="1400" dirty="0"/>
              <a:t>TIPOLOGI STRATEGI </a:t>
            </a:r>
            <a:r>
              <a:rPr lang="en-GB" sz="1400" dirty="0" smtClean="0"/>
              <a:t>II</a:t>
            </a:r>
            <a:endParaRPr lang="en-GB" sz="1400" dirty="0"/>
          </a:p>
        </p:txBody>
      </p:sp>
      <p:sp>
        <p:nvSpPr>
          <p:cNvPr id="73" name="TextBox 72"/>
          <p:cNvSpPr txBox="1"/>
          <p:nvPr/>
        </p:nvSpPr>
        <p:spPr>
          <a:xfrm>
            <a:off x="5035461" y="3866557"/>
            <a:ext cx="2037446" cy="153888"/>
          </a:xfrm>
          <a:prstGeom prst="rect">
            <a:avLst/>
          </a:prstGeom>
          <a:noFill/>
        </p:spPr>
        <p:txBody>
          <a:bodyPr wrap="square" lIns="0" tIns="0" rIns="0" bIns="0" rtlCol="0">
            <a:spAutoFit/>
          </a:bodyPr>
          <a:lstStyle/>
          <a:p>
            <a:pPr>
              <a:lnSpc>
                <a:spcPts val="1200"/>
              </a:lnSpc>
            </a:pPr>
            <a:r>
              <a:rPr lang="en-GB" sz="1200" dirty="0" smtClean="0">
                <a:latin typeface="Aller Light" panose="02000503000000020004" pitchFamily="2" charset="0"/>
                <a:ea typeface="Roboto" pitchFamily="2" charset="0"/>
              </a:rPr>
              <a:t>Model Nutt </a:t>
            </a:r>
            <a:r>
              <a:rPr lang="en-GB" sz="1200" dirty="0" err="1" smtClean="0">
                <a:latin typeface="Aller Light" panose="02000503000000020004" pitchFamily="2" charset="0"/>
                <a:ea typeface="Roboto" pitchFamily="2" charset="0"/>
              </a:rPr>
              <a:t>dan</a:t>
            </a:r>
            <a:r>
              <a:rPr lang="en-GB" sz="1200" dirty="0" smtClean="0">
                <a:latin typeface="Aller Light" panose="02000503000000020004" pitchFamily="2" charset="0"/>
                <a:ea typeface="Roboto" pitchFamily="2" charset="0"/>
              </a:rPr>
              <a:t> </a:t>
            </a:r>
            <a:r>
              <a:rPr lang="en-GB" sz="1200" dirty="0" err="1" smtClean="0">
                <a:latin typeface="Aller Light" panose="02000503000000020004" pitchFamily="2" charset="0"/>
                <a:ea typeface="Roboto" pitchFamily="2" charset="0"/>
              </a:rPr>
              <a:t>Backoff</a:t>
            </a:r>
            <a:endParaRPr lang="en-GB" sz="1200" dirty="0">
              <a:latin typeface="Aller Light" panose="02000503000000020004" pitchFamily="2" charset="0"/>
              <a:ea typeface="Roboto" pitchFamily="2" charset="0"/>
            </a:endParaRPr>
          </a:p>
        </p:txBody>
      </p:sp>
      <p:sp>
        <p:nvSpPr>
          <p:cNvPr id="75" name="Text Placeholder 4"/>
          <p:cNvSpPr>
            <a:spLocks noGrp="1"/>
          </p:cNvSpPr>
          <p:nvPr>
            <p:ph type="body" sz="quarter" idx="11"/>
          </p:nvPr>
        </p:nvSpPr>
        <p:spPr>
          <a:xfrm>
            <a:off x="4464425" y="3564923"/>
            <a:ext cx="466795" cy="255975"/>
          </a:xfrm>
        </p:spPr>
        <p:txBody>
          <a:bodyPr anchor="ctr">
            <a:noAutofit/>
          </a:bodyPr>
          <a:lstStyle/>
          <a:p>
            <a:r>
              <a:rPr lang="en-GB" sz="1400" dirty="0" smtClean="0"/>
              <a:t>08:45</a:t>
            </a:r>
            <a:endParaRPr lang="en-GB" sz="1400" dirty="0"/>
          </a:p>
        </p:txBody>
      </p:sp>
      <p:sp>
        <p:nvSpPr>
          <p:cNvPr id="76" name="Text Placeholder 4"/>
          <p:cNvSpPr>
            <a:spLocks noGrp="1"/>
          </p:cNvSpPr>
          <p:nvPr>
            <p:ph type="body" sz="quarter" idx="11"/>
          </p:nvPr>
        </p:nvSpPr>
        <p:spPr>
          <a:xfrm>
            <a:off x="5050406" y="3560161"/>
            <a:ext cx="1939475" cy="306395"/>
          </a:xfrm>
        </p:spPr>
        <p:txBody>
          <a:bodyPr anchor="ctr">
            <a:noAutofit/>
          </a:bodyPr>
          <a:lstStyle/>
          <a:p>
            <a:r>
              <a:rPr lang="en-GB" sz="1400" dirty="0"/>
              <a:t>TIPOLOGI </a:t>
            </a:r>
            <a:r>
              <a:rPr lang="en-GB" sz="1400" dirty="0" smtClean="0"/>
              <a:t>STRATEGI III</a:t>
            </a:r>
            <a:endParaRPr lang="en-GB" sz="1400" dirty="0"/>
          </a:p>
        </p:txBody>
      </p:sp>
      <p:sp>
        <p:nvSpPr>
          <p:cNvPr id="77" name="TextBox 76"/>
          <p:cNvSpPr txBox="1"/>
          <p:nvPr/>
        </p:nvSpPr>
        <p:spPr>
          <a:xfrm>
            <a:off x="5035461" y="4916782"/>
            <a:ext cx="2037446" cy="307777"/>
          </a:xfrm>
          <a:prstGeom prst="rect">
            <a:avLst/>
          </a:prstGeom>
          <a:noFill/>
        </p:spPr>
        <p:txBody>
          <a:bodyPr wrap="square" lIns="0" tIns="0" rIns="0" bIns="0" rtlCol="0">
            <a:spAutoFit/>
          </a:bodyPr>
          <a:lstStyle/>
          <a:p>
            <a:pPr>
              <a:lnSpc>
                <a:spcPts val="1200"/>
              </a:lnSpc>
            </a:pPr>
            <a:r>
              <a:rPr lang="en-GB" sz="1200" dirty="0" err="1" smtClean="0">
                <a:latin typeface="Aller Light" panose="02000503000000020004" pitchFamily="2" charset="0"/>
                <a:ea typeface="Roboto" pitchFamily="2" charset="0"/>
              </a:rPr>
              <a:t>Memberi</a:t>
            </a:r>
            <a:r>
              <a:rPr lang="en-GB" sz="1200" dirty="0" smtClean="0">
                <a:latin typeface="Aller Light" panose="02000503000000020004" pitchFamily="2" charset="0"/>
                <a:ea typeface="Roboto" pitchFamily="2" charset="0"/>
              </a:rPr>
              <a:t> </a:t>
            </a:r>
            <a:r>
              <a:rPr lang="en-GB" sz="1200" dirty="0" err="1" smtClean="0">
                <a:latin typeface="Aller Light" panose="02000503000000020004" pitchFamily="2" charset="0"/>
                <a:ea typeface="Roboto" pitchFamily="2" charset="0"/>
              </a:rPr>
              <a:t>kesempatan</a:t>
            </a:r>
            <a:r>
              <a:rPr lang="en-GB" sz="1200" dirty="0" smtClean="0">
                <a:latin typeface="Aller Light" panose="02000503000000020004" pitchFamily="2" charset="0"/>
                <a:ea typeface="Roboto" pitchFamily="2" charset="0"/>
              </a:rPr>
              <a:t> </a:t>
            </a:r>
            <a:r>
              <a:rPr lang="en-GB" sz="1200" dirty="0" err="1" smtClean="0">
                <a:latin typeface="Aller Light" panose="02000503000000020004" pitchFamily="2" charset="0"/>
                <a:ea typeface="Roboto" pitchFamily="2" charset="0"/>
              </a:rPr>
              <a:t>kepada</a:t>
            </a:r>
            <a:r>
              <a:rPr lang="en-GB" sz="1200" dirty="0" smtClean="0">
                <a:latin typeface="Aller Light" panose="02000503000000020004" pitchFamily="2" charset="0"/>
                <a:ea typeface="Roboto" pitchFamily="2" charset="0"/>
              </a:rPr>
              <a:t> </a:t>
            </a:r>
            <a:r>
              <a:rPr lang="en-GB" sz="1200" dirty="0" err="1" smtClean="0">
                <a:latin typeface="Aller Light" panose="02000503000000020004" pitchFamily="2" charset="0"/>
                <a:ea typeface="Roboto" pitchFamily="2" charset="0"/>
              </a:rPr>
              <a:t>mahasiswa</a:t>
            </a:r>
            <a:r>
              <a:rPr lang="en-GB" sz="1200" dirty="0" smtClean="0">
                <a:latin typeface="Aller Light" panose="02000503000000020004" pitchFamily="2" charset="0"/>
                <a:ea typeface="Roboto" pitchFamily="2" charset="0"/>
              </a:rPr>
              <a:t> </a:t>
            </a:r>
            <a:r>
              <a:rPr lang="en-GB" sz="1200" dirty="0" err="1" smtClean="0">
                <a:latin typeface="Aller Light" panose="02000503000000020004" pitchFamily="2" charset="0"/>
                <a:ea typeface="Roboto" pitchFamily="2" charset="0"/>
              </a:rPr>
              <a:t>untuk</a:t>
            </a:r>
            <a:r>
              <a:rPr lang="en-GB" sz="1200" dirty="0" smtClean="0">
                <a:latin typeface="Aller Light" panose="02000503000000020004" pitchFamily="2" charset="0"/>
                <a:ea typeface="Roboto" pitchFamily="2" charset="0"/>
              </a:rPr>
              <a:t> </a:t>
            </a:r>
            <a:r>
              <a:rPr lang="en-GB" sz="1200" dirty="0" err="1" smtClean="0">
                <a:latin typeface="Aller Light" panose="02000503000000020004" pitchFamily="2" charset="0"/>
                <a:ea typeface="Roboto" pitchFamily="2" charset="0"/>
              </a:rPr>
              <a:t>bertanya</a:t>
            </a:r>
            <a:r>
              <a:rPr lang="en-GB" sz="1200" dirty="0" smtClean="0">
                <a:latin typeface="Aller Light" panose="02000503000000020004" pitchFamily="2" charset="0"/>
                <a:ea typeface="Roboto" pitchFamily="2" charset="0"/>
              </a:rPr>
              <a:t> </a:t>
            </a:r>
            <a:r>
              <a:rPr lang="en-GB" sz="1200" dirty="0" err="1" smtClean="0">
                <a:latin typeface="Aller Light" panose="02000503000000020004" pitchFamily="2" charset="0"/>
                <a:ea typeface="Roboto" pitchFamily="2" charset="0"/>
              </a:rPr>
              <a:t>dan</a:t>
            </a:r>
            <a:r>
              <a:rPr lang="en-GB" sz="1200" dirty="0" smtClean="0">
                <a:latin typeface="Aller Light" panose="02000503000000020004" pitchFamily="2" charset="0"/>
                <a:ea typeface="Roboto" pitchFamily="2" charset="0"/>
              </a:rPr>
              <a:t> </a:t>
            </a:r>
            <a:r>
              <a:rPr lang="en-GB" sz="1200" dirty="0" err="1" smtClean="0">
                <a:latin typeface="Aller Light" panose="02000503000000020004" pitchFamily="2" charset="0"/>
                <a:ea typeface="Roboto" pitchFamily="2" charset="0"/>
              </a:rPr>
              <a:t>dosen</a:t>
            </a:r>
            <a:r>
              <a:rPr lang="en-GB" sz="1200" dirty="0" smtClean="0">
                <a:latin typeface="Aller Light" panose="02000503000000020004" pitchFamily="2" charset="0"/>
                <a:ea typeface="Roboto" pitchFamily="2" charset="0"/>
              </a:rPr>
              <a:t> </a:t>
            </a:r>
            <a:r>
              <a:rPr lang="en-GB" sz="1200" dirty="0" err="1" smtClean="0">
                <a:latin typeface="Aller Light" panose="02000503000000020004" pitchFamily="2" charset="0"/>
                <a:ea typeface="Roboto" pitchFamily="2" charset="0"/>
              </a:rPr>
              <a:t>menjawab</a:t>
            </a:r>
            <a:endParaRPr lang="en-GB" sz="1200" dirty="0">
              <a:latin typeface="Aller Light" panose="02000503000000020004" pitchFamily="2" charset="0"/>
              <a:ea typeface="Roboto" pitchFamily="2" charset="0"/>
            </a:endParaRPr>
          </a:p>
        </p:txBody>
      </p:sp>
      <p:sp>
        <p:nvSpPr>
          <p:cNvPr id="45" name="Shape 48"/>
          <p:cNvSpPr/>
          <p:nvPr/>
        </p:nvSpPr>
        <p:spPr>
          <a:xfrm flipV="1">
            <a:off x="1671945" y="2552701"/>
            <a:ext cx="0" cy="115991"/>
          </a:xfrm>
          <a:prstGeom prst="line">
            <a:avLst/>
          </a:prstGeom>
          <a:noFill/>
          <a:ln w="25400" cap="flat">
            <a:solidFill>
              <a:schemeClr val="accent1"/>
            </a:solidFill>
            <a:prstDash val="solid"/>
            <a:miter lim="400000"/>
          </a:ln>
          <a:effectLst/>
        </p:spPr>
        <p:txBody>
          <a:bodyPr wrap="square" lIns="38100" tIns="38100" rIns="38100" bIns="38100" numCol="1" anchor="ctr">
            <a:noAutofit/>
          </a:bodyPr>
          <a:lstStyle/>
          <a:p>
            <a:pPr lvl="0">
              <a:defRPr sz="3200">
                <a:solidFill>
                  <a:srgbClr val="000000"/>
                </a:solidFill>
                <a:latin typeface="+mn-lt"/>
                <a:ea typeface="+mn-ea"/>
                <a:cs typeface="+mn-cs"/>
                <a:sym typeface="Helvetica Light"/>
              </a:defRPr>
            </a:pPr>
            <a:endParaRPr sz="2400"/>
          </a:p>
        </p:txBody>
      </p:sp>
      <p:sp>
        <p:nvSpPr>
          <p:cNvPr id="54" name="Shape 48"/>
          <p:cNvSpPr/>
          <p:nvPr/>
        </p:nvSpPr>
        <p:spPr>
          <a:xfrm flipV="1">
            <a:off x="1671945" y="3598554"/>
            <a:ext cx="0" cy="115991"/>
          </a:xfrm>
          <a:prstGeom prst="line">
            <a:avLst/>
          </a:prstGeom>
          <a:noFill/>
          <a:ln w="25400" cap="flat">
            <a:solidFill>
              <a:schemeClr val="accent1"/>
            </a:solidFill>
            <a:prstDash val="solid"/>
            <a:miter lim="400000"/>
          </a:ln>
          <a:effectLst/>
        </p:spPr>
        <p:txBody>
          <a:bodyPr wrap="square" lIns="38100" tIns="38100" rIns="38100" bIns="38100" numCol="1" anchor="ctr">
            <a:noAutofit/>
          </a:bodyPr>
          <a:lstStyle/>
          <a:p>
            <a:pPr lvl="0">
              <a:defRPr sz="3200">
                <a:solidFill>
                  <a:srgbClr val="000000"/>
                </a:solidFill>
                <a:latin typeface="+mn-lt"/>
                <a:ea typeface="+mn-ea"/>
                <a:cs typeface="+mn-cs"/>
                <a:sym typeface="Helvetica Light"/>
              </a:defRPr>
            </a:pPr>
            <a:endParaRPr sz="2400"/>
          </a:p>
        </p:txBody>
      </p:sp>
      <p:sp>
        <p:nvSpPr>
          <p:cNvPr id="66" name="Shape 48"/>
          <p:cNvSpPr/>
          <p:nvPr/>
        </p:nvSpPr>
        <p:spPr>
          <a:xfrm flipV="1">
            <a:off x="1671945" y="4649169"/>
            <a:ext cx="0" cy="115991"/>
          </a:xfrm>
          <a:prstGeom prst="line">
            <a:avLst/>
          </a:prstGeom>
          <a:noFill/>
          <a:ln w="25400" cap="flat">
            <a:solidFill>
              <a:schemeClr val="accent1"/>
            </a:solidFill>
            <a:prstDash val="solid"/>
            <a:miter lim="400000"/>
          </a:ln>
          <a:effectLst/>
        </p:spPr>
        <p:txBody>
          <a:bodyPr wrap="square" lIns="38100" tIns="38100" rIns="38100" bIns="38100" numCol="1" anchor="ctr">
            <a:noAutofit/>
          </a:bodyPr>
          <a:lstStyle/>
          <a:p>
            <a:pPr lvl="0">
              <a:defRPr sz="3200">
                <a:solidFill>
                  <a:srgbClr val="000000"/>
                </a:solidFill>
                <a:latin typeface="+mn-lt"/>
                <a:ea typeface="+mn-ea"/>
                <a:cs typeface="+mn-cs"/>
                <a:sym typeface="Helvetica Light"/>
              </a:defRPr>
            </a:pPr>
            <a:endParaRPr sz="2400"/>
          </a:p>
        </p:txBody>
      </p:sp>
      <p:sp>
        <p:nvSpPr>
          <p:cNvPr id="70" name="Shape 48"/>
          <p:cNvSpPr/>
          <p:nvPr/>
        </p:nvSpPr>
        <p:spPr>
          <a:xfrm flipV="1">
            <a:off x="4937233" y="2552701"/>
            <a:ext cx="0" cy="115991"/>
          </a:xfrm>
          <a:prstGeom prst="line">
            <a:avLst/>
          </a:prstGeom>
          <a:noFill/>
          <a:ln w="25400" cap="flat">
            <a:solidFill>
              <a:schemeClr val="accent1"/>
            </a:solidFill>
            <a:prstDash val="solid"/>
            <a:miter lim="400000"/>
          </a:ln>
          <a:effectLst/>
        </p:spPr>
        <p:txBody>
          <a:bodyPr wrap="square" lIns="38100" tIns="38100" rIns="38100" bIns="38100" numCol="1" anchor="ctr">
            <a:noAutofit/>
          </a:bodyPr>
          <a:lstStyle/>
          <a:p>
            <a:pPr lvl="0">
              <a:defRPr sz="3200">
                <a:solidFill>
                  <a:srgbClr val="000000"/>
                </a:solidFill>
                <a:latin typeface="+mn-lt"/>
                <a:ea typeface="+mn-ea"/>
                <a:cs typeface="+mn-cs"/>
                <a:sym typeface="Helvetica Light"/>
              </a:defRPr>
            </a:pPr>
            <a:endParaRPr sz="2400"/>
          </a:p>
        </p:txBody>
      </p:sp>
      <p:sp>
        <p:nvSpPr>
          <p:cNvPr id="74" name="Shape 48"/>
          <p:cNvSpPr/>
          <p:nvPr/>
        </p:nvSpPr>
        <p:spPr>
          <a:xfrm flipV="1">
            <a:off x="4937233" y="3598554"/>
            <a:ext cx="0" cy="115991"/>
          </a:xfrm>
          <a:prstGeom prst="line">
            <a:avLst/>
          </a:prstGeom>
          <a:noFill/>
          <a:ln w="25400" cap="flat">
            <a:solidFill>
              <a:schemeClr val="accent1"/>
            </a:solidFill>
            <a:prstDash val="solid"/>
            <a:miter lim="400000"/>
          </a:ln>
          <a:effectLst/>
        </p:spPr>
        <p:txBody>
          <a:bodyPr wrap="square" lIns="38100" tIns="38100" rIns="38100" bIns="38100" numCol="1" anchor="ctr">
            <a:noAutofit/>
          </a:bodyPr>
          <a:lstStyle/>
          <a:p>
            <a:pPr lvl="0">
              <a:defRPr sz="3200">
                <a:solidFill>
                  <a:srgbClr val="000000"/>
                </a:solidFill>
                <a:latin typeface="+mn-lt"/>
                <a:ea typeface="+mn-ea"/>
                <a:cs typeface="+mn-cs"/>
                <a:sym typeface="Helvetica Light"/>
              </a:defRPr>
            </a:pPr>
            <a:endParaRPr sz="2400"/>
          </a:p>
        </p:txBody>
      </p:sp>
      <p:sp>
        <p:nvSpPr>
          <p:cNvPr id="78" name="Shape 48"/>
          <p:cNvSpPr/>
          <p:nvPr/>
        </p:nvSpPr>
        <p:spPr>
          <a:xfrm flipV="1">
            <a:off x="4937233" y="4649169"/>
            <a:ext cx="0" cy="115991"/>
          </a:xfrm>
          <a:prstGeom prst="line">
            <a:avLst/>
          </a:prstGeom>
          <a:noFill/>
          <a:ln w="25400" cap="flat">
            <a:solidFill>
              <a:schemeClr val="accent1"/>
            </a:solidFill>
            <a:prstDash val="solid"/>
            <a:miter lim="400000"/>
          </a:ln>
          <a:effectLst/>
        </p:spPr>
        <p:txBody>
          <a:bodyPr wrap="square" lIns="38100" tIns="38100" rIns="38100" bIns="38100" numCol="1" anchor="ctr">
            <a:noAutofit/>
          </a:bodyPr>
          <a:lstStyle/>
          <a:p>
            <a:pPr lvl="0">
              <a:defRPr sz="3200">
                <a:solidFill>
                  <a:srgbClr val="000000"/>
                </a:solidFill>
                <a:latin typeface="+mn-lt"/>
                <a:ea typeface="+mn-ea"/>
                <a:cs typeface="+mn-cs"/>
                <a:sym typeface="Helvetica Light"/>
              </a:defRPr>
            </a:pPr>
            <a:endParaRPr sz="2400"/>
          </a:p>
        </p:txBody>
      </p:sp>
      <p:sp>
        <p:nvSpPr>
          <p:cNvPr id="79" name="Text Placeholder 4"/>
          <p:cNvSpPr>
            <a:spLocks noGrp="1"/>
          </p:cNvSpPr>
          <p:nvPr>
            <p:ph type="body" sz="quarter" idx="11"/>
          </p:nvPr>
        </p:nvSpPr>
        <p:spPr>
          <a:xfrm>
            <a:off x="4464425" y="4615149"/>
            <a:ext cx="466795" cy="221356"/>
          </a:xfrm>
        </p:spPr>
        <p:txBody>
          <a:bodyPr anchor="ctr">
            <a:noAutofit/>
          </a:bodyPr>
          <a:lstStyle/>
          <a:p>
            <a:r>
              <a:rPr lang="en-GB" sz="1400" dirty="0" smtClean="0"/>
              <a:t>09:00</a:t>
            </a:r>
            <a:endParaRPr lang="en-GB" sz="1400" dirty="0"/>
          </a:p>
        </p:txBody>
      </p:sp>
      <p:sp>
        <p:nvSpPr>
          <p:cNvPr id="80" name="Text Placeholder 4"/>
          <p:cNvSpPr>
            <a:spLocks noGrp="1"/>
          </p:cNvSpPr>
          <p:nvPr>
            <p:ph type="body" sz="quarter" idx="11"/>
          </p:nvPr>
        </p:nvSpPr>
        <p:spPr>
          <a:xfrm>
            <a:off x="5050406" y="4610387"/>
            <a:ext cx="1452787" cy="226118"/>
          </a:xfrm>
        </p:spPr>
        <p:txBody>
          <a:bodyPr anchor="ctr">
            <a:noAutofit/>
          </a:bodyPr>
          <a:lstStyle/>
          <a:p>
            <a:r>
              <a:rPr lang="en-GB" sz="1400" dirty="0" smtClean="0"/>
              <a:t>TANYA JAWAB</a:t>
            </a:r>
            <a:endParaRPr lang="en-GB" sz="1400" dirty="0"/>
          </a:p>
        </p:txBody>
      </p:sp>
      <p:sp>
        <p:nvSpPr>
          <p:cNvPr id="32" name="Text Placeholder 2"/>
          <p:cNvSpPr>
            <a:spLocks noGrp="1"/>
          </p:cNvSpPr>
          <p:nvPr>
            <p:ph type="body" sz="quarter" idx="11"/>
          </p:nvPr>
        </p:nvSpPr>
        <p:spPr>
          <a:xfrm>
            <a:off x="6989881" y="6278880"/>
            <a:ext cx="980213" cy="129540"/>
          </a:xfrm>
          <a:noFill/>
        </p:spPr>
        <p:txBody>
          <a:bodyPr anchor="ctr">
            <a:noAutofit/>
          </a:bodyPr>
          <a:lstStyle/>
          <a:p>
            <a:pPr algn="r"/>
            <a:r>
              <a:rPr lang="en-GB" sz="1000" dirty="0" smtClean="0"/>
              <a:t>02</a:t>
            </a:r>
            <a:endParaRPr lang="en-GB" sz="1000" dirty="0"/>
          </a:p>
        </p:txBody>
      </p:sp>
    </p:spTree>
    <p:extLst>
      <p:ext uri="{BB962C8B-B14F-4D97-AF65-F5344CB8AC3E}">
        <p14:creationId xmlns:p14="http://schemas.microsoft.com/office/powerpoint/2010/main" val="1332259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1"/>
                                        </p:tgtEl>
                                        <p:attrNameLst>
                                          <p:attrName>style.visibility</p:attrName>
                                        </p:attrNameLst>
                                      </p:cBhvr>
                                      <p:to>
                                        <p:strVal val="visible"/>
                                      </p:to>
                                    </p:set>
                                    <p:animEffect transition="in" filter="fade">
                                      <p:cBhvr>
                                        <p:cTn id="11" dur="500"/>
                                        <p:tgtEl>
                                          <p:spTgt spid="31"/>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51">
                                            <p:txEl>
                                              <p:pRg st="0" end="0"/>
                                            </p:txEl>
                                          </p:spTgt>
                                        </p:tgtEl>
                                        <p:attrNameLst>
                                          <p:attrName>style.visibility</p:attrName>
                                        </p:attrNameLst>
                                      </p:cBhvr>
                                      <p:to>
                                        <p:strVal val="visible"/>
                                      </p:to>
                                    </p:set>
                                    <p:animEffect transition="in" filter="fade">
                                      <p:cBhvr>
                                        <p:cTn id="15" dur="500"/>
                                        <p:tgtEl>
                                          <p:spTgt spid="51">
                                            <p:txEl>
                                              <p:pRg st="0" end="0"/>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5"/>
                                        </p:tgtEl>
                                        <p:attrNameLst>
                                          <p:attrName>style.visibility</p:attrName>
                                        </p:attrNameLst>
                                      </p:cBhvr>
                                      <p:to>
                                        <p:strVal val="visible"/>
                                      </p:to>
                                    </p:set>
                                    <p:animEffect transition="in" filter="fade">
                                      <p:cBhvr>
                                        <p:cTn id="18" dur="500"/>
                                        <p:tgtEl>
                                          <p:spTgt spid="45"/>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52">
                                            <p:txEl>
                                              <p:pRg st="0" end="0"/>
                                            </p:txEl>
                                          </p:spTgt>
                                        </p:tgtEl>
                                        <p:attrNameLst>
                                          <p:attrName>style.visibility</p:attrName>
                                        </p:attrNameLst>
                                      </p:cBhvr>
                                      <p:to>
                                        <p:strVal val="visible"/>
                                      </p:to>
                                    </p:set>
                                    <p:animEffect transition="in" filter="fade">
                                      <p:cBhvr>
                                        <p:cTn id="21" dur="500"/>
                                        <p:tgtEl>
                                          <p:spTgt spid="52">
                                            <p:txEl>
                                              <p:pRg st="0" end="0"/>
                                            </p:txEl>
                                          </p:spTgt>
                                        </p:tgtEl>
                                      </p:cBhvr>
                                    </p:animEffect>
                                  </p:childTnLst>
                                </p:cTn>
                              </p:par>
                            </p:childTnLst>
                          </p:cTn>
                        </p:par>
                        <p:par>
                          <p:cTn id="22" fill="hold">
                            <p:stCondLst>
                              <p:cond delay="1500"/>
                            </p:stCondLst>
                            <p:childTnLst>
                              <p:par>
                                <p:cTn id="23" presetID="18" presetClass="entr" presetSubtype="6" fill="hold" grpId="0" nodeType="after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strips(downRight)">
                                      <p:cBhvr>
                                        <p:cTn id="25" dur="500"/>
                                        <p:tgtEl>
                                          <p:spTgt spid="22"/>
                                        </p:tgtEl>
                                      </p:cBhvr>
                                    </p:animEffect>
                                  </p:childTnLst>
                                </p:cTn>
                              </p:par>
                            </p:childTnLst>
                          </p:cTn>
                        </p:par>
                        <p:par>
                          <p:cTn id="26" fill="hold">
                            <p:stCondLst>
                              <p:cond delay="2000"/>
                            </p:stCondLst>
                            <p:childTnLst>
                              <p:par>
                                <p:cTn id="27" presetID="10" presetClass="entr" presetSubtype="0" fill="hold" grpId="0" nodeType="afterEffect">
                                  <p:stCondLst>
                                    <p:cond delay="0"/>
                                  </p:stCondLst>
                                  <p:childTnLst>
                                    <p:set>
                                      <p:cBhvr>
                                        <p:cTn id="28" dur="1" fill="hold">
                                          <p:stCondLst>
                                            <p:cond delay="0"/>
                                          </p:stCondLst>
                                        </p:cTn>
                                        <p:tgtEl>
                                          <p:spTgt spid="55">
                                            <p:txEl>
                                              <p:pRg st="0" end="0"/>
                                            </p:txEl>
                                          </p:spTgt>
                                        </p:tgtEl>
                                        <p:attrNameLst>
                                          <p:attrName>style.visibility</p:attrName>
                                        </p:attrNameLst>
                                      </p:cBhvr>
                                      <p:to>
                                        <p:strVal val="visible"/>
                                      </p:to>
                                    </p:set>
                                    <p:animEffect transition="in" filter="fade">
                                      <p:cBhvr>
                                        <p:cTn id="29" dur="500"/>
                                        <p:tgtEl>
                                          <p:spTgt spid="55">
                                            <p:txEl>
                                              <p:pRg st="0" end="0"/>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54"/>
                                        </p:tgtEl>
                                        <p:attrNameLst>
                                          <p:attrName>style.visibility</p:attrName>
                                        </p:attrNameLst>
                                      </p:cBhvr>
                                      <p:to>
                                        <p:strVal val="visible"/>
                                      </p:to>
                                    </p:set>
                                    <p:animEffect transition="in" filter="fade">
                                      <p:cBhvr>
                                        <p:cTn id="32" dur="500"/>
                                        <p:tgtEl>
                                          <p:spTgt spid="54"/>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56">
                                            <p:txEl>
                                              <p:pRg st="0" end="0"/>
                                            </p:txEl>
                                          </p:spTgt>
                                        </p:tgtEl>
                                        <p:attrNameLst>
                                          <p:attrName>style.visibility</p:attrName>
                                        </p:attrNameLst>
                                      </p:cBhvr>
                                      <p:to>
                                        <p:strVal val="visible"/>
                                      </p:to>
                                    </p:set>
                                    <p:animEffect transition="in" filter="fade">
                                      <p:cBhvr>
                                        <p:cTn id="35" dur="500"/>
                                        <p:tgtEl>
                                          <p:spTgt spid="56">
                                            <p:txEl>
                                              <p:pRg st="0" end="0"/>
                                            </p:txEl>
                                          </p:spTgt>
                                        </p:tgtEl>
                                      </p:cBhvr>
                                    </p:animEffect>
                                  </p:childTnLst>
                                </p:cTn>
                              </p:par>
                            </p:childTnLst>
                          </p:cTn>
                        </p:par>
                        <p:par>
                          <p:cTn id="36" fill="hold">
                            <p:stCondLst>
                              <p:cond delay="2500"/>
                            </p:stCondLst>
                            <p:childTnLst>
                              <p:par>
                                <p:cTn id="37" presetID="18" presetClass="entr" presetSubtype="6" fill="hold" grpId="0" nodeType="afterEffect">
                                  <p:stCondLst>
                                    <p:cond delay="0"/>
                                  </p:stCondLst>
                                  <p:childTnLst>
                                    <p:set>
                                      <p:cBhvr>
                                        <p:cTn id="38" dur="1" fill="hold">
                                          <p:stCondLst>
                                            <p:cond delay="0"/>
                                          </p:stCondLst>
                                        </p:cTn>
                                        <p:tgtEl>
                                          <p:spTgt spid="53"/>
                                        </p:tgtEl>
                                        <p:attrNameLst>
                                          <p:attrName>style.visibility</p:attrName>
                                        </p:attrNameLst>
                                      </p:cBhvr>
                                      <p:to>
                                        <p:strVal val="visible"/>
                                      </p:to>
                                    </p:set>
                                    <p:animEffect transition="in" filter="strips(downRight)">
                                      <p:cBhvr>
                                        <p:cTn id="39" dur="500"/>
                                        <p:tgtEl>
                                          <p:spTgt spid="53"/>
                                        </p:tgtEl>
                                      </p:cBhvr>
                                    </p:animEffect>
                                  </p:childTnLst>
                                </p:cTn>
                              </p:par>
                            </p:childTnLst>
                          </p:cTn>
                        </p:par>
                        <p:par>
                          <p:cTn id="40" fill="hold">
                            <p:stCondLst>
                              <p:cond delay="3000"/>
                            </p:stCondLst>
                            <p:childTnLst>
                              <p:par>
                                <p:cTn id="41" presetID="10" presetClass="entr" presetSubtype="0" fill="hold" grpId="0" nodeType="afterEffect">
                                  <p:stCondLst>
                                    <p:cond delay="0"/>
                                  </p:stCondLst>
                                  <p:childTnLst>
                                    <p:set>
                                      <p:cBhvr>
                                        <p:cTn id="42" dur="1" fill="hold">
                                          <p:stCondLst>
                                            <p:cond delay="0"/>
                                          </p:stCondLst>
                                        </p:cTn>
                                        <p:tgtEl>
                                          <p:spTgt spid="67">
                                            <p:txEl>
                                              <p:pRg st="0" end="0"/>
                                            </p:txEl>
                                          </p:spTgt>
                                        </p:tgtEl>
                                        <p:attrNameLst>
                                          <p:attrName>style.visibility</p:attrName>
                                        </p:attrNameLst>
                                      </p:cBhvr>
                                      <p:to>
                                        <p:strVal val="visible"/>
                                      </p:to>
                                    </p:set>
                                    <p:animEffect transition="in" filter="fade">
                                      <p:cBhvr>
                                        <p:cTn id="43" dur="500"/>
                                        <p:tgtEl>
                                          <p:spTgt spid="67">
                                            <p:txEl>
                                              <p:pRg st="0" end="0"/>
                                            </p:tx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66"/>
                                        </p:tgtEl>
                                        <p:attrNameLst>
                                          <p:attrName>style.visibility</p:attrName>
                                        </p:attrNameLst>
                                      </p:cBhvr>
                                      <p:to>
                                        <p:strVal val="visible"/>
                                      </p:to>
                                    </p:set>
                                    <p:animEffect transition="in" filter="fade">
                                      <p:cBhvr>
                                        <p:cTn id="46" dur="500"/>
                                        <p:tgtEl>
                                          <p:spTgt spid="66"/>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68">
                                            <p:txEl>
                                              <p:pRg st="0" end="0"/>
                                            </p:txEl>
                                          </p:spTgt>
                                        </p:tgtEl>
                                        <p:attrNameLst>
                                          <p:attrName>style.visibility</p:attrName>
                                        </p:attrNameLst>
                                      </p:cBhvr>
                                      <p:to>
                                        <p:strVal val="visible"/>
                                      </p:to>
                                    </p:set>
                                    <p:animEffect transition="in" filter="fade">
                                      <p:cBhvr>
                                        <p:cTn id="49" dur="500"/>
                                        <p:tgtEl>
                                          <p:spTgt spid="68">
                                            <p:txEl>
                                              <p:pRg st="0" end="0"/>
                                            </p:txEl>
                                          </p:spTgt>
                                        </p:tgtEl>
                                      </p:cBhvr>
                                    </p:animEffect>
                                  </p:childTnLst>
                                </p:cTn>
                              </p:par>
                            </p:childTnLst>
                          </p:cTn>
                        </p:par>
                        <p:par>
                          <p:cTn id="50" fill="hold">
                            <p:stCondLst>
                              <p:cond delay="3500"/>
                            </p:stCondLst>
                            <p:childTnLst>
                              <p:par>
                                <p:cTn id="51" presetID="18" presetClass="entr" presetSubtype="6" fill="hold" grpId="0" nodeType="afterEffect">
                                  <p:stCondLst>
                                    <p:cond delay="0"/>
                                  </p:stCondLst>
                                  <p:childTnLst>
                                    <p:set>
                                      <p:cBhvr>
                                        <p:cTn id="52" dur="1" fill="hold">
                                          <p:stCondLst>
                                            <p:cond delay="0"/>
                                          </p:stCondLst>
                                        </p:cTn>
                                        <p:tgtEl>
                                          <p:spTgt spid="65"/>
                                        </p:tgtEl>
                                        <p:attrNameLst>
                                          <p:attrName>style.visibility</p:attrName>
                                        </p:attrNameLst>
                                      </p:cBhvr>
                                      <p:to>
                                        <p:strVal val="visible"/>
                                      </p:to>
                                    </p:set>
                                    <p:animEffect transition="in" filter="strips(downRight)">
                                      <p:cBhvr>
                                        <p:cTn id="53" dur="500"/>
                                        <p:tgtEl>
                                          <p:spTgt spid="65"/>
                                        </p:tgtEl>
                                      </p:cBhvr>
                                    </p:animEffect>
                                  </p:childTnLst>
                                </p:cTn>
                              </p:par>
                            </p:childTnLst>
                          </p:cTn>
                        </p:par>
                        <p:par>
                          <p:cTn id="54" fill="hold">
                            <p:stCondLst>
                              <p:cond delay="4000"/>
                            </p:stCondLst>
                            <p:childTnLst>
                              <p:par>
                                <p:cTn id="55" presetID="10" presetClass="entr" presetSubtype="0" fill="hold" grpId="0" nodeType="afterEffect">
                                  <p:stCondLst>
                                    <p:cond delay="0"/>
                                  </p:stCondLst>
                                  <p:childTnLst>
                                    <p:set>
                                      <p:cBhvr>
                                        <p:cTn id="56" dur="1" fill="hold">
                                          <p:stCondLst>
                                            <p:cond delay="0"/>
                                          </p:stCondLst>
                                        </p:cTn>
                                        <p:tgtEl>
                                          <p:spTgt spid="71">
                                            <p:txEl>
                                              <p:pRg st="0" end="0"/>
                                            </p:txEl>
                                          </p:spTgt>
                                        </p:tgtEl>
                                        <p:attrNameLst>
                                          <p:attrName>style.visibility</p:attrName>
                                        </p:attrNameLst>
                                      </p:cBhvr>
                                      <p:to>
                                        <p:strVal val="visible"/>
                                      </p:to>
                                    </p:set>
                                    <p:animEffect transition="in" filter="fade">
                                      <p:cBhvr>
                                        <p:cTn id="57" dur="500"/>
                                        <p:tgtEl>
                                          <p:spTgt spid="71">
                                            <p:txEl>
                                              <p:pRg st="0" end="0"/>
                                            </p:txEl>
                                          </p:spTgt>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70"/>
                                        </p:tgtEl>
                                        <p:attrNameLst>
                                          <p:attrName>style.visibility</p:attrName>
                                        </p:attrNameLst>
                                      </p:cBhvr>
                                      <p:to>
                                        <p:strVal val="visible"/>
                                      </p:to>
                                    </p:set>
                                    <p:animEffect transition="in" filter="fade">
                                      <p:cBhvr>
                                        <p:cTn id="60" dur="500"/>
                                        <p:tgtEl>
                                          <p:spTgt spid="70"/>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72">
                                            <p:txEl>
                                              <p:pRg st="0" end="0"/>
                                            </p:txEl>
                                          </p:spTgt>
                                        </p:tgtEl>
                                        <p:attrNameLst>
                                          <p:attrName>style.visibility</p:attrName>
                                        </p:attrNameLst>
                                      </p:cBhvr>
                                      <p:to>
                                        <p:strVal val="visible"/>
                                      </p:to>
                                    </p:set>
                                    <p:animEffect transition="in" filter="fade">
                                      <p:cBhvr>
                                        <p:cTn id="63" dur="500"/>
                                        <p:tgtEl>
                                          <p:spTgt spid="72">
                                            <p:txEl>
                                              <p:pRg st="0" end="0"/>
                                            </p:txEl>
                                          </p:spTgt>
                                        </p:tgtEl>
                                      </p:cBhvr>
                                    </p:animEffect>
                                  </p:childTnLst>
                                </p:cTn>
                              </p:par>
                            </p:childTnLst>
                          </p:cTn>
                        </p:par>
                        <p:par>
                          <p:cTn id="64" fill="hold">
                            <p:stCondLst>
                              <p:cond delay="4500"/>
                            </p:stCondLst>
                            <p:childTnLst>
                              <p:par>
                                <p:cTn id="65" presetID="18" presetClass="entr" presetSubtype="6" fill="hold" grpId="0" nodeType="afterEffect">
                                  <p:stCondLst>
                                    <p:cond delay="0"/>
                                  </p:stCondLst>
                                  <p:childTnLst>
                                    <p:set>
                                      <p:cBhvr>
                                        <p:cTn id="66" dur="1" fill="hold">
                                          <p:stCondLst>
                                            <p:cond delay="0"/>
                                          </p:stCondLst>
                                        </p:cTn>
                                        <p:tgtEl>
                                          <p:spTgt spid="69"/>
                                        </p:tgtEl>
                                        <p:attrNameLst>
                                          <p:attrName>style.visibility</p:attrName>
                                        </p:attrNameLst>
                                      </p:cBhvr>
                                      <p:to>
                                        <p:strVal val="visible"/>
                                      </p:to>
                                    </p:set>
                                    <p:animEffect transition="in" filter="strips(downRight)">
                                      <p:cBhvr>
                                        <p:cTn id="67" dur="500"/>
                                        <p:tgtEl>
                                          <p:spTgt spid="69"/>
                                        </p:tgtEl>
                                      </p:cBhvr>
                                    </p:animEffect>
                                  </p:childTnLst>
                                </p:cTn>
                              </p:par>
                            </p:childTnLst>
                          </p:cTn>
                        </p:par>
                        <p:par>
                          <p:cTn id="68" fill="hold">
                            <p:stCondLst>
                              <p:cond delay="5000"/>
                            </p:stCondLst>
                            <p:childTnLst>
                              <p:par>
                                <p:cTn id="69" presetID="10" presetClass="entr" presetSubtype="0" fill="hold" grpId="0" nodeType="afterEffect">
                                  <p:stCondLst>
                                    <p:cond delay="0"/>
                                  </p:stCondLst>
                                  <p:childTnLst>
                                    <p:set>
                                      <p:cBhvr>
                                        <p:cTn id="70" dur="1" fill="hold">
                                          <p:stCondLst>
                                            <p:cond delay="0"/>
                                          </p:stCondLst>
                                        </p:cTn>
                                        <p:tgtEl>
                                          <p:spTgt spid="75">
                                            <p:txEl>
                                              <p:pRg st="0" end="0"/>
                                            </p:txEl>
                                          </p:spTgt>
                                        </p:tgtEl>
                                        <p:attrNameLst>
                                          <p:attrName>style.visibility</p:attrName>
                                        </p:attrNameLst>
                                      </p:cBhvr>
                                      <p:to>
                                        <p:strVal val="visible"/>
                                      </p:to>
                                    </p:set>
                                    <p:animEffect transition="in" filter="fade">
                                      <p:cBhvr>
                                        <p:cTn id="71" dur="500"/>
                                        <p:tgtEl>
                                          <p:spTgt spid="75">
                                            <p:txEl>
                                              <p:pRg st="0" end="0"/>
                                            </p:txEl>
                                          </p:spTgt>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74"/>
                                        </p:tgtEl>
                                        <p:attrNameLst>
                                          <p:attrName>style.visibility</p:attrName>
                                        </p:attrNameLst>
                                      </p:cBhvr>
                                      <p:to>
                                        <p:strVal val="visible"/>
                                      </p:to>
                                    </p:set>
                                    <p:animEffect transition="in" filter="fade">
                                      <p:cBhvr>
                                        <p:cTn id="74" dur="500"/>
                                        <p:tgtEl>
                                          <p:spTgt spid="74"/>
                                        </p:tgtEl>
                                      </p:cBhvr>
                                    </p:animEffect>
                                  </p:childTnLst>
                                </p:cTn>
                              </p:par>
                              <p:par>
                                <p:cTn id="75" presetID="10" presetClass="entr" presetSubtype="0" fill="hold" grpId="0" nodeType="withEffect">
                                  <p:stCondLst>
                                    <p:cond delay="0"/>
                                  </p:stCondLst>
                                  <p:childTnLst>
                                    <p:set>
                                      <p:cBhvr>
                                        <p:cTn id="76" dur="1" fill="hold">
                                          <p:stCondLst>
                                            <p:cond delay="0"/>
                                          </p:stCondLst>
                                        </p:cTn>
                                        <p:tgtEl>
                                          <p:spTgt spid="76">
                                            <p:txEl>
                                              <p:pRg st="0" end="0"/>
                                            </p:txEl>
                                          </p:spTgt>
                                        </p:tgtEl>
                                        <p:attrNameLst>
                                          <p:attrName>style.visibility</p:attrName>
                                        </p:attrNameLst>
                                      </p:cBhvr>
                                      <p:to>
                                        <p:strVal val="visible"/>
                                      </p:to>
                                    </p:set>
                                    <p:animEffect transition="in" filter="fade">
                                      <p:cBhvr>
                                        <p:cTn id="77" dur="500"/>
                                        <p:tgtEl>
                                          <p:spTgt spid="76">
                                            <p:txEl>
                                              <p:pRg st="0" end="0"/>
                                            </p:txEl>
                                          </p:spTgt>
                                        </p:tgtEl>
                                      </p:cBhvr>
                                    </p:animEffect>
                                  </p:childTnLst>
                                </p:cTn>
                              </p:par>
                            </p:childTnLst>
                          </p:cTn>
                        </p:par>
                        <p:par>
                          <p:cTn id="78" fill="hold">
                            <p:stCondLst>
                              <p:cond delay="5500"/>
                            </p:stCondLst>
                            <p:childTnLst>
                              <p:par>
                                <p:cTn id="79" presetID="18" presetClass="entr" presetSubtype="6" fill="hold" grpId="0" nodeType="afterEffect">
                                  <p:stCondLst>
                                    <p:cond delay="0"/>
                                  </p:stCondLst>
                                  <p:childTnLst>
                                    <p:set>
                                      <p:cBhvr>
                                        <p:cTn id="80" dur="1" fill="hold">
                                          <p:stCondLst>
                                            <p:cond delay="0"/>
                                          </p:stCondLst>
                                        </p:cTn>
                                        <p:tgtEl>
                                          <p:spTgt spid="73"/>
                                        </p:tgtEl>
                                        <p:attrNameLst>
                                          <p:attrName>style.visibility</p:attrName>
                                        </p:attrNameLst>
                                      </p:cBhvr>
                                      <p:to>
                                        <p:strVal val="visible"/>
                                      </p:to>
                                    </p:set>
                                    <p:animEffect transition="in" filter="strips(downRight)">
                                      <p:cBhvr>
                                        <p:cTn id="81" dur="500"/>
                                        <p:tgtEl>
                                          <p:spTgt spid="73"/>
                                        </p:tgtEl>
                                      </p:cBhvr>
                                    </p:animEffect>
                                  </p:childTnLst>
                                </p:cTn>
                              </p:par>
                            </p:childTnLst>
                          </p:cTn>
                        </p:par>
                        <p:par>
                          <p:cTn id="82" fill="hold">
                            <p:stCondLst>
                              <p:cond delay="6000"/>
                            </p:stCondLst>
                            <p:childTnLst>
                              <p:par>
                                <p:cTn id="83" presetID="10" presetClass="entr" presetSubtype="0" fill="hold" grpId="0" nodeType="afterEffect">
                                  <p:stCondLst>
                                    <p:cond delay="0"/>
                                  </p:stCondLst>
                                  <p:childTnLst>
                                    <p:set>
                                      <p:cBhvr>
                                        <p:cTn id="84" dur="1" fill="hold">
                                          <p:stCondLst>
                                            <p:cond delay="0"/>
                                          </p:stCondLst>
                                        </p:cTn>
                                        <p:tgtEl>
                                          <p:spTgt spid="79">
                                            <p:txEl>
                                              <p:pRg st="0" end="0"/>
                                            </p:txEl>
                                          </p:spTgt>
                                        </p:tgtEl>
                                        <p:attrNameLst>
                                          <p:attrName>style.visibility</p:attrName>
                                        </p:attrNameLst>
                                      </p:cBhvr>
                                      <p:to>
                                        <p:strVal val="visible"/>
                                      </p:to>
                                    </p:set>
                                    <p:animEffect transition="in" filter="fade">
                                      <p:cBhvr>
                                        <p:cTn id="85" dur="500"/>
                                        <p:tgtEl>
                                          <p:spTgt spid="79">
                                            <p:txEl>
                                              <p:pRg st="0" end="0"/>
                                            </p:txEl>
                                          </p:spTgt>
                                        </p:tgtEl>
                                      </p:cBhvr>
                                    </p:animEffect>
                                  </p:childTnLst>
                                </p:cTn>
                              </p:par>
                              <p:par>
                                <p:cTn id="86" presetID="10" presetClass="entr" presetSubtype="0" fill="hold" grpId="0" nodeType="withEffect">
                                  <p:stCondLst>
                                    <p:cond delay="0"/>
                                  </p:stCondLst>
                                  <p:childTnLst>
                                    <p:set>
                                      <p:cBhvr>
                                        <p:cTn id="87" dur="1" fill="hold">
                                          <p:stCondLst>
                                            <p:cond delay="0"/>
                                          </p:stCondLst>
                                        </p:cTn>
                                        <p:tgtEl>
                                          <p:spTgt spid="78"/>
                                        </p:tgtEl>
                                        <p:attrNameLst>
                                          <p:attrName>style.visibility</p:attrName>
                                        </p:attrNameLst>
                                      </p:cBhvr>
                                      <p:to>
                                        <p:strVal val="visible"/>
                                      </p:to>
                                    </p:set>
                                    <p:animEffect transition="in" filter="fade">
                                      <p:cBhvr>
                                        <p:cTn id="88" dur="500"/>
                                        <p:tgtEl>
                                          <p:spTgt spid="78"/>
                                        </p:tgtEl>
                                      </p:cBhvr>
                                    </p:animEffect>
                                  </p:childTnLst>
                                </p:cTn>
                              </p:par>
                              <p:par>
                                <p:cTn id="89" presetID="10" presetClass="entr" presetSubtype="0" fill="hold" grpId="0" nodeType="withEffect">
                                  <p:stCondLst>
                                    <p:cond delay="0"/>
                                  </p:stCondLst>
                                  <p:childTnLst>
                                    <p:set>
                                      <p:cBhvr>
                                        <p:cTn id="90" dur="1" fill="hold">
                                          <p:stCondLst>
                                            <p:cond delay="0"/>
                                          </p:stCondLst>
                                        </p:cTn>
                                        <p:tgtEl>
                                          <p:spTgt spid="80">
                                            <p:txEl>
                                              <p:pRg st="0" end="0"/>
                                            </p:txEl>
                                          </p:spTgt>
                                        </p:tgtEl>
                                        <p:attrNameLst>
                                          <p:attrName>style.visibility</p:attrName>
                                        </p:attrNameLst>
                                      </p:cBhvr>
                                      <p:to>
                                        <p:strVal val="visible"/>
                                      </p:to>
                                    </p:set>
                                    <p:animEffect transition="in" filter="fade">
                                      <p:cBhvr>
                                        <p:cTn id="91" dur="500"/>
                                        <p:tgtEl>
                                          <p:spTgt spid="80">
                                            <p:txEl>
                                              <p:pRg st="0" end="0"/>
                                            </p:txEl>
                                          </p:spTgt>
                                        </p:tgtEl>
                                      </p:cBhvr>
                                    </p:animEffect>
                                  </p:childTnLst>
                                </p:cTn>
                              </p:par>
                            </p:childTnLst>
                          </p:cTn>
                        </p:par>
                        <p:par>
                          <p:cTn id="92" fill="hold">
                            <p:stCondLst>
                              <p:cond delay="6500"/>
                            </p:stCondLst>
                            <p:childTnLst>
                              <p:par>
                                <p:cTn id="93" presetID="18" presetClass="entr" presetSubtype="6" fill="hold" grpId="0" nodeType="afterEffect">
                                  <p:stCondLst>
                                    <p:cond delay="0"/>
                                  </p:stCondLst>
                                  <p:childTnLst>
                                    <p:set>
                                      <p:cBhvr>
                                        <p:cTn id="94" dur="1" fill="hold">
                                          <p:stCondLst>
                                            <p:cond delay="0"/>
                                          </p:stCondLst>
                                        </p:cTn>
                                        <p:tgtEl>
                                          <p:spTgt spid="77"/>
                                        </p:tgtEl>
                                        <p:attrNameLst>
                                          <p:attrName>style.visibility</p:attrName>
                                        </p:attrNameLst>
                                      </p:cBhvr>
                                      <p:to>
                                        <p:strVal val="visible"/>
                                      </p:to>
                                    </p:set>
                                    <p:animEffect transition="in" filter="strips(downRight)">
                                      <p:cBhvr>
                                        <p:cTn id="95" dur="500"/>
                                        <p:tgtEl>
                                          <p:spTgt spid="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 grpId="0"/>
      <p:bldP spid="31" grpId="0"/>
      <p:bldP spid="51" grpId="0" build="p"/>
      <p:bldP spid="52" grpId="0" build="p"/>
      <p:bldP spid="53" grpId="0"/>
      <p:bldP spid="55" grpId="0" build="p"/>
      <p:bldP spid="56" grpId="0" build="p"/>
      <p:bldP spid="65" grpId="0"/>
      <p:bldP spid="67" grpId="0" build="p"/>
      <p:bldP spid="68" grpId="0" build="p"/>
      <p:bldP spid="69" grpId="0"/>
      <p:bldP spid="71" grpId="0" build="p"/>
      <p:bldP spid="72" grpId="0" build="p"/>
      <p:bldP spid="73" grpId="0"/>
      <p:bldP spid="75" grpId="0" build="p"/>
      <p:bldP spid="76" grpId="0" build="p"/>
      <p:bldP spid="77" grpId="0"/>
      <p:bldP spid="45" grpId="0" animBg="1"/>
      <p:bldP spid="54" grpId="0" animBg="1"/>
      <p:bldP spid="66" grpId="0" animBg="1"/>
      <p:bldP spid="70" grpId="0" animBg="1"/>
      <p:bldP spid="74" grpId="0" animBg="1"/>
      <p:bldP spid="78" grpId="0" animBg="1"/>
      <p:bldP spid="79" grpId="0" build="p"/>
      <p:bldP spid="80"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1" y="5963446"/>
            <a:ext cx="9144000" cy="6286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49" name="Shape 77"/>
          <p:cNvSpPr/>
          <p:nvPr/>
        </p:nvSpPr>
        <p:spPr>
          <a:xfrm>
            <a:off x="1139" y="2888030"/>
            <a:ext cx="9142862" cy="476073"/>
          </a:xfrm>
          <a:prstGeom prst="rect">
            <a:avLst/>
          </a:prstGeom>
          <a:solidFill>
            <a:srgbClr val="DCDEE0"/>
          </a:solidFill>
          <a:ln w="12700">
            <a:miter lim="400000"/>
          </a:ln>
        </p:spPr>
        <p:txBody>
          <a:bodyPr lIns="38100" tIns="38100" rIns="38100" bIns="38100" anchor="ctr"/>
          <a:lstStyle/>
          <a:p>
            <a:pPr lvl="0">
              <a:defRPr sz="3200">
                <a:solidFill>
                  <a:srgbClr val="FFFFFF"/>
                </a:solidFill>
                <a:latin typeface="+mn-lt"/>
                <a:ea typeface="+mn-ea"/>
                <a:cs typeface="+mn-cs"/>
                <a:sym typeface="Helvetica Light"/>
              </a:defRPr>
            </a:pPr>
            <a:endParaRPr sz="2400"/>
          </a:p>
        </p:txBody>
      </p:sp>
      <p:sp>
        <p:nvSpPr>
          <p:cNvPr id="50" name="Shape 78"/>
          <p:cNvSpPr/>
          <p:nvPr/>
        </p:nvSpPr>
        <p:spPr>
          <a:xfrm>
            <a:off x="1139" y="3443594"/>
            <a:ext cx="9142862" cy="476073"/>
          </a:xfrm>
          <a:prstGeom prst="rect">
            <a:avLst/>
          </a:prstGeom>
          <a:solidFill>
            <a:srgbClr val="DCDEE0"/>
          </a:solidFill>
          <a:ln w="12700">
            <a:miter lim="400000"/>
          </a:ln>
        </p:spPr>
        <p:txBody>
          <a:bodyPr lIns="38100" tIns="38100" rIns="38100" bIns="38100" anchor="ctr"/>
          <a:lstStyle/>
          <a:p>
            <a:pPr lvl="0">
              <a:defRPr sz="3200">
                <a:solidFill>
                  <a:srgbClr val="FFFFFF"/>
                </a:solidFill>
                <a:latin typeface="+mn-lt"/>
                <a:ea typeface="+mn-ea"/>
                <a:cs typeface="+mn-cs"/>
                <a:sym typeface="Helvetica Light"/>
              </a:defRPr>
            </a:pPr>
            <a:endParaRPr sz="2400"/>
          </a:p>
        </p:txBody>
      </p:sp>
      <p:sp>
        <p:nvSpPr>
          <p:cNvPr id="57" name="Shape 79"/>
          <p:cNvSpPr/>
          <p:nvPr/>
        </p:nvSpPr>
        <p:spPr>
          <a:xfrm>
            <a:off x="1139" y="3999158"/>
            <a:ext cx="9142862" cy="476073"/>
          </a:xfrm>
          <a:prstGeom prst="rect">
            <a:avLst/>
          </a:prstGeom>
          <a:solidFill>
            <a:srgbClr val="DCDEE0"/>
          </a:solidFill>
          <a:ln w="12700">
            <a:miter lim="400000"/>
          </a:ln>
        </p:spPr>
        <p:txBody>
          <a:bodyPr lIns="38100" tIns="38100" rIns="38100" bIns="38100" anchor="ctr"/>
          <a:lstStyle/>
          <a:p>
            <a:pPr lvl="0">
              <a:defRPr sz="3200">
                <a:solidFill>
                  <a:srgbClr val="FFFFFF"/>
                </a:solidFill>
                <a:latin typeface="+mn-lt"/>
                <a:ea typeface="+mn-ea"/>
                <a:cs typeface="+mn-cs"/>
                <a:sym typeface="Helvetica Light"/>
              </a:defRPr>
            </a:pPr>
            <a:endParaRPr sz="2400"/>
          </a:p>
        </p:txBody>
      </p:sp>
      <p:sp>
        <p:nvSpPr>
          <p:cNvPr id="58" name="Shape 80"/>
          <p:cNvSpPr/>
          <p:nvPr/>
        </p:nvSpPr>
        <p:spPr>
          <a:xfrm>
            <a:off x="1139" y="4554722"/>
            <a:ext cx="9142862" cy="476073"/>
          </a:xfrm>
          <a:prstGeom prst="rect">
            <a:avLst/>
          </a:prstGeom>
          <a:solidFill>
            <a:srgbClr val="DCDEE0"/>
          </a:solidFill>
          <a:ln w="12700">
            <a:miter lim="400000"/>
          </a:ln>
        </p:spPr>
        <p:txBody>
          <a:bodyPr lIns="38100" tIns="38100" rIns="38100" bIns="38100" anchor="ctr"/>
          <a:lstStyle/>
          <a:p>
            <a:pPr lvl="0">
              <a:defRPr sz="3200">
                <a:solidFill>
                  <a:srgbClr val="FFFFFF"/>
                </a:solidFill>
                <a:latin typeface="+mn-lt"/>
                <a:ea typeface="+mn-ea"/>
                <a:cs typeface="+mn-cs"/>
                <a:sym typeface="Helvetica Light"/>
              </a:defRPr>
            </a:pPr>
            <a:endParaRPr sz="2400"/>
          </a:p>
        </p:txBody>
      </p:sp>
      <p:sp>
        <p:nvSpPr>
          <p:cNvPr id="59" name="Shape 81"/>
          <p:cNvSpPr/>
          <p:nvPr/>
        </p:nvSpPr>
        <p:spPr>
          <a:xfrm>
            <a:off x="1139" y="5110285"/>
            <a:ext cx="9142862" cy="476073"/>
          </a:xfrm>
          <a:prstGeom prst="rect">
            <a:avLst/>
          </a:prstGeom>
          <a:solidFill>
            <a:srgbClr val="DCDEE0"/>
          </a:solidFill>
          <a:ln w="12700">
            <a:miter lim="400000"/>
          </a:ln>
        </p:spPr>
        <p:txBody>
          <a:bodyPr lIns="38100" tIns="38100" rIns="38100" bIns="38100" anchor="ctr"/>
          <a:lstStyle/>
          <a:p>
            <a:pPr lvl="0">
              <a:defRPr sz="3200">
                <a:solidFill>
                  <a:srgbClr val="FFFFFF"/>
                </a:solidFill>
                <a:latin typeface="+mn-lt"/>
                <a:ea typeface="+mn-ea"/>
                <a:cs typeface="+mn-cs"/>
                <a:sym typeface="Helvetica Light"/>
              </a:defRPr>
            </a:pPr>
            <a:endParaRPr sz="2400"/>
          </a:p>
        </p:txBody>
      </p:sp>
      <p:sp>
        <p:nvSpPr>
          <p:cNvPr id="62" name="Text Placeholder 4"/>
          <p:cNvSpPr>
            <a:spLocks noGrp="1"/>
          </p:cNvSpPr>
          <p:nvPr>
            <p:ph type="body" sz="quarter" idx="11"/>
          </p:nvPr>
        </p:nvSpPr>
        <p:spPr>
          <a:xfrm>
            <a:off x="1520411" y="3569335"/>
            <a:ext cx="5619979" cy="182729"/>
          </a:xfrm>
        </p:spPr>
        <p:txBody>
          <a:bodyPr anchor="ctr">
            <a:noAutofit/>
          </a:bodyPr>
          <a:lstStyle/>
          <a:p>
            <a:pPr algn="ctr"/>
            <a:r>
              <a:rPr lang="en-GB" sz="2000" dirty="0" err="1" smtClean="0">
                <a:solidFill>
                  <a:srgbClr val="7030A0"/>
                </a:solidFill>
              </a:rPr>
              <a:t>Titik</a:t>
            </a:r>
            <a:r>
              <a:rPr lang="en-GB" sz="2000" dirty="0" smtClean="0">
                <a:solidFill>
                  <a:srgbClr val="7030A0"/>
                </a:solidFill>
              </a:rPr>
              <a:t> </a:t>
            </a:r>
            <a:r>
              <a:rPr lang="en-GB" sz="2000" dirty="0" err="1" smtClean="0">
                <a:solidFill>
                  <a:srgbClr val="7030A0"/>
                </a:solidFill>
              </a:rPr>
              <a:t>beratnya</a:t>
            </a:r>
            <a:r>
              <a:rPr lang="en-GB" sz="2000" dirty="0" smtClean="0">
                <a:solidFill>
                  <a:srgbClr val="7030A0"/>
                </a:solidFill>
              </a:rPr>
              <a:t> </a:t>
            </a:r>
            <a:r>
              <a:rPr lang="en-GB" sz="2000" dirty="0" err="1" smtClean="0">
                <a:solidFill>
                  <a:srgbClr val="7030A0"/>
                </a:solidFill>
              </a:rPr>
              <a:t>pada</a:t>
            </a:r>
            <a:r>
              <a:rPr lang="en-GB" sz="2000" dirty="0" smtClean="0">
                <a:solidFill>
                  <a:srgbClr val="7030A0"/>
                </a:solidFill>
              </a:rPr>
              <a:t> </a:t>
            </a:r>
            <a:r>
              <a:rPr lang="en-GB" sz="2000" dirty="0" err="1" smtClean="0">
                <a:solidFill>
                  <a:srgbClr val="7030A0"/>
                </a:solidFill>
              </a:rPr>
              <a:t>pemerintahan</a:t>
            </a:r>
            <a:r>
              <a:rPr lang="en-GB" sz="2000" dirty="0" smtClean="0">
                <a:solidFill>
                  <a:srgbClr val="7030A0"/>
                </a:solidFill>
              </a:rPr>
              <a:t> (</a:t>
            </a:r>
            <a:r>
              <a:rPr lang="en-GB" sz="2000" i="1" dirty="0" smtClean="0">
                <a:solidFill>
                  <a:srgbClr val="7030A0"/>
                </a:solidFill>
              </a:rPr>
              <a:t>Government</a:t>
            </a:r>
            <a:r>
              <a:rPr lang="en-GB" sz="2000" dirty="0" smtClean="0">
                <a:solidFill>
                  <a:srgbClr val="7030A0"/>
                </a:solidFill>
              </a:rPr>
              <a:t>)</a:t>
            </a:r>
            <a:endParaRPr lang="en-GB" sz="2000" dirty="0">
              <a:solidFill>
                <a:srgbClr val="7030A0"/>
              </a:solidFill>
            </a:endParaRPr>
          </a:p>
        </p:txBody>
      </p:sp>
      <p:sp>
        <p:nvSpPr>
          <p:cNvPr id="63" name="Text Placeholder 4"/>
          <p:cNvSpPr>
            <a:spLocks noGrp="1"/>
          </p:cNvSpPr>
          <p:nvPr>
            <p:ph type="body" sz="quarter" idx="11"/>
          </p:nvPr>
        </p:nvSpPr>
        <p:spPr>
          <a:xfrm>
            <a:off x="1883480" y="4129152"/>
            <a:ext cx="5377041" cy="226118"/>
          </a:xfrm>
        </p:spPr>
        <p:txBody>
          <a:bodyPr anchor="ctr">
            <a:noAutofit/>
          </a:bodyPr>
          <a:lstStyle/>
          <a:p>
            <a:pPr algn="ctr"/>
            <a:r>
              <a:rPr lang="en-GB" sz="2000" dirty="0" smtClean="0">
                <a:solidFill>
                  <a:srgbClr val="FF0000"/>
                </a:solidFill>
              </a:rPr>
              <a:t>MSP (</a:t>
            </a:r>
            <a:r>
              <a:rPr lang="en-GB" sz="2000" i="1" dirty="0" smtClean="0">
                <a:solidFill>
                  <a:srgbClr val="FF0000"/>
                </a:solidFill>
              </a:rPr>
              <a:t>Management Strategic in Government</a:t>
            </a:r>
            <a:r>
              <a:rPr lang="en-GB" sz="2000" dirty="0" smtClean="0">
                <a:solidFill>
                  <a:srgbClr val="FF0000"/>
                </a:solidFill>
              </a:rPr>
              <a:t>)</a:t>
            </a:r>
            <a:endParaRPr lang="en-GB" sz="2000" dirty="0">
              <a:solidFill>
                <a:srgbClr val="FF0000"/>
              </a:solidFill>
            </a:endParaRPr>
          </a:p>
        </p:txBody>
      </p:sp>
      <p:sp>
        <p:nvSpPr>
          <p:cNvPr id="64" name="Text Placeholder 4"/>
          <p:cNvSpPr>
            <a:spLocks noGrp="1"/>
          </p:cNvSpPr>
          <p:nvPr>
            <p:ph type="body" sz="quarter" idx="11"/>
          </p:nvPr>
        </p:nvSpPr>
        <p:spPr>
          <a:xfrm>
            <a:off x="821167" y="4682279"/>
            <a:ext cx="7085708" cy="305609"/>
          </a:xfrm>
        </p:spPr>
        <p:txBody>
          <a:bodyPr anchor="ctr">
            <a:noAutofit/>
          </a:bodyPr>
          <a:lstStyle/>
          <a:p>
            <a:pPr algn="ctr"/>
            <a:r>
              <a:rPr lang="en-GB" sz="2000" dirty="0" err="1" smtClean="0">
                <a:solidFill>
                  <a:srgbClr val="00B050"/>
                </a:solidFill>
              </a:rPr>
              <a:t>Bagaimana</a:t>
            </a:r>
            <a:r>
              <a:rPr lang="en-GB" sz="2000" dirty="0" smtClean="0">
                <a:solidFill>
                  <a:srgbClr val="00B050"/>
                </a:solidFill>
              </a:rPr>
              <a:t> </a:t>
            </a:r>
            <a:r>
              <a:rPr lang="en-GB" sz="2000" dirty="0" err="1" smtClean="0">
                <a:solidFill>
                  <a:srgbClr val="00B050"/>
                </a:solidFill>
              </a:rPr>
              <a:t>Pemerintah</a:t>
            </a:r>
            <a:r>
              <a:rPr lang="en-GB" sz="2000" dirty="0" smtClean="0">
                <a:solidFill>
                  <a:srgbClr val="00B050"/>
                </a:solidFill>
              </a:rPr>
              <a:t> </a:t>
            </a:r>
            <a:r>
              <a:rPr lang="en-GB" sz="2000" dirty="0" err="1" smtClean="0">
                <a:solidFill>
                  <a:srgbClr val="00B050"/>
                </a:solidFill>
              </a:rPr>
              <a:t>berfikir</a:t>
            </a:r>
            <a:r>
              <a:rPr lang="en-GB" sz="2000" dirty="0" smtClean="0">
                <a:solidFill>
                  <a:srgbClr val="00B050"/>
                </a:solidFill>
              </a:rPr>
              <a:t> </a:t>
            </a:r>
            <a:r>
              <a:rPr lang="en-GB" sz="2000" dirty="0" err="1" smtClean="0">
                <a:solidFill>
                  <a:srgbClr val="00B050"/>
                </a:solidFill>
              </a:rPr>
              <a:t>dan</a:t>
            </a:r>
            <a:r>
              <a:rPr lang="en-GB" sz="2000" dirty="0" smtClean="0">
                <a:solidFill>
                  <a:srgbClr val="00B050"/>
                </a:solidFill>
              </a:rPr>
              <a:t> </a:t>
            </a:r>
            <a:r>
              <a:rPr lang="en-GB" sz="2000" dirty="0" err="1" smtClean="0">
                <a:solidFill>
                  <a:srgbClr val="00B050"/>
                </a:solidFill>
              </a:rPr>
              <a:t>bertindak</a:t>
            </a:r>
            <a:r>
              <a:rPr lang="en-GB" sz="2000" dirty="0" smtClean="0">
                <a:solidFill>
                  <a:srgbClr val="00B050"/>
                </a:solidFill>
              </a:rPr>
              <a:t> </a:t>
            </a:r>
            <a:r>
              <a:rPr lang="en-GB" sz="2000" dirty="0" err="1" smtClean="0">
                <a:solidFill>
                  <a:srgbClr val="00B050"/>
                </a:solidFill>
              </a:rPr>
              <a:t>secara</a:t>
            </a:r>
            <a:r>
              <a:rPr lang="en-GB" sz="2000" dirty="0" smtClean="0">
                <a:solidFill>
                  <a:srgbClr val="00B050"/>
                </a:solidFill>
              </a:rPr>
              <a:t> </a:t>
            </a:r>
            <a:r>
              <a:rPr lang="en-GB" sz="2000" dirty="0" err="1" smtClean="0">
                <a:solidFill>
                  <a:srgbClr val="00B050"/>
                </a:solidFill>
              </a:rPr>
              <a:t>strategis</a:t>
            </a:r>
            <a:endParaRPr lang="en-GB" sz="2000" dirty="0">
              <a:solidFill>
                <a:srgbClr val="00B050"/>
              </a:solidFill>
            </a:endParaRPr>
          </a:p>
        </p:txBody>
      </p:sp>
      <p:sp>
        <p:nvSpPr>
          <p:cNvPr id="81" name="Text Placeholder 4"/>
          <p:cNvSpPr>
            <a:spLocks noGrp="1"/>
          </p:cNvSpPr>
          <p:nvPr>
            <p:ph type="body" sz="quarter" idx="11"/>
          </p:nvPr>
        </p:nvSpPr>
        <p:spPr>
          <a:xfrm>
            <a:off x="1883480" y="5237844"/>
            <a:ext cx="5377041" cy="226118"/>
          </a:xfrm>
        </p:spPr>
        <p:txBody>
          <a:bodyPr anchor="ctr">
            <a:noAutofit/>
          </a:bodyPr>
          <a:lstStyle/>
          <a:p>
            <a:pPr algn="ctr"/>
            <a:r>
              <a:rPr lang="en-GB" sz="2000" dirty="0" err="1" smtClean="0">
                <a:solidFill>
                  <a:srgbClr val="002060"/>
                </a:solidFill>
              </a:rPr>
              <a:t>Strategi</a:t>
            </a:r>
            <a:r>
              <a:rPr lang="en-GB" sz="2000" dirty="0" smtClean="0">
                <a:solidFill>
                  <a:srgbClr val="002060"/>
                </a:solidFill>
              </a:rPr>
              <a:t> </a:t>
            </a:r>
            <a:r>
              <a:rPr lang="en-GB" sz="2000" dirty="0" err="1" smtClean="0">
                <a:solidFill>
                  <a:srgbClr val="002060"/>
                </a:solidFill>
              </a:rPr>
              <a:t>Pemerintahan</a:t>
            </a:r>
            <a:r>
              <a:rPr lang="en-GB" sz="2000" dirty="0" smtClean="0">
                <a:solidFill>
                  <a:srgbClr val="002060"/>
                </a:solidFill>
              </a:rPr>
              <a:t> (</a:t>
            </a:r>
            <a:r>
              <a:rPr lang="en-GB" sz="2000" i="1" dirty="0" smtClean="0">
                <a:solidFill>
                  <a:srgbClr val="002060"/>
                </a:solidFill>
              </a:rPr>
              <a:t>Government Strategy</a:t>
            </a:r>
            <a:r>
              <a:rPr lang="en-GB" sz="2000" dirty="0" smtClean="0">
                <a:solidFill>
                  <a:srgbClr val="002060"/>
                </a:solidFill>
              </a:rPr>
              <a:t>)</a:t>
            </a:r>
            <a:endParaRPr lang="en-GB" sz="2000" dirty="0">
              <a:solidFill>
                <a:srgbClr val="002060"/>
              </a:solidFill>
            </a:endParaRPr>
          </a:p>
        </p:txBody>
      </p:sp>
      <p:sp>
        <p:nvSpPr>
          <p:cNvPr id="83" name="Text Placeholder 4"/>
          <p:cNvSpPr>
            <a:spLocks noGrp="1"/>
          </p:cNvSpPr>
          <p:nvPr>
            <p:ph type="body" sz="quarter" idx="11"/>
          </p:nvPr>
        </p:nvSpPr>
        <p:spPr>
          <a:xfrm>
            <a:off x="3147452" y="456267"/>
            <a:ext cx="3602971" cy="636610"/>
          </a:xfrm>
        </p:spPr>
        <p:txBody>
          <a:bodyPr anchor="ctr">
            <a:noAutofit/>
          </a:bodyPr>
          <a:lstStyle/>
          <a:p>
            <a:pPr algn="ctr"/>
            <a:r>
              <a:rPr lang="en-GB" sz="3200" dirty="0">
                <a:solidFill>
                  <a:srgbClr val="FFC000"/>
                </a:solidFill>
              </a:rPr>
              <a:t>now… let’s talk about …….</a:t>
            </a:r>
          </a:p>
        </p:txBody>
      </p:sp>
      <p:grpSp>
        <p:nvGrpSpPr>
          <p:cNvPr id="18" name="Group 17"/>
          <p:cNvGrpSpPr/>
          <p:nvPr/>
        </p:nvGrpSpPr>
        <p:grpSpPr>
          <a:xfrm>
            <a:off x="-1" y="2888030"/>
            <a:ext cx="9142863" cy="476073"/>
            <a:chOff x="-1" y="2796607"/>
            <a:chExt cx="12190484" cy="634764"/>
          </a:xfrm>
        </p:grpSpPr>
        <p:sp>
          <p:nvSpPr>
            <p:cNvPr id="19" name="Shape 87"/>
            <p:cNvSpPr/>
            <p:nvPr/>
          </p:nvSpPr>
          <p:spPr>
            <a:xfrm>
              <a:off x="0" y="2796607"/>
              <a:ext cx="12190483" cy="634764"/>
            </a:xfrm>
            <a:prstGeom prst="rect">
              <a:avLst/>
            </a:prstGeom>
            <a:solidFill>
              <a:schemeClr val="accent1"/>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20" name="TextBox 19"/>
            <p:cNvSpPr txBox="1"/>
            <p:nvPr/>
          </p:nvSpPr>
          <p:spPr>
            <a:xfrm>
              <a:off x="-1" y="3143668"/>
              <a:ext cx="12190483" cy="188085"/>
            </a:xfrm>
            <a:prstGeom prst="rect">
              <a:avLst/>
            </a:prstGeom>
            <a:noFill/>
          </p:spPr>
          <p:txBody>
            <a:bodyPr wrap="square" lIns="0" tIns="0" rIns="0" bIns="0" rtlCol="0">
              <a:spAutoFit/>
            </a:bodyPr>
            <a:lstStyle/>
            <a:p>
              <a:pPr algn="ctr">
                <a:lnSpc>
                  <a:spcPts val="1050"/>
                </a:lnSpc>
              </a:pPr>
              <a:r>
                <a:rPr lang="en-GB" sz="2400" i="1" dirty="0" smtClean="0">
                  <a:solidFill>
                    <a:schemeClr val="bg1"/>
                  </a:solidFill>
                  <a:latin typeface="U.S. 101" pitchFamily="2" charset="0"/>
                  <a:ea typeface="Roboto" pitchFamily="2" charset="0"/>
                </a:rPr>
                <a:t>STRATEGIC MANAGEMENT FOR PUBLIC ORGANIZATION</a:t>
              </a:r>
              <a:r>
                <a:rPr lang="en-GB" sz="2400" dirty="0" smtClean="0">
                  <a:solidFill>
                    <a:schemeClr val="bg1"/>
                  </a:solidFill>
                  <a:latin typeface="U.S. 101" pitchFamily="2" charset="0"/>
                  <a:ea typeface="Roboto" pitchFamily="2" charset="0"/>
                </a:rPr>
                <a:t> (MSOP)</a:t>
              </a:r>
              <a:endParaRPr lang="en-GB" sz="2400" dirty="0">
                <a:solidFill>
                  <a:schemeClr val="bg1"/>
                </a:solidFill>
                <a:latin typeface="U.S. 101" pitchFamily="2" charset="0"/>
                <a:ea typeface="Roboto" pitchFamily="2" charset="0"/>
              </a:endParaRPr>
            </a:p>
          </p:txBody>
        </p:sp>
      </p:gr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50423" y="405581"/>
            <a:ext cx="2032977" cy="2032977"/>
          </a:xfrm>
          <a:prstGeom prst="rect">
            <a:avLst/>
          </a:prstGeom>
        </p:spPr>
      </p:pic>
    </p:spTree>
    <p:extLst>
      <p:ext uri="{BB962C8B-B14F-4D97-AF65-F5344CB8AC3E}">
        <p14:creationId xmlns:p14="http://schemas.microsoft.com/office/powerpoint/2010/main" val="188021099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3">
                                            <p:txEl>
                                              <p:pRg st="0" end="0"/>
                                            </p:txEl>
                                          </p:spTgt>
                                        </p:tgtEl>
                                        <p:attrNameLst>
                                          <p:attrName>style.visibility</p:attrName>
                                        </p:attrNameLst>
                                      </p:cBhvr>
                                      <p:to>
                                        <p:strVal val="visible"/>
                                      </p:to>
                                    </p:set>
                                    <p:animEffect transition="in" filter="dissolve">
                                      <p:cBhvr>
                                        <p:cTn id="7" dur="500"/>
                                        <p:tgtEl>
                                          <p:spTgt spid="83">
                                            <p:txEl>
                                              <p:pRg st="0" end="0"/>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wipe(left)">
                                      <p:cBhvr>
                                        <p:cTn id="11"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4"/>
          </p:nvPr>
        </p:nvSpPr>
        <p:spPr/>
      </p:sp>
      <p:sp>
        <p:nvSpPr>
          <p:cNvPr id="24" name="Shape 86"/>
          <p:cNvSpPr/>
          <p:nvPr/>
        </p:nvSpPr>
        <p:spPr>
          <a:xfrm>
            <a:off x="2371725" y="0"/>
            <a:ext cx="4421982" cy="6858000"/>
          </a:xfrm>
          <a:prstGeom prst="rect">
            <a:avLst/>
          </a:prstGeom>
          <a:solidFill>
            <a:srgbClr val="DCDEE0"/>
          </a:solidFill>
          <a:ln w="12700">
            <a:miter lim="400000"/>
          </a:ln>
        </p:spPr>
        <p:txBody>
          <a:bodyPr lIns="38100" tIns="38100" rIns="38100" bIns="38100" anchor="ctr"/>
          <a:lstStyle/>
          <a:p>
            <a:pPr lvl="0">
              <a:defRPr sz="3200">
                <a:solidFill>
                  <a:srgbClr val="FFFFFF"/>
                </a:solidFill>
                <a:latin typeface="+mn-lt"/>
                <a:ea typeface="+mn-ea"/>
                <a:cs typeface="+mn-cs"/>
                <a:sym typeface="Helvetica Light"/>
              </a:defRPr>
            </a:pPr>
            <a:endParaRPr sz="2400"/>
          </a:p>
        </p:txBody>
      </p:sp>
      <p:sp>
        <p:nvSpPr>
          <p:cNvPr id="25" name="Title 1"/>
          <p:cNvSpPr>
            <a:spLocks noGrp="1"/>
          </p:cNvSpPr>
          <p:nvPr>
            <p:ph type="ctrTitle"/>
          </p:nvPr>
        </p:nvSpPr>
        <p:spPr>
          <a:xfrm>
            <a:off x="2562927" y="2499920"/>
            <a:ext cx="4039580" cy="1851810"/>
          </a:xfrm>
        </p:spPr>
        <p:txBody>
          <a:bodyPr/>
          <a:lstStyle/>
          <a:p>
            <a:pPr algn="ctr">
              <a:lnSpc>
                <a:spcPts val="4700"/>
              </a:lnSpc>
            </a:pPr>
            <a:r>
              <a:rPr lang="en-GB" sz="3200" b="1" dirty="0" smtClean="0">
                <a:solidFill>
                  <a:srgbClr val="7030A0"/>
                </a:solidFill>
              </a:rPr>
              <a:t>ISTILAH ORGANISASI PUBLIK DAN PEMERINTAHAN DIGUNAKAN SECARA BERGANTIAN DENGAN PENGERTIAN YANG SAMA</a:t>
            </a:r>
            <a:endParaRPr lang="en-GB" sz="3200" b="1" dirty="0">
              <a:solidFill>
                <a:srgbClr val="7030A0"/>
              </a:solidFill>
            </a:endParaRPr>
          </a:p>
        </p:txBody>
      </p:sp>
    </p:spTree>
    <p:extLst>
      <p:ext uri="{BB962C8B-B14F-4D97-AF65-F5344CB8AC3E}">
        <p14:creationId xmlns:p14="http://schemas.microsoft.com/office/powerpoint/2010/main" val="8717200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arn(outVertical)">
                                      <p:cBhvr>
                                        <p:cTn id="7" dur="500"/>
                                        <p:tgtEl>
                                          <p:spTgt spid="2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5"/>
                                        </p:tgtEl>
                                        <p:attrNameLst>
                                          <p:attrName>style.visibility</p:attrName>
                                        </p:attrNameLst>
                                      </p:cBhvr>
                                      <p:to>
                                        <p:strVal val="visible"/>
                                      </p:to>
                                    </p:set>
                                    <p:animEffect transition="in" filter="fade">
                                      <p:cBhvr>
                                        <p:cTn id="11"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645459" y="638360"/>
            <a:ext cx="7879976" cy="606106"/>
          </a:xfrm>
        </p:spPr>
        <p:txBody>
          <a:bodyPr/>
          <a:lstStyle/>
          <a:p>
            <a:r>
              <a:rPr lang="en-US" sz="2800" dirty="0" err="1" smtClean="0"/>
              <a:t>Kaitan</a:t>
            </a:r>
            <a:r>
              <a:rPr lang="en-US" sz="2800" dirty="0" smtClean="0"/>
              <a:t> </a:t>
            </a:r>
            <a:r>
              <a:rPr lang="en-US" sz="2800" dirty="0" err="1" smtClean="0"/>
              <a:t>antara</a:t>
            </a:r>
            <a:r>
              <a:rPr lang="en-US" sz="2800" dirty="0" smtClean="0"/>
              <a:t> </a:t>
            </a:r>
            <a:r>
              <a:rPr lang="en-US" sz="2800" dirty="0" err="1" smtClean="0"/>
              <a:t>Strategi</a:t>
            </a:r>
            <a:r>
              <a:rPr lang="en-US" sz="2800" dirty="0" smtClean="0"/>
              <a:t> </a:t>
            </a:r>
            <a:r>
              <a:rPr lang="en-US" sz="2800" dirty="0" err="1" smtClean="0"/>
              <a:t>dan</a:t>
            </a:r>
            <a:r>
              <a:rPr lang="en-US" sz="2800" dirty="0" smtClean="0"/>
              <a:t> </a:t>
            </a:r>
            <a:r>
              <a:rPr lang="en-US" sz="2800" dirty="0" err="1" smtClean="0"/>
              <a:t>Kinerja</a:t>
            </a:r>
            <a:r>
              <a:rPr lang="en-US" sz="2800" dirty="0" smtClean="0"/>
              <a:t> </a:t>
            </a:r>
            <a:r>
              <a:rPr lang="en-US" sz="2800" dirty="0" err="1" smtClean="0"/>
              <a:t>Pemerintahan</a:t>
            </a:r>
            <a:r>
              <a:rPr lang="en-US" sz="2800" dirty="0" smtClean="0"/>
              <a:t> (</a:t>
            </a:r>
            <a:r>
              <a:rPr lang="en-US" sz="2800" smtClean="0"/>
              <a:t>Mulgan</a:t>
            </a:r>
            <a:r>
              <a:rPr lang="en-US" sz="2800" dirty="0" smtClean="0"/>
              <a:t>, 2009:1)</a:t>
            </a:r>
            <a:endParaRPr lang="id-ID" sz="2800" dirty="0"/>
          </a:p>
        </p:txBody>
      </p:sp>
      <p:sp>
        <p:nvSpPr>
          <p:cNvPr id="8" name="Text Placeholder 7"/>
          <p:cNvSpPr>
            <a:spLocks noGrp="1"/>
          </p:cNvSpPr>
          <p:nvPr>
            <p:ph type="body" sz="quarter" idx="11"/>
          </p:nvPr>
        </p:nvSpPr>
        <p:spPr>
          <a:xfrm>
            <a:off x="1062318" y="2384092"/>
            <a:ext cx="7194175" cy="910868"/>
          </a:xfrm>
        </p:spPr>
        <p:txBody>
          <a:bodyPr>
            <a:noAutofit/>
          </a:bodyPr>
          <a:lstStyle/>
          <a:p>
            <a:r>
              <a:rPr lang="en-US" sz="3600" b="1" i="1" dirty="0" smtClean="0">
                <a:solidFill>
                  <a:srgbClr val="FF0000"/>
                </a:solidFill>
              </a:rPr>
              <a:t>“…Being strategic is neither natural nor easy for government…”</a:t>
            </a:r>
            <a:endParaRPr lang="id-ID" sz="3600" b="1" i="1" dirty="0">
              <a:solidFill>
                <a:srgbClr val="FF0000"/>
              </a:solidFill>
            </a:endParaRPr>
          </a:p>
        </p:txBody>
      </p:sp>
      <p:sp>
        <p:nvSpPr>
          <p:cNvPr id="9" name="Text Placeholder 8"/>
          <p:cNvSpPr>
            <a:spLocks noGrp="1"/>
          </p:cNvSpPr>
          <p:nvPr>
            <p:ph type="body" sz="quarter" idx="13"/>
          </p:nvPr>
        </p:nvSpPr>
        <p:spPr>
          <a:xfrm>
            <a:off x="2533353" y="1507253"/>
            <a:ext cx="4076998" cy="276436"/>
          </a:xfrm>
        </p:spPr>
        <p:txBody>
          <a:bodyPr>
            <a:noAutofit/>
          </a:bodyPr>
          <a:lstStyle/>
          <a:p>
            <a:r>
              <a:rPr lang="en-US" sz="2000" dirty="0" err="1" smtClean="0"/>
              <a:t>Pemerintah</a:t>
            </a:r>
            <a:r>
              <a:rPr lang="en-US" sz="2000" dirty="0" smtClean="0"/>
              <a:t>, </a:t>
            </a:r>
            <a:r>
              <a:rPr lang="en-US" sz="2000" dirty="0" err="1" smtClean="0"/>
              <a:t>Strategi</a:t>
            </a:r>
            <a:r>
              <a:rPr lang="en-US" sz="2000" dirty="0" smtClean="0"/>
              <a:t> </a:t>
            </a:r>
            <a:r>
              <a:rPr lang="en-US" sz="2000" dirty="0" err="1" smtClean="0"/>
              <a:t>dan</a:t>
            </a:r>
            <a:r>
              <a:rPr lang="en-US" sz="2000" dirty="0" smtClean="0"/>
              <a:t> </a:t>
            </a:r>
            <a:r>
              <a:rPr lang="en-US" sz="2000" dirty="0" err="1" smtClean="0"/>
              <a:t>Kinerja</a:t>
            </a:r>
            <a:endParaRPr lang="en-US" sz="2000" dirty="0"/>
          </a:p>
        </p:txBody>
      </p:sp>
      <p:pic>
        <p:nvPicPr>
          <p:cNvPr id="2" name="Picture Placeholder 1"/>
          <p:cNvPicPr>
            <a:picLocks noGrp="1" noChangeAspect="1"/>
          </p:cNvPicPr>
          <p:nvPr>
            <p:ph type="pic" sz="quarter" idx="14"/>
          </p:nvPr>
        </p:nvPicPr>
        <p:blipFill>
          <a:blip r:embed="rId2" cstate="print">
            <a:extLst>
              <a:ext uri="{28A0092B-C50C-407E-A947-70E740481C1C}">
                <a14:useLocalDpi xmlns:a14="http://schemas.microsoft.com/office/drawing/2010/main" val="0"/>
              </a:ext>
            </a:extLst>
          </a:blip>
          <a:srcRect t="11405" b="11405"/>
          <a:stretch>
            <a:fillRect/>
          </a:stretch>
        </p:blipFill>
        <p:spPr/>
      </p:pic>
      <p:sp>
        <p:nvSpPr>
          <p:cNvPr id="6" name="Text Placeholder 2"/>
          <p:cNvSpPr txBox="1">
            <a:spLocks/>
          </p:cNvSpPr>
          <p:nvPr/>
        </p:nvSpPr>
        <p:spPr>
          <a:xfrm>
            <a:off x="6989881" y="6278880"/>
            <a:ext cx="980213" cy="129540"/>
          </a:xfrm>
          <a:prstGeom prst="rect">
            <a:avLst/>
          </a:prstGeom>
          <a:noFill/>
        </p:spPr>
        <p:txBody>
          <a:bodyPr vert="horz" lIns="0" tIns="45720" rIns="0" bIns="4572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0" kern="1200" baseline="0">
                <a:solidFill>
                  <a:schemeClr val="accent1"/>
                </a:solidFill>
                <a:latin typeface="U.S. 101" pitchFamily="2" charset="0"/>
                <a:ea typeface="Roboto" pitchFamily="2" charset="0"/>
                <a:cs typeface="+mn-cs"/>
              </a:defRPr>
            </a:lvl1pPr>
            <a:lvl2pPr marL="3429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6858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0287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id-ID" sz="1000" dirty="0" smtClean="0"/>
              <a:t>06</a:t>
            </a:r>
            <a:endParaRPr lang="en-GB" sz="1000" dirty="0"/>
          </a:p>
        </p:txBody>
      </p:sp>
    </p:spTree>
    <p:extLst>
      <p:ext uri="{BB962C8B-B14F-4D97-AF65-F5344CB8AC3E}">
        <p14:creationId xmlns:p14="http://schemas.microsoft.com/office/powerpoint/2010/main" val="34773644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What’s Strategy ??</a:t>
            </a:r>
            <a:endParaRPr lang="id-ID" dirty="0"/>
          </a:p>
        </p:txBody>
      </p:sp>
      <p:sp>
        <p:nvSpPr>
          <p:cNvPr id="7" name="Text Placeholder 6"/>
          <p:cNvSpPr>
            <a:spLocks noGrp="1"/>
          </p:cNvSpPr>
          <p:nvPr>
            <p:ph type="body" sz="quarter" idx="11"/>
          </p:nvPr>
        </p:nvSpPr>
        <p:spPr/>
        <p:txBody>
          <a:bodyPr>
            <a:noAutofit/>
          </a:bodyPr>
          <a:lstStyle/>
          <a:p>
            <a:r>
              <a:rPr lang="en-US" sz="1600" dirty="0" err="1" smtClean="0"/>
              <a:t>Pemerinthan</a:t>
            </a:r>
            <a:r>
              <a:rPr lang="en-US" sz="1600" dirty="0" smtClean="0"/>
              <a:t> </a:t>
            </a:r>
            <a:r>
              <a:rPr lang="en-US" sz="1600" dirty="0" err="1" smtClean="0"/>
              <a:t>memerlukan</a:t>
            </a:r>
            <a:r>
              <a:rPr lang="en-US" sz="1600" dirty="0" smtClean="0"/>
              <a:t> </a:t>
            </a:r>
            <a:r>
              <a:rPr lang="en-US" sz="1600" dirty="0" err="1" smtClean="0"/>
              <a:t>strategi</a:t>
            </a:r>
            <a:r>
              <a:rPr lang="en-US" sz="1600" dirty="0" smtClean="0"/>
              <a:t>  </a:t>
            </a:r>
            <a:endParaRPr lang="en-US" sz="1600" dirty="0"/>
          </a:p>
        </p:txBody>
      </p:sp>
      <p:sp>
        <p:nvSpPr>
          <p:cNvPr id="8" name="Text Placeholder 7"/>
          <p:cNvSpPr>
            <a:spLocks noGrp="1"/>
          </p:cNvSpPr>
          <p:nvPr>
            <p:ph type="body" sz="quarter" idx="13"/>
          </p:nvPr>
        </p:nvSpPr>
        <p:spPr>
          <a:xfrm>
            <a:off x="4789564" y="2549534"/>
            <a:ext cx="4354435" cy="445457"/>
          </a:xfrm>
        </p:spPr>
        <p:txBody>
          <a:bodyPr>
            <a:noAutofit/>
          </a:bodyPr>
          <a:lstStyle/>
          <a:p>
            <a:r>
              <a:rPr lang="en-US" sz="2000" dirty="0" err="1" smtClean="0">
                <a:solidFill>
                  <a:srgbClr val="FF0000"/>
                </a:solidFill>
              </a:rPr>
              <a:t>O’Regan</a:t>
            </a:r>
            <a:r>
              <a:rPr lang="en-US" sz="2000" dirty="0" smtClean="0">
                <a:solidFill>
                  <a:srgbClr val="FF0000"/>
                </a:solidFill>
              </a:rPr>
              <a:t> </a:t>
            </a:r>
            <a:r>
              <a:rPr lang="en-US" sz="2000" dirty="0" err="1" smtClean="0">
                <a:solidFill>
                  <a:srgbClr val="FF0000"/>
                </a:solidFill>
              </a:rPr>
              <a:t>dan</a:t>
            </a:r>
            <a:r>
              <a:rPr lang="en-US" sz="2000" dirty="0" smtClean="0">
                <a:solidFill>
                  <a:srgbClr val="FF0000"/>
                </a:solidFill>
              </a:rPr>
              <a:t> </a:t>
            </a:r>
            <a:r>
              <a:rPr lang="en-US" sz="2000" dirty="0" err="1" smtClean="0">
                <a:solidFill>
                  <a:srgbClr val="FF0000"/>
                </a:solidFill>
              </a:rPr>
              <a:t>Ghobadian</a:t>
            </a:r>
            <a:r>
              <a:rPr lang="en-US" sz="2000" dirty="0" smtClean="0">
                <a:solidFill>
                  <a:srgbClr val="FF0000"/>
                </a:solidFill>
              </a:rPr>
              <a:t> (2002:418)</a:t>
            </a:r>
            <a:endParaRPr lang="id-ID" sz="2000" dirty="0">
              <a:solidFill>
                <a:srgbClr val="FF0000"/>
              </a:solidFill>
            </a:endParaRPr>
          </a:p>
        </p:txBody>
      </p:sp>
      <p:pic>
        <p:nvPicPr>
          <p:cNvPr id="5" name="Picture Placeholder 4"/>
          <p:cNvPicPr>
            <a:picLocks noGrp="1" noChangeAspect="1"/>
          </p:cNvPicPr>
          <p:nvPr>
            <p:ph type="pic" sz="quarter" idx="14"/>
          </p:nvPr>
        </p:nvPicPr>
        <p:blipFill>
          <a:blip r:embed="rId2" cstate="print">
            <a:extLst>
              <a:ext uri="{28A0092B-C50C-407E-A947-70E740481C1C}">
                <a14:useLocalDpi xmlns:a14="http://schemas.microsoft.com/office/drawing/2010/main" val="0"/>
              </a:ext>
            </a:extLst>
          </a:blip>
          <a:srcRect t="12136" b="12136"/>
          <a:stretch>
            <a:fillRect/>
          </a:stretch>
        </p:blipFill>
        <p:spPr/>
      </p:pic>
      <p:pic>
        <p:nvPicPr>
          <p:cNvPr id="4" name="Picture Placeholder 3"/>
          <p:cNvPicPr>
            <a:picLocks noGrp="1" noChangeAspect="1"/>
          </p:cNvPicPr>
          <p:nvPr>
            <p:ph type="pic" sz="quarter" idx="16"/>
          </p:nvPr>
        </p:nvPicPr>
        <p:blipFill>
          <a:blip r:embed="rId3">
            <a:extLst>
              <a:ext uri="{28A0092B-C50C-407E-A947-70E740481C1C}">
                <a14:useLocalDpi xmlns:a14="http://schemas.microsoft.com/office/drawing/2010/main" val="0"/>
              </a:ext>
            </a:extLst>
          </a:blip>
          <a:srcRect l="996" r="996"/>
          <a:stretch>
            <a:fillRect/>
          </a:stretch>
        </p:blipFill>
        <p:spPr/>
      </p:pic>
      <p:pic>
        <p:nvPicPr>
          <p:cNvPr id="3" name="Picture Placeholder 2"/>
          <p:cNvPicPr>
            <a:picLocks noGrp="1" noChangeAspect="1"/>
          </p:cNvPicPr>
          <p:nvPr>
            <p:ph type="pic" sz="quarter" idx="17"/>
          </p:nvPr>
        </p:nvPicPr>
        <p:blipFill>
          <a:blip r:embed="rId4" cstate="print">
            <a:extLst>
              <a:ext uri="{28A0092B-C50C-407E-A947-70E740481C1C}">
                <a14:useLocalDpi xmlns:a14="http://schemas.microsoft.com/office/drawing/2010/main" val="0"/>
              </a:ext>
            </a:extLst>
          </a:blip>
          <a:srcRect t="11738" b="11738"/>
          <a:stretch>
            <a:fillRect/>
          </a:stretch>
        </p:blipFill>
        <p:spPr/>
      </p:pic>
      <p:sp>
        <p:nvSpPr>
          <p:cNvPr id="13" name="Text Placeholder 12"/>
          <p:cNvSpPr>
            <a:spLocks noGrp="1"/>
          </p:cNvSpPr>
          <p:nvPr>
            <p:ph type="body" sz="quarter" idx="18"/>
          </p:nvPr>
        </p:nvSpPr>
        <p:spPr>
          <a:xfrm>
            <a:off x="5376419" y="2941984"/>
            <a:ext cx="2843136" cy="2140382"/>
          </a:xfrm>
        </p:spPr>
        <p:txBody>
          <a:bodyPr>
            <a:noAutofit/>
          </a:bodyPr>
          <a:lstStyle/>
          <a:p>
            <a:pPr algn="ctr">
              <a:lnSpc>
                <a:spcPct val="100000"/>
              </a:lnSpc>
              <a:spcBef>
                <a:spcPts val="0"/>
              </a:spcBef>
            </a:pPr>
            <a:r>
              <a:rPr lang="en-US" sz="2800" i="1" dirty="0" smtClean="0"/>
              <a:t>“… Strategy is a term that virtually every business person believes they know and understand</a:t>
            </a:r>
            <a:r>
              <a:rPr lang="en-US" sz="2800" dirty="0" smtClean="0"/>
              <a:t> …”</a:t>
            </a:r>
            <a:endParaRPr lang="id-ID" sz="2800" i="1" dirty="0"/>
          </a:p>
        </p:txBody>
      </p:sp>
      <p:sp>
        <p:nvSpPr>
          <p:cNvPr id="18" name="Text Placeholder 2"/>
          <p:cNvSpPr txBox="1">
            <a:spLocks/>
          </p:cNvSpPr>
          <p:nvPr/>
        </p:nvSpPr>
        <p:spPr>
          <a:xfrm>
            <a:off x="6989881" y="6278880"/>
            <a:ext cx="980213" cy="129540"/>
          </a:xfrm>
          <a:prstGeom prst="rect">
            <a:avLst/>
          </a:prstGeom>
          <a:noFill/>
        </p:spPr>
        <p:txBody>
          <a:bodyPr vert="horz" lIns="0" tIns="45720" rIns="0" bIns="4572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0" kern="1200" baseline="0">
                <a:solidFill>
                  <a:schemeClr val="accent1"/>
                </a:solidFill>
                <a:latin typeface="U.S. 101" pitchFamily="2" charset="0"/>
                <a:ea typeface="Roboto" pitchFamily="2" charset="0"/>
                <a:cs typeface="+mn-cs"/>
              </a:defRPr>
            </a:lvl1pPr>
            <a:lvl2pPr marL="3429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6858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0287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id-ID" sz="1000" dirty="0" smtClean="0"/>
              <a:t>05</a:t>
            </a:r>
            <a:endParaRPr lang="en-GB" sz="1000" dirty="0"/>
          </a:p>
        </p:txBody>
      </p:sp>
      <p:pic>
        <p:nvPicPr>
          <p:cNvPr id="15" name="Picture Placeholder 14"/>
          <p:cNvPicPr>
            <a:picLocks noGrp="1" noChangeAspect="1"/>
          </p:cNvPicPr>
          <p:nvPr>
            <p:ph type="pic" sz="quarter" idx="15"/>
          </p:nvPr>
        </p:nvPicPr>
        <p:blipFill>
          <a:blip r:embed="rId5">
            <a:extLst>
              <a:ext uri="{28A0092B-C50C-407E-A947-70E740481C1C}">
                <a14:useLocalDpi xmlns:a14="http://schemas.microsoft.com/office/drawing/2010/main" val="0"/>
              </a:ext>
            </a:extLst>
          </a:blip>
          <a:srcRect t="11738" b="11738"/>
          <a:stretch>
            <a:fillRect/>
          </a:stretch>
        </p:blipFill>
        <p:spPr/>
      </p:pic>
    </p:spTree>
    <p:extLst>
      <p:ext uri="{BB962C8B-B14F-4D97-AF65-F5344CB8AC3E}">
        <p14:creationId xmlns:p14="http://schemas.microsoft.com/office/powerpoint/2010/main" val="3965270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9320" y="1157289"/>
            <a:ext cx="6813105" cy="379477"/>
          </a:xfrm>
        </p:spPr>
        <p:txBody>
          <a:bodyPr/>
          <a:lstStyle/>
          <a:p>
            <a:pPr algn="ctr"/>
            <a:r>
              <a:rPr lang="en-GB" sz="4000" dirty="0" smtClean="0">
                <a:solidFill>
                  <a:srgbClr val="FF0000"/>
                </a:solidFill>
              </a:rPr>
              <a:t>STRATEGI DALAM PEMERINTAHAN</a:t>
            </a:r>
            <a:endParaRPr lang="en-GB" sz="4000" dirty="0">
              <a:solidFill>
                <a:srgbClr val="FF0000"/>
              </a:solidFill>
            </a:endParaRPr>
          </a:p>
        </p:txBody>
      </p:sp>
      <p:sp>
        <p:nvSpPr>
          <p:cNvPr id="31" name="TextBox 30"/>
          <p:cNvSpPr txBox="1"/>
          <p:nvPr/>
        </p:nvSpPr>
        <p:spPr>
          <a:xfrm>
            <a:off x="1143000" y="1928887"/>
            <a:ext cx="6827093" cy="141064"/>
          </a:xfrm>
          <a:prstGeom prst="rect">
            <a:avLst/>
          </a:prstGeom>
          <a:noFill/>
        </p:spPr>
        <p:txBody>
          <a:bodyPr wrap="square" lIns="0" tIns="0" rIns="0" bIns="0" rtlCol="0">
            <a:spAutoFit/>
          </a:bodyPr>
          <a:lstStyle/>
          <a:p>
            <a:pPr algn="ctr">
              <a:lnSpc>
                <a:spcPts val="1050"/>
              </a:lnSpc>
            </a:pPr>
            <a:r>
              <a:rPr lang="en-GB" sz="2000" dirty="0" err="1" smtClean="0">
                <a:latin typeface="Aller Light" panose="02000503000000020004" pitchFamily="2" charset="0"/>
                <a:ea typeface="Roboto" pitchFamily="2" charset="0"/>
              </a:rPr>
              <a:t>Pemerintahan</a:t>
            </a:r>
            <a:r>
              <a:rPr lang="en-GB" sz="2000" dirty="0" smtClean="0">
                <a:latin typeface="Aller Light" panose="02000503000000020004" pitchFamily="2" charset="0"/>
                <a:ea typeface="Roboto" pitchFamily="2" charset="0"/>
              </a:rPr>
              <a:t> </a:t>
            </a:r>
            <a:r>
              <a:rPr lang="en-GB" sz="2000" dirty="0" err="1" smtClean="0">
                <a:latin typeface="Aller Light" panose="02000503000000020004" pitchFamily="2" charset="0"/>
                <a:ea typeface="Roboto" pitchFamily="2" charset="0"/>
              </a:rPr>
              <a:t>sebagai</a:t>
            </a:r>
            <a:r>
              <a:rPr lang="en-GB" sz="2000" dirty="0" smtClean="0">
                <a:latin typeface="Aller Light" panose="02000503000000020004" pitchFamily="2" charset="0"/>
                <a:ea typeface="Roboto" pitchFamily="2" charset="0"/>
              </a:rPr>
              <a:t> </a:t>
            </a:r>
            <a:r>
              <a:rPr lang="en-GB" sz="2000" dirty="0" err="1" smtClean="0">
                <a:latin typeface="Aller Light" panose="02000503000000020004" pitchFamily="2" charset="0"/>
                <a:ea typeface="Roboto" pitchFamily="2" charset="0"/>
              </a:rPr>
              <a:t>organisasi</a:t>
            </a:r>
            <a:r>
              <a:rPr lang="en-GB" sz="2000" dirty="0" smtClean="0">
                <a:latin typeface="Aller Light" panose="02000503000000020004" pitchFamily="2" charset="0"/>
                <a:ea typeface="Roboto" pitchFamily="2" charset="0"/>
              </a:rPr>
              <a:t> </a:t>
            </a:r>
            <a:r>
              <a:rPr lang="en-GB" sz="2000" dirty="0" err="1" smtClean="0">
                <a:latin typeface="Aller Light" panose="02000503000000020004" pitchFamily="2" charset="0"/>
                <a:ea typeface="Roboto" pitchFamily="2" charset="0"/>
              </a:rPr>
              <a:t>publik</a:t>
            </a:r>
            <a:endParaRPr lang="en-GB" sz="2000" dirty="0">
              <a:latin typeface="Aller Light" panose="02000503000000020004" pitchFamily="2" charset="0"/>
              <a:ea typeface="Roboto" pitchFamily="2" charset="0"/>
            </a:endParaRPr>
          </a:p>
        </p:txBody>
      </p:sp>
      <p:sp>
        <p:nvSpPr>
          <p:cNvPr id="22" name="Shape 178"/>
          <p:cNvSpPr/>
          <p:nvPr/>
        </p:nvSpPr>
        <p:spPr>
          <a:xfrm>
            <a:off x="5279343" y="2686054"/>
            <a:ext cx="214627" cy="219632"/>
          </a:xfrm>
          <a:custGeom>
            <a:avLst/>
            <a:gdLst/>
            <a:ahLst/>
            <a:cxnLst>
              <a:cxn ang="0">
                <a:pos x="wd2" y="hd2"/>
              </a:cxn>
              <a:cxn ang="5400000">
                <a:pos x="wd2" y="hd2"/>
              </a:cxn>
              <a:cxn ang="10800000">
                <a:pos x="wd2" y="hd2"/>
              </a:cxn>
              <a:cxn ang="16200000">
                <a:pos x="wd2" y="hd2"/>
              </a:cxn>
            </a:cxnLst>
            <a:rect l="0" t="0" r="r" b="b"/>
            <a:pathLst>
              <a:path w="20431" h="20433" extrusionOk="0">
                <a:moveTo>
                  <a:pt x="14102" y="6331"/>
                </a:moveTo>
                <a:cubicBezTo>
                  <a:pt x="13391" y="5619"/>
                  <a:pt x="13391" y="4469"/>
                  <a:pt x="14102" y="3759"/>
                </a:cubicBezTo>
                <a:cubicBezTo>
                  <a:pt x="14812" y="3049"/>
                  <a:pt x="15965" y="3049"/>
                  <a:pt x="16674" y="3759"/>
                </a:cubicBezTo>
                <a:cubicBezTo>
                  <a:pt x="17385" y="4469"/>
                  <a:pt x="17385" y="5619"/>
                  <a:pt x="16674" y="6331"/>
                </a:cubicBezTo>
                <a:cubicBezTo>
                  <a:pt x="15965" y="7041"/>
                  <a:pt x="14812" y="7041"/>
                  <a:pt x="14102" y="6331"/>
                </a:cubicBezTo>
                <a:close/>
                <a:moveTo>
                  <a:pt x="12904" y="13199"/>
                </a:moveTo>
                <a:cubicBezTo>
                  <a:pt x="12904" y="13199"/>
                  <a:pt x="21289" y="7286"/>
                  <a:pt x="20359" y="518"/>
                </a:cubicBezTo>
                <a:cubicBezTo>
                  <a:pt x="20339" y="369"/>
                  <a:pt x="20289" y="271"/>
                  <a:pt x="20226" y="206"/>
                </a:cubicBezTo>
                <a:cubicBezTo>
                  <a:pt x="20162" y="145"/>
                  <a:pt x="20065" y="93"/>
                  <a:pt x="19914" y="72"/>
                </a:cubicBezTo>
                <a:cubicBezTo>
                  <a:pt x="13147" y="-856"/>
                  <a:pt x="7233" y="7529"/>
                  <a:pt x="7233" y="7529"/>
                </a:cubicBezTo>
                <a:cubicBezTo>
                  <a:pt x="2104" y="6928"/>
                  <a:pt x="2478" y="7929"/>
                  <a:pt x="137" y="13421"/>
                </a:cubicBezTo>
                <a:cubicBezTo>
                  <a:pt x="-311" y="14470"/>
                  <a:pt x="416" y="14829"/>
                  <a:pt x="1211" y="14536"/>
                </a:cubicBezTo>
                <a:cubicBezTo>
                  <a:pt x="2006" y="14242"/>
                  <a:pt x="3764" y="13593"/>
                  <a:pt x="3764" y="13593"/>
                </a:cubicBezTo>
                <a:lnTo>
                  <a:pt x="6840" y="16669"/>
                </a:lnTo>
                <a:cubicBezTo>
                  <a:pt x="6840" y="16669"/>
                  <a:pt x="6192" y="18426"/>
                  <a:pt x="5897" y="19222"/>
                </a:cubicBezTo>
                <a:cubicBezTo>
                  <a:pt x="5604" y="20018"/>
                  <a:pt x="5963" y="20744"/>
                  <a:pt x="7012" y="20297"/>
                </a:cubicBezTo>
                <a:cubicBezTo>
                  <a:pt x="12505" y="17955"/>
                  <a:pt x="13504" y="18328"/>
                  <a:pt x="12904" y="13199"/>
                </a:cubicBezTo>
                <a:close/>
              </a:path>
            </a:pathLst>
          </a:custGeom>
          <a:solidFill>
            <a:schemeClr val="accent1"/>
          </a:solidFill>
          <a:ln w="12700" cap="flat">
            <a:noFill/>
            <a:miter lim="400000"/>
          </a:ln>
          <a:effectLst/>
        </p:spPr>
        <p:txBody>
          <a:bodyPr wrap="square" lIns="28575" tIns="28575" rIns="28575" bIns="28575" numCol="1" anchor="ctr">
            <a:noAutofit/>
          </a:bodyPr>
          <a:lstStyle/>
          <a:p>
            <a:pPr lvl="0">
              <a:defRPr sz="3200">
                <a:solidFill>
                  <a:srgbClr val="FFFFFF"/>
                </a:solidFill>
                <a:latin typeface="+mn-lt"/>
                <a:ea typeface="+mn-ea"/>
                <a:cs typeface="+mn-cs"/>
                <a:sym typeface="Helvetica Light"/>
              </a:defRPr>
            </a:pPr>
            <a:endParaRPr sz="2400"/>
          </a:p>
        </p:txBody>
      </p:sp>
      <p:sp>
        <p:nvSpPr>
          <p:cNvPr id="24" name="Shape 181"/>
          <p:cNvSpPr/>
          <p:nvPr/>
        </p:nvSpPr>
        <p:spPr>
          <a:xfrm>
            <a:off x="1142999" y="2664481"/>
            <a:ext cx="3683952" cy="2075861"/>
          </a:xfrm>
          <a:prstGeom prst="rect">
            <a:avLst/>
          </a:prstGeom>
          <a:solidFill>
            <a:srgbClr val="DCDEE0"/>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35" name="Shape 184"/>
          <p:cNvSpPr/>
          <p:nvPr/>
        </p:nvSpPr>
        <p:spPr>
          <a:xfrm>
            <a:off x="1142999" y="4519031"/>
            <a:ext cx="3683952" cy="424511"/>
          </a:xfrm>
          <a:prstGeom prst="rect">
            <a:avLst/>
          </a:prstGeom>
          <a:solidFill>
            <a:schemeClr val="accent1"/>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sz="2400"/>
          </a:p>
        </p:txBody>
      </p:sp>
      <p:sp>
        <p:nvSpPr>
          <p:cNvPr id="36" name="Shape 188"/>
          <p:cNvSpPr/>
          <p:nvPr/>
        </p:nvSpPr>
        <p:spPr>
          <a:xfrm>
            <a:off x="5300349" y="4088666"/>
            <a:ext cx="214626" cy="202703"/>
          </a:xfrm>
          <a:custGeom>
            <a:avLst/>
            <a:gdLst/>
            <a:ahLst/>
            <a:cxnLst>
              <a:cxn ang="0">
                <a:pos x="wd2" y="hd2"/>
              </a:cxn>
              <a:cxn ang="5400000">
                <a:pos x="wd2" y="hd2"/>
              </a:cxn>
              <a:cxn ang="10800000">
                <a:pos x="wd2" y="hd2"/>
              </a:cxn>
              <a:cxn ang="16200000">
                <a:pos x="wd2" y="hd2"/>
              </a:cxn>
            </a:cxnLst>
            <a:rect l="0" t="0" r="r" b="b"/>
            <a:pathLst>
              <a:path w="21431" h="16922" extrusionOk="0">
                <a:moveTo>
                  <a:pt x="20819" y="3166"/>
                </a:moveTo>
                <a:cubicBezTo>
                  <a:pt x="7236" y="7712"/>
                  <a:pt x="12737" y="-4524"/>
                  <a:pt x="2202" y="1917"/>
                </a:cubicBezTo>
                <a:lnTo>
                  <a:pt x="0" y="2579"/>
                </a:lnTo>
                <a:lnTo>
                  <a:pt x="4363" y="16923"/>
                </a:lnTo>
                <a:lnTo>
                  <a:pt x="6767" y="16923"/>
                </a:lnTo>
                <a:lnTo>
                  <a:pt x="4629" y="9897"/>
                </a:lnTo>
                <a:cubicBezTo>
                  <a:pt x="14029" y="3309"/>
                  <a:pt x="10224" y="17076"/>
                  <a:pt x="21342" y="3569"/>
                </a:cubicBezTo>
                <a:cubicBezTo>
                  <a:pt x="21600" y="3255"/>
                  <a:pt x="21254" y="3020"/>
                  <a:pt x="20819" y="3166"/>
                </a:cubicBezTo>
                <a:close/>
              </a:path>
            </a:pathLst>
          </a:custGeom>
          <a:solidFill>
            <a:schemeClr val="accent1"/>
          </a:solidFill>
          <a:ln w="12700" cap="flat">
            <a:noFill/>
            <a:miter lim="400000"/>
          </a:ln>
          <a:effectLst/>
        </p:spPr>
        <p:txBody>
          <a:bodyPr wrap="square" lIns="28575" tIns="28575" rIns="28575" bIns="28575" numCol="1" anchor="ctr">
            <a:noAutofit/>
          </a:bodyPr>
          <a:lstStyle/>
          <a:p>
            <a:pPr lvl="0">
              <a:defRPr sz="3200">
                <a:solidFill>
                  <a:srgbClr val="FFFFFF"/>
                </a:solidFill>
                <a:latin typeface="+mn-lt"/>
                <a:ea typeface="+mn-ea"/>
                <a:cs typeface="+mn-cs"/>
                <a:sym typeface="Helvetica Light"/>
              </a:defRPr>
            </a:pPr>
            <a:endParaRPr sz="2400"/>
          </a:p>
        </p:txBody>
      </p:sp>
      <p:sp>
        <p:nvSpPr>
          <p:cNvPr id="38" name="TextBox 37"/>
          <p:cNvSpPr txBox="1"/>
          <p:nvPr/>
        </p:nvSpPr>
        <p:spPr>
          <a:xfrm>
            <a:off x="5671290" y="2983576"/>
            <a:ext cx="3117868" cy="984885"/>
          </a:xfrm>
          <a:prstGeom prst="rect">
            <a:avLst/>
          </a:prstGeom>
          <a:noFill/>
        </p:spPr>
        <p:txBody>
          <a:bodyPr wrap="square" lIns="0" tIns="0" rIns="0" bIns="0" rtlCol="0">
            <a:spAutoFit/>
          </a:bodyPr>
          <a:lstStyle/>
          <a:p>
            <a:r>
              <a:rPr lang="en-GB" sz="1600" dirty="0" smtClean="0">
                <a:latin typeface="Aller Light" panose="02000503000000020004" pitchFamily="2" charset="0"/>
                <a:ea typeface="Roboto" pitchFamily="2" charset="0"/>
              </a:rPr>
              <a:t>“… Strategic management remains under-theorised in the public sector. .. In the public sector, the claims for the benefits of strategy are more low-key …”</a:t>
            </a:r>
            <a:endParaRPr lang="en-GB" sz="1600" dirty="0">
              <a:latin typeface="Aller Light" panose="02000503000000020004" pitchFamily="2" charset="0"/>
              <a:ea typeface="Roboto" pitchFamily="2" charset="0"/>
            </a:endParaRPr>
          </a:p>
        </p:txBody>
      </p:sp>
      <p:sp>
        <p:nvSpPr>
          <p:cNvPr id="39" name="Text Placeholder 4"/>
          <p:cNvSpPr>
            <a:spLocks noGrp="1"/>
          </p:cNvSpPr>
          <p:nvPr>
            <p:ph type="body" sz="quarter" idx="11"/>
          </p:nvPr>
        </p:nvSpPr>
        <p:spPr>
          <a:xfrm>
            <a:off x="5671291" y="2664481"/>
            <a:ext cx="2107933" cy="319095"/>
          </a:xfrm>
        </p:spPr>
        <p:txBody>
          <a:bodyPr anchor="ctr">
            <a:noAutofit/>
          </a:bodyPr>
          <a:lstStyle/>
          <a:p>
            <a:r>
              <a:rPr lang="en-GB" sz="1400" dirty="0" smtClean="0"/>
              <a:t>Stewart (2004:16)</a:t>
            </a:r>
            <a:endParaRPr lang="en-GB" sz="1400" dirty="0"/>
          </a:p>
        </p:txBody>
      </p:sp>
      <p:sp>
        <p:nvSpPr>
          <p:cNvPr id="40" name="TextBox 39"/>
          <p:cNvSpPr txBox="1"/>
          <p:nvPr/>
        </p:nvSpPr>
        <p:spPr>
          <a:xfrm>
            <a:off x="5671290" y="4377674"/>
            <a:ext cx="3117868" cy="984885"/>
          </a:xfrm>
          <a:prstGeom prst="rect">
            <a:avLst/>
          </a:prstGeom>
          <a:noFill/>
        </p:spPr>
        <p:txBody>
          <a:bodyPr wrap="square" lIns="0" tIns="0" rIns="0" bIns="0" rtlCol="0">
            <a:spAutoFit/>
          </a:bodyPr>
          <a:lstStyle/>
          <a:p>
            <a:r>
              <a:rPr lang="en-GB" sz="1600" dirty="0" smtClean="0">
                <a:latin typeface="Aller Light" panose="02000503000000020004" pitchFamily="2" charset="0"/>
                <a:ea typeface="Roboto" pitchFamily="2" charset="0"/>
              </a:rPr>
              <a:t>“There has been little effort to synthesize what has been learned concerning the extent to which these tools are used in government, how they are implemented and the results they generate”</a:t>
            </a:r>
            <a:endParaRPr lang="en-GB" sz="1600" dirty="0">
              <a:latin typeface="Aller Light" panose="02000503000000020004" pitchFamily="2" charset="0"/>
              <a:ea typeface="Roboto" pitchFamily="2" charset="0"/>
            </a:endParaRPr>
          </a:p>
        </p:txBody>
      </p:sp>
      <p:sp>
        <p:nvSpPr>
          <p:cNvPr id="41" name="Text Placeholder 4"/>
          <p:cNvSpPr>
            <a:spLocks noGrp="1"/>
          </p:cNvSpPr>
          <p:nvPr>
            <p:ph type="body" sz="quarter" idx="11"/>
          </p:nvPr>
        </p:nvSpPr>
        <p:spPr>
          <a:xfrm>
            <a:off x="5671290" y="4058578"/>
            <a:ext cx="3472709" cy="349649"/>
          </a:xfrm>
        </p:spPr>
        <p:txBody>
          <a:bodyPr anchor="ctr">
            <a:noAutofit/>
          </a:bodyPr>
          <a:lstStyle/>
          <a:p>
            <a:r>
              <a:rPr lang="en-GB" sz="1400" dirty="0" err="1" smtClean="0"/>
              <a:t>Poister</a:t>
            </a:r>
            <a:r>
              <a:rPr lang="en-GB" sz="1400" dirty="0" smtClean="0"/>
              <a:t>, Pitts </a:t>
            </a:r>
            <a:r>
              <a:rPr lang="en-GB" sz="1400" dirty="0" err="1" smtClean="0"/>
              <a:t>dan</a:t>
            </a:r>
            <a:r>
              <a:rPr lang="en-GB" sz="1400" dirty="0" smtClean="0"/>
              <a:t> Edwards (2010:522-3)</a:t>
            </a:r>
            <a:endParaRPr lang="en-GB" sz="1400" dirty="0"/>
          </a:p>
        </p:txBody>
      </p:sp>
      <p:sp>
        <p:nvSpPr>
          <p:cNvPr id="5" name="Text Placeholder 4"/>
          <p:cNvSpPr>
            <a:spLocks noGrp="1"/>
          </p:cNvSpPr>
          <p:nvPr>
            <p:ph type="body" sz="quarter" idx="11"/>
          </p:nvPr>
        </p:nvSpPr>
        <p:spPr>
          <a:xfrm>
            <a:off x="1337481" y="2905686"/>
            <a:ext cx="3330053" cy="1410145"/>
          </a:xfrm>
        </p:spPr>
        <p:txBody>
          <a:bodyPr>
            <a:noAutofit/>
          </a:bodyPr>
          <a:lstStyle/>
          <a:p>
            <a:pPr algn="ctr">
              <a:lnSpc>
                <a:spcPct val="100000"/>
              </a:lnSpc>
              <a:spcBef>
                <a:spcPts val="0"/>
              </a:spcBef>
            </a:pPr>
            <a:r>
              <a:rPr lang="en-GB" sz="1600" dirty="0"/>
              <a:t>“ </a:t>
            </a:r>
            <a:r>
              <a:rPr lang="en-GB" sz="1600" dirty="0" err="1" smtClean="0"/>
              <a:t>Kemungkinan</a:t>
            </a:r>
            <a:r>
              <a:rPr lang="en-GB" sz="1600" dirty="0" smtClean="0"/>
              <a:t> </a:t>
            </a:r>
            <a:r>
              <a:rPr lang="en-GB" sz="1600" dirty="0" err="1" smtClean="0"/>
              <a:t>perbaikan</a:t>
            </a:r>
            <a:r>
              <a:rPr lang="en-GB" sz="1600" dirty="0" smtClean="0"/>
              <a:t> </a:t>
            </a:r>
            <a:r>
              <a:rPr lang="en-GB" sz="1600" dirty="0" err="1" smtClean="0"/>
              <a:t>posisi</a:t>
            </a:r>
            <a:r>
              <a:rPr lang="en-GB" sz="1600" dirty="0" smtClean="0"/>
              <a:t> </a:t>
            </a:r>
            <a:r>
              <a:rPr lang="en-GB" sz="1600" dirty="0" err="1" smtClean="0"/>
              <a:t>strategi</a:t>
            </a:r>
            <a:r>
              <a:rPr lang="en-GB" sz="1600" dirty="0" smtClean="0"/>
              <a:t> </a:t>
            </a:r>
            <a:r>
              <a:rPr lang="en-GB" sz="1600" dirty="0" err="1" smtClean="0"/>
              <a:t>dalam</a:t>
            </a:r>
            <a:r>
              <a:rPr lang="en-GB" sz="1600" dirty="0" smtClean="0"/>
              <a:t> </a:t>
            </a:r>
            <a:r>
              <a:rPr lang="en-GB" sz="1600" dirty="0" err="1" smtClean="0"/>
              <a:t>pemerintahan</a:t>
            </a:r>
            <a:r>
              <a:rPr lang="en-GB" sz="1600" dirty="0" smtClean="0"/>
              <a:t>, </a:t>
            </a:r>
            <a:r>
              <a:rPr lang="en-GB" sz="1600" dirty="0"/>
              <a:t>yang </a:t>
            </a:r>
            <a:r>
              <a:rPr lang="en-GB" sz="1600" dirty="0" err="1"/>
              <a:t>panjang</a:t>
            </a:r>
            <a:r>
              <a:rPr lang="en-GB" sz="1600" dirty="0"/>
              <a:t> </a:t>
            </a:r>
            <a:r>
              <a:rPr lang="en-GB" sz="1600" dirty="0" err="1" smtClean="0"/>
              <a:t>perjalanannya</a:t>
            </a:r>
            <a:r>
              <a:rPr lang="en-GB" sz="1600" dirty="0" smtClean="0"/>
              <a:t> </a:t>
            </a:r>
            <a:r>
              <a:rPr lang="en-GB" sz="1600" dirty="0" err="1" smtClean="0"/>
              <a:t>tiada</a:t>
            </a:r>
            <a:r>
              <a:rPr lang="en-GB" sz="1600" dirty="0" smtClean="0"/>
              <a:t> </a:t>
            </a:r>
            <a:r>
              <a:rPr lang="en-GB" sz="1600" dirty="0" err="1" smtClean="0"/>
              <a:t>henti</a:t>
            </a:r>
            <a:r>
              <a:rPr lang="en-GB" sz="1600" dirty="0" smtClean="0"/>
              <a:t>, </a:t>
            </a:r>
            <a:r>
              <a:rPr lang="en-GB" sz="1600" dirty="0" err="1" smtClean="0"/>
              <a:t>dituntut</a:t>
            </a:r>
            <a:r>
              <a:rPr lang="en-GB" sz="1600" dirty="0" smtClean="0"/>
              <a:t> </a:t>
            </a:r>
            <a:r>
              <a:rPr lang="en-GB" sz="1600" dirty="0" err="1" smtClean="0"/>
              <a:t>dengan</a:t>
            </a:r>
            <a:r>
              <a:rPr lang="en-GB" sz="1600" dirty="0" smtClean="0"/>
              <a:t> </a:t>
            </a:r>
            <a:r>
              <a:rPr lang="en-GB" sz="1600" dirty="0" err="1" smtClean="0"/>
              <a:t>kecepatan</a:t>
            </a:r>
            <a:r>
              <a:rPr lang="en-GB" sz="1600" dirty="0" smtClean="0"/>
              <a:t> </a:t>
            </a:r>
            <a:r>
              <a:rPr lang="en-GB" sz="1600" dirty="0" err="1" smtClean="0"/>
              <a:t>dan</a:t>
            </a:r>
            <a:r>
              <a:rPr lang="en-GB" sz="1600" dirty="0" smtClean="0"/>
              <a:t> </a:t>
            </a:r>
            <a:r>
              <a:rPr lang="en-GB" sz="1600" dirty="0" err="1" smtClean="0"/>
              <a:t>percepatan</a:t>
            </a:r>
            <a:r>
              <a:rPr lang="en-GB" sz="1600" dirty="0" smtClean="0"/>
              <a:t> yang </a:t>
            </a:r>
            <a:r>
              <a:rPr lang="en-GB" sz="1600" dirty="0" err="1" smtClean="0"/>
              <a:t>tinggi</a:t>
            </a:r>
            <a:r>
              <a:rPr lang="en-GB" sz="1600" dirty="0" smtClean="0"/>
              <a:t>”</a:t>
            </a:r>
            <a:endParaRPr lang="en-GB" sz="1600" dirty="0"/>
          </a:p>
        </p:txBody>
      </p:sp>
      <p:sp>
        <p:nvSpPr>
          <p:cNvPr id="16" name="Text Placeholder 2"/>
          <p:cNvSpPr>
            <a:spLocks noGrp="1"/>
          </p:cNvSpPr>
          <p:nvPr>
            <p:ph type="body" sz="quarter" idx="11"/>
          </p:nvPr>
        </p:nvSpPr>
        <p:spPr>
          <a:xfrm>
            <a:off x="6989881" y="6278880"/>
            <a:ext cx="980213" cy="129540"/>
          </a:xfrm>
          <a:noFill/>
        </p:spPr>
        <p:txBody>
          <a:bodyPr anchor="ctr">
            <a:noAutofit/>
          </a:bodyPr>
          <a:lstStyle/>
          <a:p>
            <a:pPr algn="r"/>
            <a:r>
              <a:rPr lang="en-GB" sz="1000" dirty="0" smtClean="0"/>
              <a:t>09</a:t>
            </a:r>
            <a:endParaRPr lang="en-GB" sz="1000" dirty="0"/>
          </a:p>
        </p:txBody>
      </p:sp>
    </p:spTree>
    <p:extLst>
      <p:ext uri="{BB962C8B-B14F-4D97-AF65-F5344CB8AC3E}">
        <p14:creationId xmlns:p14="http://schemas.microsoft.com/office/powerpoint/2010/main" val="24669269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1"/>
                                        </p:tgtEl>
                                        <p:attrNameLst>
                                          <p:attrName>style.visibility</p:attrName>
                                        </p:attrNameLst>
                                      </p:cBhvr>
                                      <p:to>
                                        <p:strVal val="visible"/>
                                      </p:to>
                                    </p:set>
                                    <p:animEffect transition="in" filter="fade">
                                      <p:cBhvr>
                                        <p:cTn id="11" dur="500"/>
                                        <p:tgtEl>
                                          <p:spTgt spid="31"/>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fade">
                                      <p:cBhvr>
                                        <p:cTn id="15" dur="500"/>
                                        <p:tgtEl>
                                          <p:spTgt spid="24"/>
                                        </p:tgtEl>
                                      </p:cBhvr>
                                    </p:animEffect>
                                  </p:childTnLst>
                                </p:cTn>
                              </p:par>
                            </p:childTnLst>
                          </p:cTn>
                        </p:par>
                        <p:par>
                          <p:cTn id="16" fill="hold">
                            <p:stCondLst>
                              <p:cond delay="1500"/>
                            </p:stCondLst>
                            <p:childTnLst>
                              <p:par>
                                <p:cTn id="17" presetID="18" presetClass="entr" presetSubtype="6" fill="hold" grpId="0" nodeType="after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Effect transition="in" filter="strips(downRight)">
                                      <p:cBhvr>
                                        <p:cTn id="19" dur="500"/>
                                        <p:tgtEl>
                                          <p:spTgt spid="5">
                                            <p:txEl>
                                              <p:pRg st="0" end="0"/>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35"/>
                                        </p:tgtEl>
                                        <p:attrNameLst>
                                          <p:attrName>style.visibility</p:attrName>
                                        </p:attrNameLst>
                                      </p:cBhvr>
                                      <p:to>
                                        <p:strVal val="visible"/>
                                      </p:to>
                                    </p:set>
                                    <p:animEffect transition="in" filter="fade">
                                      <p:cBhvr>
                                        <p:cTn id="23" dur="500"/>
                                        <p:tgtEl>
                                          <p:spTgt spid="35"/>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fade">
                                      <p:cBhvr>
                                        <p:cTn id="27" dur="500"/>
                                        <p:tgtEl>
                                          <p:spTgt spid="22"/>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9">
                                            <p:txEl>
                                              <p:pRg st="0" end="0"/>
                                            </p:txEl>
                                          </p:spTgt>
                                        </p:tgtEl>
                                        <p:attrNameLst>
                                          <p:attrName>style.visibility</p:attrName>
                                        </p:attrNameLst>
                                      </p:cBhvr>
                                      <p:to>
                                        <p:strVal val="visible"/>
                                      </p:to>
                                    </p:set>
                                    <p:animEffect transition="in" filter="fade">
                                      <p:cBhvr>
                                        <p:cTn id="30" dur="500"/>
                                        <p:tgtEl>
                                          <p:spTgt spid="39">
                                            <p:txEl>
                                              <p:pRg st="0" end="0"/>
                                            </p:txEl>
                                          </p:spTgt>
                                        </p:tgtEl>
                                      </p:cBhvr>
                                    </p:animEffect>
                                  </p:childTnLst>
                                </p:cTn>
                              </p:par>
                            </p:childTnLst>
                          </p:cTn>
                        </p:par>
                        <p:par>
                          <p:cTn id="31" fill="hold">
                            <p:stCondLst>
                              <p:cond delay="3000"/>
                            </p:stCondLst>
                            <p:childTnLst>
                              <p:par>
                                <p:cTn id="32" presetID="18" presetClass="entr" presetSubtype="6" fill="hold" grpId="0" nodeType="afterEffect">
                                  <p:stCondLst>
                                    <p:cond delay="0"/>
                                  </p:stCondLst>
                                  <p:childTnLst>
                                    <p:set>
                                      <p:cBhvr>
                                        <p:cTn id="33" dur="1" fill="hold">
                                          <p:stCondLst>
                                            <p:cond delay="0"/>
                                          </p:stCondLst>
                                        </p:cTn>
                                        <p:tgtEl>
                                          <p:spTgt spid="38"/>
                                        </p:tgtEl>
                                        <p:attrNameLst>
                                          <p:attrName>style.visibility</p:attrName>
                                        </p:attrNameLst>
                                      </p:cBhvr>
                                      <p:to>
                                        <p:strVal val="visible"/>
                                      </p:to>
                                    </p:set>
                                    <p:animEffect transition="in" filter="strips(downRight)">
                                      <p:cBhvr>
                                        <p:cTn id="34" dur="500"/>
                                        <p:tgtEl>
                                          <p:spTgt spid="38"/>
                                        </p:tgtEl>
                                      </p:cBhvr>
                                    </p:animEffect>
                                  </p:childTnLst>
                                </p:cTn>
                              </p:par>
                            </p:childTnLst>
                          </p:cTn>
                        </p:par>
                        <p:par>
                          <p:cTn id="35" fill="hold">
                            <p:stCondLst>
                              <p:cond delay="3500"/>
                            </p:stCondLst>
                            <p:childTnLst>
                              <p:par>
                                <p:cTn id="36" presetID="10" presetClass="entr" presetSubtype="0" fill="hold" grpId="0" nodeType="afterEffect">
                                  <p:stCondLst>
                                    <p:cond delay="0"/>
                                  </p:stCondLst>
                                  <p:childTnLst>
                                    <p:set>
                                      <p:cBhvr>
                                        <p:cTn id="37" dur="1" fill="hold">
                                          <p:stCondLst>
                                            <p:cond delay="0"/>
                                          </p:stCondLst>
                                        </p:cTn>
                                        <p:tgtEl>
                                          <p:spTgt spid="36"/>
                                        </p:tgtEl>
                                        <p:attrNameLst>
                                          <p:attrName>style.visibility</p:attrName>
                                        </p:attrNameLst>
                                      </p:cBhvr>
                                      <p:to>
                                        <p:strVal val="visible"/>
                                      </p:to>
                                    </p:set>
                                    <p:animEffect transition="in" filter="fade">
                                      <p:cBhvr>
                                        <p:cTn id="38" dur="500"/>
                                        <p:tgtEl>
                                          <p:spTgt spid="36"/>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41">
                                            <p:txEl>
                                              <p:pRg st="0" end="0"/>
                                            </p:txEl>
                                          </p:spTgt>
                                        </p:tgtEl>
                                        <p:attrNameLst>
                                          <p:attrName>style.visibility</p:attrName>
                                        </p:attrNameLst>
                                      </p:cBhvr>
                                      <p:to>
                                        <p:strVal val="visible"/>
                                      </p:to>
                                    </p:set>
                                    <p:animEffect transition="in" filter="fade">
                                      <p:cBhvr>
                                        <p:cTn id="41" dur="500"/>
                                        <p:tgtEl>
                                          <p:spTgt spid="41">
                                            <p:txEl>
                                              <p:pRg st="0" end="0"/>
                                            </p:txEl>
                                          </p:spTgt>
                                        </p:tgtEl>
                                      </p:cBhvr>
                                    </p:animEffect>
                                  </p:childTnLst>
                                </p:cTn>
                              </p:par>
                            </p:childTnLst>
                          </p:cTn>
                        </p:par>
                        <p:par>
                          <p:cTn id="42" fill="hold">
                            <p:stCondLst>
                              <p:cond delay="4000"/>
                            </p:stCondLst>
                            <p:childTnLst>
                              <p:par>
                                <p:cTn id="43" presetID="18" presetClass="entr" presetSubtype="6" fill="hold" grpId="0" nodeType="afterEffect">
                                  <p:stCondLst>
                                    <p:cond delay="0"/>
                                  </p:stCondLst>
                                  <p:childTnLst>
                                    <p:set>
                                      <p:cBhvr>
                                        <p:cTn id="44" dur="1" fill="hold">
                                          <p:stCondLst>
                                            <p:cond delay="0"/>
                                          </p:stCondLst>
                                        </p:cTn>
                                        <p:tgtEl>
                                          <p:spTgt spid="40"/>
                                        </p:tgtEl>
                                        <p:attrNameLst>
                                          <p:attrName>style.visibility</p:attrName>
                                        </p:attrNameLst>
                                      </p:cBhvr>
                                      <p:to>
                                        <p:strVal val="visible"/>
                                      </p:to>
                                    </p:set>
                                    <p:animEffect transition="in" filter="strips(downRight)">
                                      <p:cBhvr>
                                        <p:cTn id="45"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1" grpId="0"/>
      <p:bldP spid="22" grpId="0" animBg="1"/>
      <p:bldP spid="24" grpId="0" animBg="1"/>
      <p:bldP spid="35" grpId="0" animBg="1"/>
      <p:bldP spid="36" grpId="0" animBg="1"/>
      <p:bldP spid="38" grpId="0"/>
      <p:bldP spid="39" grpId="0" build="p"/>
      <p:bldP spid="40" grpId="0"/>
      <p:bldP spid="41" grpId="0" build="p"/>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7"/>
          <p:cNvSpPr>
            <a:spLocks noGrp="1"/>
          </p:cNvSpPr>
          <p:nvPr>
            <p:ph type="ctrTitle"/>
          </p:nvPr>
        </p:nvSpPr>
        <p:spPr>
          <a:xfrm>
            <a:off x="1270790" y="685801"/>
            <a:ext cx="6394037" cy="505969"/>
          </a:xfrm>
        </p:spPr>
        <p:txBody>
          <a:bodyPr/>
          <a:lstStyle/>
          <a:p>
            <a:r>
              <a:rPr lang="en-US" sz="3600" b="1" dirty="0" smtClean="0"/>
              <a:t>MODEL NUTT </a:t>
            </a:r>
            <a:r>
              <a:rPr lang="en-US" sz="3600" b="1" dirty="0" smtClean="0"/>
              <a:t>AND BACKOFF</a:t>
            </a:r>
            <a:endParaRPr lang="id-ID" sz="3600" b="1" dirty="0"/>
          </a:p>
        </p:txBody>
      </p:sp>
      <p:sp>
        <p:nvSpPr>
          <p:cNvPr id="19" name="Text Placeholder 18"/>
          <p:cNvSpPr>
            <a:spLocks noGrp="1"/>
          </p:cNvSpPr>
          <p:nvPr>
            <p:ph type="body" sz="quarter" idx="11"/>
          </p:nvPr>
        </p:nvSpPr>
        <p:spPr/>
        <p:txBody>
          <a:bodyPr/>
          <a:lstStyle/>
          <a:p>
            <a:r>
              <a:rPr lang="en-US" dirty="0" smtClean="0">
                <a:solidFill>
                  <a:srgbClr val="002060"/>
                </a:solidFill>
              </a:rPr>
              <a:t>KONTEKS SEJARAH</a:t>
            </a:r>
            <a:endParaRPr lang="id-ID" dirty="0">
              <a:solidFill>
                <a:srgbClr val="002060"/>
              </a:solidFill>
            </a:endParaRPr>
          </a:p>
        </p:txBody>
      </p:sp>
      <p:pic>
        <p:nvPicPr>
          <p:cNvPr id="2" name="Picture Placeholder 1"/>
          <p:cNvPicPr>
            <a:picLocks noGrp="1" noChangeAspect="1"/>
          </p:cNvPicPr>
          <p:nvPr>
            <p:ph type="pic" sz="quarter" idx="14"/>
          </p:nvPr>
        </p:nvPicPr>
        <p:blipFill>
          <a:blip r:embed="rId2">
            <a:extLst>
              <a:ext uri="{28A0092B-C50C-407E-A947-70E740481C1C}">
                <a14:useLocalDpi xmlns:a14="http://schemas.microsoft.com/office/drawing/2010/main" val="0"/>
              </a:ext>
            </a:extLst>
          </a:blip>
          <a:srcRect t="521" b="521"/>
          <a:stretch>
            <a:fillRect/>
          </a:stretch>
        </p:blipFill>
        <p:spPr/>
      </p:pic>
      <p:sp>
        <p:nvSpPr>
          <p:cNvPr id="22" name="Text Placeholder 21"/>
          <p:cNvSpPr>
            <a:spLocks noGrp="1"/>
          </p:cNvSpPr>
          <p:nvPr>
            <p:ph type="body" sz="quarter" idx="15"/>
          </p:nvPr>
        </p:nvSpPr>
        <p:spPr/>
        <p:txBody>
          <a:bodyPr/>
          <a:lstStyle/>
          <a:p>
            <a:r>
              <a:rPr lang="en-US" dirty="0" smtClean="0">
                <a:solidFill>
                  <a:srgbClr val="002060"/>
                </a:solidFill>
              </a:rPr>
              <a:t>PENILAIAN SITUASI</a:t>
            </a:r>
            <a:endParaRPr lang="id-ID" dirty="0">
              <a:solidFill>
                <a:srgbClr val="002060"/>
              </a:solidFill>
            </a:endParaRPr>
          </a:p>
        </p:txBody>
      </p:sp>
      <p:sp>
        <p:nvSpPr>
          <p:cNvPr id="24" name="Text Placeholder 23"/>
          <p:cNvSpPr>
            <a:spLocks noGrp="1"/>
          </p:cNvSpPr>
          <p:nvPr>
            <p:ph type="body" sz="quarter" idx="17"/>
          </p:nvPr>
        </p:nvSpPr>
        <p:spPr/>
        <p:txBody>
          <a:bodyPr/>
          <a:lstStyle/>
          <a:p>
            <a:r>
              <a:rPr lang="en-US" dirty="0" smtClean="0">
                <a:solidFill>
                  <a:srgbClr val="002060"/>
                </a:solidFill>
              </a:rPr>
              <a:t>OPSI STRATEGI</a:t>
            </a:r>
            <a:endParaRPr lang="id-ID" dirty="0">
              <a:solidFill>
                <a:srgbClr val="002060"/>
              </a:solidFill>
            </a:endParaRPr>
          </a:p>
        </p:txBody>
      </p:sp>
      <p:sp>
        <p:nvSpPr>
          <p:cNvPr id="26" name="Text Placeholder 25"/>
          <p:cNvSpPr>
            <a:spLocks noGrp="1"/>
          </p:cNvSpPr>
          <p:nvPr>
            <p:ph type="body" sz="quarter" idx="19"/>
          </p:nvPr>
        </p:nvSpPr>
        <p:spPr/>
        <p:txBody>
          <a:bodyPr/>
          <a:lstStyle/>
          <a:p>
            <a:r>
              <a:rPr lang="en-US" dirty="0" smtClean="0">
                <a:solidFill>
                  <a:srgbClr val="002060"/>
                </a:solidFill>
              </a:rPr>
              <a:t>PENILAIAN KELAYAKAN</a:t>
            </a:r>
            <a:endParaRPr lang="id-ID" dirty="0">
              <a:solidFill>
                <a:srgbClr val="002060"/>
              </a:solidFill>
            </a:endParaRPr>
          </a:p>
        </p:txBody>
      </p:sp>
      <p:sp>
        <p:nvSpPr>
          <p:cNvPr id="28" name="Text Placeholder 27"/>
          <p:cNvSpPr>
            <a:spLocks noGrp="1"/>
          </p:cNvSpPr>
          <p:nvPr>
            <p:ph type="body" sz="quarter" idx="21"/>
          </p:nvPr>
        </p:nvSpPr>
        <p:spPr/>
        <p:txBody>
          <a:bodyPr/>
          <a:lstStyle/>
          <a:p>
            <a:r>
              <a:rPr lang="id-ID" dirty="0" smtClean="0">
                <a:solidFill>
                  <a:srgbClr val="002060"/>
                </a:solidFill>
              </a:rPr>
              <a:t>A</a:t>
            </a:r>
            <a:r>
              <a:rPr lang="en-US" dirty="0" smtClean="0">
                <a:solidFill>
                  <a:srgbClr val="002060"/>
                </a:solidFill>
              </a:rPr>
              <a:t>GENDA ISU STRATEGIS</a:t>
            </a:r>
            <a:endParaRPr lang="id-ID" dirty="0">
              <a:solidFill>
                <a:srgbClr val="002060"/>
              </a:solidFill>
            </a:endParaRPr>
          </a:p>
        </p:txBody>
      </p:sp>
      <p:sp>
        <p:nvSpPr>
          <p:cNvPr id="30" name="Text Placeholder 29"/>
          <p:cNvSpPr>
            <a:spLocks noGrp="1"/>
          </p:cNvSpPr>
          <p:nvPr>
            <p:ph type="body" sz="quarter" idx="23"/>
          </p:nvPr>
        </p:nvSpPr>
        <p:spPr/>
        <p:txBody>
          <a:bodyPr>
            <a:normAutofit fontScale="92500"/>
          </a:bodyPr>
          <a:lstStyle/>
          <a:p>
            <a:r>
              <a:rPr lang="en-US" dirty="0" smtClean="0">
                <a:solidFill>
                  <a:srgbClr val="002060"/>
                </a:solidFill>
              </a:rPr>
              <a:t>IMPLEMENTASI STRATEGI</a:t>
            </a:r>
            <a:endParaRPr lang="id-ID" dirty="0">
              <a:solidFill>
                <a:srgbClr val="002060"/>
              </a:solidFill>
            </a:endParaRPr>
          </a:p>
        </p:txBody>
      </p:sp>
      <p:sp>
        <p:nvSpPr>
          <p:cNvPr id="52" name="Text Placeholder 51"/>
          <p:cNvSpPr>
            <a:spLocks noGrp="1"/>
          </p:cNvSpPr>
          <p:nvPr>
            <p:ph type="body" sz="quarter" idx="25"/>
          </p:nvPr>
        </p:nvSpPr>
        <p:spPr/>
        <p:txBody>
          <a:bodyPr>
            <a:noAutofit/>
          </a:bodyPr>
          <a:lstStyle/>
          <a:p>
            <a:r>
              <a:rPr lang="en-US" sz="2000" dirty="0" err="1" smtClean="0"/>
              <a:t>Manajemen</a:t>
            </a:r>
            <a:r>
              <a:rPr lang="en-US" sz="2000" dirty="0" smtClean="0"/>
              <a:t> </a:t>
            </a:r>
            <a:r>
              <a:rPr lang="en-US" sz="2000" dirty="0" err="1" smtClean="0"/>
              <a:t>Strategi</a:t>
            </a:r>
            <a:r>
              <a:rPr lang="en-US" sz="2000" dirty="0" smtClean="0"/>
              <a:t> </a:t>
            </a:r>
            <a:r>
              <a:rPr lang="en-US" sz="2000" dirty="0" err="1" smtClean="0"/>
              <a:t>Organisasi</a:t>
            </a:r>
            <a:r>
              <a:rPr lang="en-US" sz="2000" dirty="0" smtClean="0"/>
              <a:t> </a:t>
            </a:r>
            <a:r>
              <a:rPr lang="en-US" sz="2000" dirty="0" err="1" smtClean="0"/>
              <a:t>Publik</a:t>
            </a:r>
            <a:r>
              <a:rPr lang="en-US" sz="2000" dirty="0" smtClean="0"/>
              <a:t> (</a:t>
            </a:r>
            <a:r>
              <a:rPr lang="en-US" sz="2000" dirty="0" err="1" smtClean="0"/>
              <a:t>Klasik</a:t>
            </a:r>
            <a:r>
              <a:rPr lang="en-US" sz="2000" dirty="0" smtClean="0"/>
              <a:t>)</a:t>
            </a:r>
            <a:endParaRPr lang="en-US" sz="2000" dirty="0"/>
          </a:p>
        </p:txBody>
      </p:sp>
      <p:sp>
        <p:nvSpPr>
          <p:cNvPr id="17" name="Text Placeholder 2"/>
          <p:cNvSpPr txBox="1">
            <a:spLocks/>
          </p:cNvSpPr>
          <p:nvPr/>
        </p:nvSpPr>
        <p:spPr>
          <a:xfrm>
            <a:off x="6989881" y="6278880"/>
            <a:ext cx="980213" cy="129540"/>
          </a:xfrm>
          <a:prstGeom prst="rect">
            <a:avLst/>
          </a:prstGeom>
          <a:noFill/>
        </p:spPr>
        <p:txBody>
          <a:bodyPr vert="horz" lIns="0" tIns="45720" rIns="0" bIns="4572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0" kern="1200" baseline="0">
                <a:solidFill>
                  <a:schemeClr val="accent1"/>
                </a:solidFill>
                <a:latin typeface="U.S. 101" pitchFamily="2" charset="0"/>
                <a:ea typeface="Roboto" pitchFamily="2" charset="0"/>
                <a:cs typeface="+mn-cs"/>
              </a:defRPr>
            </a:lvl1pPr>
            <a:lvl2pPr marL="3429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6858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0287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id-ID" sz="1000" dirty="0" smtClean="0"/>
              <a:t>17</a:t>
            </a:r>
            <a:endParaRPr lang="en-GB" sz="1000" dirty="0"/>
          </a:p>
        </p:txBody>
      </p:sp>
    </p:spTree>
    <p:extLst>
      <p:ext uri="{BB962C8B-B14F-4D97-AF65-F5344CB8AC3E}">
        <p14:creationId xmlns:p14="http://schemas.microsoft.com/office/powerpoint/2010/main" val="210323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9320" y="1157289"/>
            <a:ext cx="6813105" cy="379477"/>
          </a:xfrm>
        </p:spPr>
        <p:txBody>
          <a:bodyPr/>
          <a:lstStyle/>
          <a:p>
            <a:pPr algn="ctr"/>
            <a:r>
              <a:rPr lang="en-GB" sz="4000" b="1" dirty="0" smtClean="0"/>
              <a:t>MODEL MULGAN</a:t>
            </a:r>
            <a:endParaRPr lang="en-GB" sz="4000" b="1" dirty="0"/>
          </a:p>
        </p:txBody>
      </p:sp>
      <p:sp>
        <p:nvSpPr>
          <p:cNvPr id="31" name="TextBox 30"/>
          <p:cNvSpPr txBox="1"/>
          <p:nvPr/>
        </p:nvSpPr>
        <p:spPr>
          <a:xfrm>
            <a:off x="1143000" y="1777026"/>
            <a:ext cx="6938682" cy="171650"/>
          </a:xfrm>
          <a:prstGeom prst="rect">
            <a:avLst/>
          </a:prstGeom>
          <a:noFill/>
        </p:spPr>
        <p:txBody>
          <a:bodyPr wrap="square" lIns="0" tIns="0" rIns="0" bIns="0" rtlCol="0">
            <a:spAutoFit/>
          </a:bodyPr>
          <a:lstStyle/>
          <a:p>
            <a:pPr algn="ctr">
              <a:lnSpc>
                <a:spcPts val="1050"/>
              </a:lnSpc>
            </a:pPr>
            <a:r>
              <a:rPr lang="en-GB" sz="2400" dirty="0" err="1" smtClean="0">
                <a:latin typeface="Aller Light" panose="02000503000000020004" pitchFamily="2" charset="0"/>
                <a:ea typeface="Roboto" pitchFamily="2" charset="0"/>
              </a:rPr>
              <a:t>Seni</a:t>
            </a:r>
            <a:r>
              <a:rPr lang="en-GB" sz="2400" dirty="0" smtClean="0">
                <a:latin typeface="Aller Light" panose="02000503000000020004" pitchFamily="2" charset="0"/>
                <a:ea typeface="Roboto" pitchFamily="2" charset="0"/>
              </a:rPr>
              <a:t> </a:t>
            </a:r>
            <a:r>
              <a:rPr lang="en-GB" sz="2400" dirty="0" err="1" smtClean="0">
                <a:latin typeface="Aller Light" panose="02000503000000020004" pitchFamily="2" charset="0"/>
                <a:ea typeface="Roboto" pitchFamily="2" charset="0"/>
              </a:rPr>
              <a:t>Strategi</a:t>
            </a:r>
            <a:r>
              <a:rPr lang="en-GB" sz="2400" dirty="0" smtClean="0">
                <a:latin typeface="Aller Light" panose="02000503000000020004" pitchFamily="2" charset="0"/>
                <a:ea typeface="Roboto" pitchFamily="2" charset="0"/>
              </a:rPr>
              <a:t> </a:t>
            </a:r>
            <a:r>
              <a:rPr lang="en-GB" sz="2400" dirty="0" err="1" smtClean="0">
                <a:latin typeface="Aller Light" panose="02000503000000020004" pitchFamily="2" charset="0"/>
                <a:ea typeface="Roboto" pitchFamily="2" charset="0"/>
              </a:rPr>
              <a:t>Publik</a:t>
            </a:r>
            <a:r>
              <a:rPr lang="en-GB" sz="2400" dirty="0" smtClean="0">
                <a:latin typeface="Aller Light" panose="02000503000000020004" pitchFamily="2" charset="0"/>
                <a:ea typeface="Roboto" pitchFamily="2" charset="0"/>
              </a:rPr>
              <a:t> (</a:t>
            </a:r>
            <a:r>
              <a:rPr lang="en-GB" sz="2400" dirty="0" err="1" smtClean="0">
                <a:latin typeface="Aller Light" panose="02000503000000020004" pitchFamily="2" charset="0"/>
                <a:ea typeface="Roboto" pitchFamily="2" charset="0"/>
              </a:rPr>
              <a:t>Profresif</a:t>
            </a:r>
            <a:r>
              <a:rPr lang="en-GB" sz="2400" dirty="0" smtClean="0">
                <a:latin typeface="Aller Light" panose="02000503000000020004" pitchFamily="2" charset="0"/>
                <a:ea typeface="Roboto" pitchFamily="2" charset="0"/>
              </a:rPr>
              <a:t>)</a:t>
            </a:r>
            <a:endParaRPr lang="en-GB" sz="2400" dirty="0">
              <a:latin typeface="Aller Light" panose="02000503000000020004" pitchFamily="2" charset="0"/>
              <a:ea typeface="Roboto" pitchFamily="2" charset="0"/>
            </a:endParaRPr>
          </a:p>
        </p:txBody>
      </p:sp>
      <p:grpSp>
        <p:nvGrpSpPr>
          <p:cNvPr id="4" name="Group 3"/>
          <p:cNvGrpSpPr/>
          <p:nvPr/>
        </p:nvGrpSpPr>
        <p:grpSpPr>
          <a:xfrm>
            <a:off x="4559212" y="2655810"/>
            <a:ext cx="657143" cy="850359"/>
            <a:chOff x="6078950" y="2211813"/>
            <a:chExt cx="876190" cy="1133812"/>
          </a:xfrm>
        </p:grpSpPr>
        <p:sp>
          <p:nvSpPr>
            <p:cNvPr id="28" name="Shape 1585"/>
            <p:cNvSpPr/>
            <p:nvPr/>
          </p:nvSpPr>
          <p:spPr>
            <a:xfrm>
              <a:off x="6227601" y="2211813"/>
              <a:ext cx="617337" cy="1061954"/>
            </a:xfrm>
            <a:custGeom>
              <a:avLst/>
              <a:gdLst/>
              <a:ahLst/>
              <a:cxnLst>
                <a:cxn ang="0">
                  <a:pos x="wd2" y="hd2"/>
                </a:cxn>
                <a:cxn ang="5400000">
                  <a:pos x="wd2" y="hd2"/>
                </a:cxn>
                <a:cxn ang="10800000">
                  <a:pos x="wd2" y="hd2"/>
                </a:cxn>
                <a:cxn ang="16200000">
                  <a:pos x="wd2" y="hd2"/>
                </a:cxn>
              </a:cxnLst>
              <a:rect l="0" t="0" r="r" b="b"/>
              <a:pathLst>
                <a:path w="21600" h="21600" extrusionOk="0">
                  <a:moveTo>
                    <a:pt x="0" y="19118"/>
                  </a:moveTo>
                  <a:lnTo>
                    <a:pt x="9697" y="5751"/>
                  </a:lnTo>
                  <a:lnTo>
                    <a:pt x="7758" y="5277"/>
                  </a:lnTo>
                  <a:lnTo>
                    <a:pt x="19720" y="0"/>
                  </a:lnTo>
                  <a:lnTo>
                    <a:pt x="21600" y="8660"/>
                  </a:lnTo>
                  <a:lnTo>
                    <a:pt x="19824" y="8226"/>
                  </a:lnTo>
                  <a:lnTo>
                    <a:pt x="10122" y="21600"/>
                  </a:lnTo>
                  <a:cubicBezTo>
                    <a:pt x="10122" y="21600"/>
                    <a:pt x="0" y="19118"/>
                    <a:pt x="0" y="19118"/>
                  </a:cubicBezTo>
                  <a:close/>
                </a:path>
              </a:pathLst>
            </a:custGeom>
            <a:solidFill>
              <a:schemeClr val="accent1"/>
            </a:solidFill>
            <a:ln w="12700">
              <a:miter lim="400000"/>
            </a:ln>
          </p:spPr>
          <p:txBody>
            <a:bodyPr lIns="28575" tIns="28575" rIns="28575" bIns="28575" anchor="ctr"/>
            <a:lstStyle/>
            <a:p>
              <a:pPr lvl="0">
                <a:defRPr sz="3200">
                  <a:solidFill>
                    <a:srgbClr val="FFFFFF"/>
                  </a:solidFill>
                  <a:latin typeface="+mn-lt"/>
                  <a:ea typeface="+mn-ea"/>
                  <a:cs typeface="+mn-cs"/>
                  <a:sym typeface="Helvetica Light"/>
                </a:defRPr>
              </a:pPr>
              <a:endParaRPr sz="2400"/>
            </a:p>
          </p:txBody>
        </p:sp>
        <p:sp>
          <p:nvSpPr>
            <p:cNvPr id="37" name="Shape 1593"/>
            <p:cNvSpPr/>
            <p:nvPr/>
          </p:nvSpPr>
          <p:spPr>
            <a:xfrm>
              <a:off x="6078950" y="2588395"/>
              <a:ext cx="876190" cy="757230"/>
            </a:xfrm>
            <a:custGeom>
              <a:avLst/>
              <a:gdLst/>
              <a:ahLst/>
              <a:cxnLst>
                <a:cxn ang="0">
                  <a:pos x="wd2" y="hd2"/>
                </a:cxn>
                <a:cxn ang="5400000">
                  <a:pos x="wd2" y="hd2"/>
                </a:cxn>
                <a:cxn ang="10800000">
                  <a:pos x="wd2" y="hd2"/>
                </a:cxn>
                <a:cxn ang="16200000">
                  <a:pos x="wd2" y="hd2"/>
                </a:cxn>
              </a:cxnLst>
              <a:rect l="0" t="0" r="r" b="b"/>
              <a:pathLst>
                <a:path w="21600" h="21600" extrusionOk="0">
                  <a:moveTo>
                    <a:pt x="11880" y="21600"/>
                  </a:moveTo>
                  <a:lnTo>
                    <a:pt x="21600" y="10353"/>
                  </a:lnTo>
                  <a:cubicBezTo>
                    <a:pt x="16072" y="3956"/>
                    <a:pt x="8435" y="0"/>
                    <a:pt x="0" y="0"/>
                  </a:cubicBezTo>
                  <a:lnTo>
                    <a:pt x="0" y="15906"/>
                  </a:lnTo>
                  <a:cubicBezTo>
                    <a:pt x="4639" y="15906"/>
                    <a:pt x="8839" y="18082"/>
                    <a:pt x="11880" y="21600"/>
                  </a:cubicBezTo>
                  <a:close/>
                </a:path>
              </a:pathLst>
            </a:custGeom>
            <a:solidFill>
              <a:srgbClr val="DCDEE0"/>
            </a:solidFill>
            <a:ln w="38100" cap="flat">
              <a:solidFill>
                <a:srgbClr val="FFFFFF"/>
              </a:solidFill>
              <a:prstDash val="solid"/>
              <a:miter lim="400000"/>
            </a:ln>
            <a:effectLst/>
          </p:spPr>
          <p:txBody>
            <a:bodyPr wrap="square" lIns="28575" tIns="28575" rIns="28575" bIns="28575" numCol="1" anchor="ctr">
              <a:noAutofit/>
            </a:bodyPr>
            <a:lstStyle/>
            <a:p>
              <a:pPr lvl="0">
                <a:defRPr sz="3200">
                  <a:solidFill>
                    <a:srgbClr val="FFFFFF"/>
                  </a:solidFill>
                  <a:latin typeface="+mn-lt"/>
                  <a:ea typeface="+mn-ea"/>
                  <a:cs typeface="+mn-cs"/>
                  <a:sym typeface="Helvetica Light"/>
                </a:defRPr>
              </a:pPr>
              <a:endParaRPr sz="2400"/>
            </a:p>
          </p:txBody>
        </p:sp>
      </p:grpSp>
      <p:grpSp>
        <p:nvGrpSpPr>
          <p:cNvPr id="5" name="Group 4"/>
          <p:cNvGrpSpPr/>
          <p:nvPr/>
        </p:nvGrpSpPr>
        <p:grpSpPr>
          <a:xfrm>
            <a:off x="4923406" y="3213250"/>
            <a:ext cx="886571" cy="657146"/>
            <a:chOff x="6564542" y="2955067"/>
            <a:chExt cx="1182094" cy="876194"/>
          </a:xfrm>
        </p:grpSpPr>
        <p:sp>
          <p:nvSpPr>
            <p:cNvPr id="32" name="Shape 1588"/>
            <p:cNvSpPr/>
            <p:nvPr/>
          </p:nvSpPr>
          <p:spPr>
            <a:xfrm>
              <a:off x="6683463" y="3123538"/>
              <a:ext cx="1063173" cy="615256"/>
            </a:xfrm>
            <a:custGeom>
              <a:avLst/>
              <a:gdLst/>
              <a:ahLst/>
              <a:cxnLst>
                <a:cxn ang="0">
                  <a:pos x="wd2" y="hd2"/>
                </a:cxn>
                <a:cxn ang="5400000">
                  <a:pos x="wd2" y="hd2"/>
                </a:cxn>
                <a:cxn ang="10800000">
                  <a:pos x="wd2" y="hd2"/>
                </a:cxn>
                <a:cxn ang="16200000">
                  <a:pos x="wd2" y="hd2"/>
                </a:cxn>
              </a:cxnLst>
              <a:rect l="0" t="0" r="r" b="b"/>
              <a:pathLst>
                <a:path w="21600" h="21600" extrusionOk="0">
                  <a:moveTo>
                    <a:pt x="0" y="11389"/>
                  </a:moveTo>
                  <a:lnTo>
                    <a:pt x="13424" y="1954"/>
                  </a:lnTo>
                  <a:lnTo>
                    <a:pt x="12962" y="0"/>
                  </a:lnTo>
                  <a:lnTo>
                    <a:pt x="21600" y="2047"/>
                  </a:lnTo>
                  <a:lnTo>
                    <a:pt x="16255" y="13950"/>
                  </a:lnTo>
                  <a:lnTo>
                    <a:pt x="15833" y="12161"/>
                  </a:lnTo>
                  <a:lnTo>
                    <a:pt x="2403" y="21600"/>
                  </a:lnTo>
                  <a:cubicBezTo>
                    <a:pt x="2403" y="21600"/>
                    <a:pt x="0" y="11389"/>
                    <a:pt x="0" y="11389"/>
                  </a:cubicBezTo>
                  <a:close/>
                </a:path>
              </a:pathLst>
            </a:custGeom>
            <a:solidFill>
              <a:schemeClr val="accent1"/>
            </a:solidFill>
            <a:ln w="12700">
              <a:miter lim="400000"/>
            </a:ln>
          </p:spPr>
          <p:txBody>
            <a:bodyPr lIns="28575" tIns="28575" rIns="28575" bIns="28575" anchor="ctr"/>
            <a:lstStyle/>
            <a:p>
              <a:pPr lvl="0">
                <a:defRPr sz="3200">
                  <a:solidFill>
                    <a:srgbClr val="FFFFFF"/>
                  </a:solidFill>
                  <a:latin typeface="+mn-lt"/>
                  <a:ea typeface="+mn-ea"/>
                  <a:cs typeface="+mn-cs"/>
                  <a:sym typeface="Helvetica Light"/>
                </a:defRPr>
              </a:pPr>
              <a:endParaRPr sz="2400"/>
            </a:p>
          </p:txBody>
        </p:sp>
        <p:sp>
          <p:nvSpPr>
            <p:cNvPr id="38" name="Shape 1596"/>
            <p:cNvSpPr/>
            <p:nvPr/>
          </p:nvSpPr>
          <p:spPr>
            <a:xfrm>
              <a:off x="6564542" y="2955067"/>
              <a:ext cx="757230" cy="876194"/>
            </a:xfrm>
            <a:custGeom>
              <a:avLst/>
              <a:gdLst/>
              <a:ahLst/>
              <a:cxnLst>
                <a:cxn ang="0">
                  <a:pos x="wd2" y="hd2"/>
                </a:cxn>
                <a:cxn ang="5400000">
                  <a:pos x="wd2" y="hd2"/>
                </a:cxn>
                <a:cxn ang="10800000">
                  <a:pos x="wd2" y="hd2"/>
                </a:cxn>
                <a:cxn ang="16200000">
                  <a:pos x="wd2" y="hd2"/>
                </a:cxn>
              </a:cxnLst>
              <a:rect l="0" t="0" r="r" b="b"/>
              <a:pathLst>
                <a:path w="21600" h="21600" extrusionOk="0">
                  <a:moveTo>
                    <a:pt x="5694" y="21600"/>
                  </a:moveTo>
                  <a:lnTo>
                    <a:pt x="21600" y="21600"/>
                  </a:lnTo>
                  <a:cubicBezTo>
                    <a:pt x="21600" y="13165"/>
                    <a:pt x="17644" y="5528"/>
                    <a:pt x="11247" y="0"/>
                  </a:cubicBezTo>
                  <a:lnTo>
                    <a:pt x="0" y="9720"/>
                  </a:lnTo>
                  <a:cubicBezTo>
                    <a:pt x="3518" y="12760"/>
                    <a:pt x="5694" y="16960"/>
                    <a:pt x="5694" y="21600"/>
                  </a:cubicBezTo>
                  <a:close/>
                </a:path>
              </a:pathLst>
            </a:custGeom>
            <a:solidFill>
              <a:srgbClr val="DCDEE0"/>
            </a:solidFill>
            <a:ln w="38100" cap="flat">
              <a:solidFill>
                <a:srgbClr val="FFFFFF"/>
              </a:solidFill>
              <a:prstDash val="solid"/>
              <a:miter lim="400000"/>
            </a:ln>
            <a:effectLst/>
          </p:spPr>
          <p:txBody>
            <a:bodyPr wrap="square" lIns="28575" tIns="28575" rIns="28575" bIns="28575" numCol="1" anchor="ctr">
              <a:noAutofit/>
            </a:bodyPr>
            <a:lstStyle/>
            <a:p>
              <a:pPr lvl="0">
                <a:defRPr sz="3200">
                  <a:solidFill>
                    <a:srgbClr val="FFFFFF"/>
                  </a:solidFill>
                  <a:latin typeface="+mn-lt"/>
                  <a:ea typeface="+mn-ea"/>
                  <a:cs typeface="+mn-cs"/>
                  <a:sym typeface="Helvetica Light"/>
                </a:defRPr>
              </a:pPr>
              <a:endParaRPr sz="2400"/>
            </a:p>
          </p:txBody>
        </p:sp>
      </p:grpSp>
      <p:grpSp>
        <p:nvGrpSpPr>
          <p:cNvPr id="7" name="Group 6"/>
          <p:cNvGrpSpPr/>
          <p:nvPr/>
        </p:nvGrpSpPr>
        <p:grpSpPr>
          <a:xfrm>
            <a:off x="4923407" y="3867314"/>
            <a:ext cx="863367" cy="657146"/>
            <a:chOff x="6564542" y="3827152"/>
            <a:chExt cx="1151156" cy="876194"/>
          </a:xfrm>
        </p:grpSpPr>
        <p:sp>
          <p:nvSpPr>
            <p:cNvPr id="29" name="Shape 1586"/>
            <p:cNvSpPr/>
            <p:nvPr/>
          </p:nvSpPr>
          <p:spPr>
            <a:xfrm>
              <a:off x="6653734" y="3985712"/>
              <a:ext cx="1061964" cy="617346"/>
            </a:xfrm>
            <a:custGeom>
              <a:avLst/>
              <a:gdLst/>
              <a:ahLst/>
              <a:cxnLst>
                <a:cxn ang="0">
                  <a:pos x="wd2" y="hd2"/>
                </a:cxn>
                <a:cxn ang="5400000">
                  <a:pos x="wd2" y="hd2"/>
                </a:cxn>
                <a:cxn ang="10800000">
                  <a:pos x="wd2" y="hd2"/>
                </a:cxn>
                <a:cxn ang="16200000">
                  <a:pos x="wd2" y="hd2"/>
                </a:cxn>
              </a:cxnLst>
              <a:rect l="0" t="0" r="r" b="b"/>
              <a:pathLst>
                <a:path w="21600" h="21600" extrusionOk="0">
                  <a:moveTo>
                    <a:pt x="2481" y="0"/>
                  </a:moveTo>
                  <a:lnTo>
                    <a:pt x="15849" y="9698"/>
                  </a:lnTo>
                  <a:lnTo>
                    <a:pt x="16323" y="7759"/>
                  </a:lnTo>
                  <a:lnTo>
                    <a:pt x="21600" y="19720"/>
                  </a:lnTo>
                  <a:lnTo>
                    <a:pt x="12940" y="21600"/>
                  </a:lnTo>
                  <a:lnTo>
                    <a:pt x="13374" y="19824"/>
                  </a:lnTo>
                  <a:lnTo>
                    <a:pt x="0" y="10123"/>
                  </a:lnTo>
                  <a:cubicBezTo>
                    <a:pt x="0" y="10123"/>
                    <a:pt x="2481" y="0"/>
                    <a:pt x="2481" y="0"/>
                  </a:cubicBezTo>
                  <a:close/>
                </a:path>
              </a:pathLst>
            </a:custGeom>
            <a:solidFill>
              <a:schemeClr val="accent1"/>
            </a:solidFill>
            <a:ln w="12700">
              <a:miter lim="400000"/>
            </a:ln>
          </p:spPr>
          <p:txBody>
            <a:bodyPr lIns="28575" tIns="28575" rIns="28575" bIns="28575" anchor="ctr"/>
            <a:lstStyle/>
            <a:p>
              <a:pPr lvl="0">
                <a:defRPr sz="3200">
                  <a:solidFill>
                    <a:srgbClr val="FFFFFF"/>
                  </a:solidFill>
                  <a:latin typeface="+mn-lt"/>
                  <a:ea typeface="+mn-ea"/>
                  <a:cs typeface="+mn-cs"/>
                  <a:sym typeface="Helvetica Light"/>
                </a:defRPr>
              </a:pPr>
              <a:endParaRPr sz="2400"/>
            </a:p>
          </p:txBody>
        </p:sp>
        <p:sp>
          <p:nvSpPr>
            <p:cNvPr id="39" name="Shape 1599"/>
            <p:cNvSpPr/>
            <p:nvPr/>
          </p:nvSpPr>
          <p:spPr>
            <a:xfrm>
              <a:off x="6564542" y="3827152"/>
              <a:ext cx="757230" cy="876194"/>
            </a:xfrm>
            <a:custGeom>
              <a:avLst/>
              <a:gdLst/>
              <a:ahLst/>
              <a:cxnLst>
                <a:cxn ang="0">
                  <a:pos x="wd2" y="hd2"/>
                </a:cxn>
                <a:cxn ang="5400000">
                  <a:pos x="wd2" y="hd2"/>
                </a:cxn>
                <a:cxn ang="10800000">
                  <a:pos x="wd2" y="hd2"/>
                </a:cxn>
                <a:cxn ang="16200000">
                  <a:pos x="wd2" y="hd2"/>
                </a:cxn>
              </a:cxnLst>
              <a:rect l="0" t="0" r="r" b="b"/>
              <a:pathLst>
                <a:path w="21600" h="21600" extrusionOk="0">
                  <a:moveTo>
                    <a:pt x="5694" y="0"/>
                  </a:moveTo>
                  <a:cubicBezTo>
                    <a:pt x="5694" y="4640"/>
                    <a:pt x="3518" y="8840"/>
                    <a:pt x="0" y="11880"/>
                  </a:cubicBezTo>
                  <a:lnTo>
                    <a:pt x="11247" y="21600"/>
                  </a:lnTo>
                  <a:cubicBezTo>
                    <a:pt x="17644" y="16072"/>
                    <a:pt x="21600" y="8435"/>
                    <a:pt x="21600" y="0"/>
                  </a:cubicBezTo>
                  <a:cubicBezTo>
                    <a:pt x="21600" y="0"/>
                    <a:pt x="5694" y="0"/>
                    <a:pt x="5694" y="0"/>
                  </a:cubicBezTo>
                  <a:close/>
                </a:path>
              </a:pathLst>
            </a:custGeom>
            <a:solidFill>
              <a:srgbClr val="DCDEE0"/>
            </a:solidFill>
            <a:ln w="38100" cap="flat">
              <a:solidFill>
                <a:srgbClr val="FFFFFF"/>
              </a:solidFill>
              <a:prstDash val="solid"/>
              <a:miter lim="400000"/>
            </a:ln>
            <a:effectLst/>
          </p:spPr>
          <p:txBody>
            <a:bodyPr wrap="square" lIns="28575" tIns="28575" rIns="28575" bIns="28575" numCol="1" anchor="ctr">
              <a:noAutofit/>
            </a:bodyPr>
            <a:lstStyle/>
            <a:p>
              <a:pPr lvl="0">
                <a:defRPr sz="3200">
                  <a:solidFill>
                    <a:srgbClr val="FFFFFF"/>
                  </a:solidFill>
                  <a:latin typeface="+mn-lt"/>
                  <a:ea typeface="+mn-ea"/>
                  <a:cs typeface="+mn-cs"/>
                  <a:sym typeface="Helvetica Light"/>
                </a:defRPr>
              </a:pPr>
              <a:endParaRPr sz="2400"/>
            </a:p>
          </p:txBody>
        </p:sp>
      </p:grpSp>
      <p:grpSp>
        <p:nvGrpSpPr>
          <p:cNvPr id="8" name="Group 7"/>
          <p:cNvGrpSpPr/>
          <p:nvPr/>
        </p:nvGrpSpPr>
        <p:grpSpPr>
          <a:xfrm flipH="1">
            <a:off x="3916213" y="4231508"/>
            <a:ext cx="1300141" cy="1041903"/>
            <a:chOff x="6078950" y="4312744"/>
            <a:chExt cx="876190" cy="1182094"/>
          </a:xfrm>
        </p:grpSpPr>
        <p:sp>
          <p:nvSpPr>
            <p:cNvPr id="30" name="Shape 1587"/>
            <p:cNvSpPr/>
            <p:nvPr/>
          </p:nvSpPr>
          <p:spPr>
            <a:xfrm>
              <a:off x="6168141" y="4431665"/>
              <a:ext cx="615228" cy="1063173"/>
            </a:xfrm>
            <a:custGeom>
              <a:avLst/>
              <a:gdLst/>
              <a:ahLst/>
              <a:cxnLst>
                <a:cxn ang="0">
                  <a:pos x="wd2" y="hd2"/>
                </a:cxn>
                <a:cxn ang="5400000">
                  <a:pos x="wd2" y="hd2"/>
                </a:cxn>
                <a:cxn ang="10800000">
                  <a:pos x="wd2" y="hd2"/>
                </a:cxn>
                <a:cxn ang="16200000">
                  <a:pos x="wd2" y="hd2"/>
                </a:cxn>
              </a:cxnLst>
              <a:rect l="0" t="0" r="r" b="b"/>
              <a:pathLst>
                <a:path w="21600" h="21600" extrusionOk="0">
                  <a:moveTo>
                    <a:pt x="10211" y="0"/>
                  </a:moveTo>
                  <a:lnTo>
                    <a:pt x="19646" y="13424"/>
                  </a:lnTo>
                  <a:lnTo>
                    <a:pt x="21600" y="12962"/>
                  </a:lnTo>
                  <a:lnTo>
                    <a:pt x="19554" y="21600"/>
                  </a:lnTo>
                  <a:lnTo>
                    <a:pt x="7650" y="16255"/>
                  </a:lnTo>
                  <a:lnTo>
                    <a:pt x="9439" y="15833"/>
                  </a:lnTo>
                  <a:lnTo>
                    <a:pt x="0" y="2403"/>
                  </a:lnTo>
                  <a:cubicBezTo>
                    <a:pt x="0" y="2403"/>
                    <a:pt x="10211" y="0"/>
                    <a:pt x="10211" y="0"/>
                  </a:cubicBezTo>
                  <a:close/>
                </a:path>
              </a:pathLst>
            </a:custGeom>
            <a:solidFill>
              <a:schemeClr val="accent1"/>
            </a:solidFill>
            <a:ln w="12700">
              <a:miter lim="400000"/>
            </a:ln>
          </p:spPr>
          <p:txBody>
            <a:bodyPr lIns="28575" tIns="28575" rIns="28575" bIns="28575" anchor="ctr"/>
            <a:lstStyle/>
            <a:p>
              <a:pPr lvl="0">
                <a:defRPr sz="3200">
                  <a:solidFill>
                    <a:srgbClr val="FFFFFF"/>
                  </a:solidFill>
                  <a:latin typeface="+mn-lt"/>
                  <a:ea typeface="+mn-ea"/>
                  <a:cs typeface="+mn-cs"/>
                  <a:sym typeface="Helvetica Light"/>
                </a:defRPr>
              </a:pPr>
              <a:endParaRPr sz="2400"/>
            </a:p>
          </p:txBody>
        </p:sp>
        <p:sp>
          <p:nvSpPr>
            <p:cNvPr id="40" name="Shape 1602"/>
            <p:cNvSpPr/>
            <p:nvPr/>
          </p:nvSpPr>
          <p:spPr>
            <a:xfrm>
              <a:off x="6078950" y="4312744"/>
              <a:ext cx="876190" cy="757220"/>
            </a:xfrm>
            <a:custGeom>
              <a:avLst/>
              <a:gdLst/>
              <a:ahLst/>
              <a:cxnLst>
                <a:cxn ang="0">
                  <a:pos x="wd2" y="hd2"/>
                </a:cxn>
                <a:cxn ang="5400000">
                  <a:pos x="wd2" y="hd2"/>
                </a:cxn>
                <a:cxn ang="10800000">
                  <a:pos x="wd2" y="hd2"/>
                </a:cxn>
                <a:cxn ang="16200000">
                  <a:pos x="wd2" y="hd2"/>
                </a:cxn>
              </a:cxnLst>
              <a:rect l="0" t="0" r="r" b="b"/>
              <a:pathLst>
                <a:path w="21600" h="21600" extrusionOk="0">
                  <a:moveTo>
                    <a:pt x="0" y="5694"/>
                  </a:moveTo>
                  <a:lnTo>
                    <a:pt x="0" y="21600"/>
                  </a:lnTo>
                  <a:cubicBezTo>
                    <a:pt x="8435" y="21600"/>
                    <a:pt x="16072" y="17643"/>
                    <a:pt x="21600" y="11247"/>
                  </a:cubicBezTo>
                  <a:lnTo>
                    <a:pt x="11880" y="0"/>
                  </a:lnTo>
                  <a:cubicBezTo>
                    <a:pt x="8839" y="3518"/>
                    <a:pt x="4639" y="5694"/>
                    <a:pt x="0" y="5694"/>
                  </a:cubicBezTo>
                  <a:close/>
                </a:path>
              </a:pathLst>
            </a:custGeom>
            <a:solidFill>
              <a:srgbClr val="DCDEE0"/>
            </a:solidFill>
            <a:ln w="38100" cap="flat">
              <a:solidFill>
                <a:srgbClr val="FFFFFF"/>
              </a:solidFill>
              <a:prstDash val="solid"/>
              <a:miter lim="400000"/>
            </a:ln>
            <a:effectLst/>
          </p:spPr>
          <p:txBody>
            <a:bodyPr wrap="square" lIns="28575" tIns="28575" rIns="28575" bIns="28575" numCol="1" anchor="ctr">
              <a:noAutofit/>
            </a:bodyPr>
            <a:lstStyle/>
            <a:p>
              <a:pPr lvl="0">
                <a:defRPr sz="3200">
                  <a:solidFill>
                    <a:srgbClr val="FFFFFF"/>
                  </a:solidFill>
                  <a:latin typeface="+mn-lt"/>
                  <a:ea typeface="+mn-ea"/>
                  <a:cs typeface="+mn-cs"/>
                  <a:sym typeface="Helvetica Light"/>
                </a:defRPr>
              </a:pPr>
              <a:endParaRPr sz="2400"/>
            </a:p>
          </p:txBody>
        </p:sp>
      </p:grpSp>
      <p:grpSp>
        <p:nvGrpSpPr>
          <p:cNvPr id="10" name="Group 9"/>
          <p:cNvGrpSpPr/>
          <p:nvPr/>
        </p:nvGrpSpPr>
        <p:grpSpPr>
          <a:xfrm>
            <a:off x="3332844" y="3867314"/>
            <a:ext cx="865225" cy="657146"/>
            <a:chOff x="4443791" y="3827152"/>
            <a:chExt cx="1153633" cy="876194"/>
          </a:xfrm>
        </p:grpSpPr>
        <p:sp>
          <p:nvSpPr>
            <p:cNvPr id="34" name="Shape 1590"/>
            <p:cNvSpPr/>
            <p:nvPr/>
          </p:nvSpPr>
          <p:spPr>
            <a:xfrm>
              <a:off x="4443791" y="3985712"/>
              <a:ext cx="1061959" cy="617346"/>
            </a:xfrm>
            <a:custGeom>
              <a:avLst/>
              <a:gdLst/>
              <a:ahLst/>
              <a:cxnLst>
                <a:cxn ang="0">
                  <a:pos x="wd2" y="hd2"/>
                </a:cxn>
                <a:cxn ang="5400000">
                  <a:pos x="wd2" y="hd2"/>
                </a:cxn>
                <a:cxn ang="10800000">
                  <a:pos x="wd2" y="hd2"/>
                </a:cxn>
                <a:cxn ang="16200000">
                  <a:pos x="wd2" y="hd2"/>
                </a:cxn>
              </a:cxnLst>
              <a:rect l="0" t="0" r="r" b="b"/>
              <a:pathLst>
                <a:path w="21600" h="21600" extrusionOk="0">
                  <a:moveTo>
                    <a:pt x="19118" y="0"/>
                  </a:moveTo>
                  <a:lnTo>
                    <a:pt x="5751" y="9698"/>
                  </a:lnTo>
                  <a:lnTo>
                    <a:pt x="5277" y="7759"/>
                  </a:lnTo>
                  <a:lnTo>
                    <a:pt x="0" y="19720"/>
                  </a:lnTo>
                  <a:lnTo>
                    <a:pt x="8660" y="21600"/>
                  </a:lnTo>
                  <a:lnTo>
                    <a:pt x="8226" y="19824"/>
                  </a:lnTo>
                  <a:lnTo>
                    <a:pt x="21600" y="10123"/>
                  </a:lnTo>
                  <a:cubicBezTo>
                    <a:pt x="21600" y="10123"/>
                    <a:pt x="19118" y="0"/>
                    <a:pt x="19118" y="0"/>
                  </a:cubicBezTo>
                  <a:close/>
                </a:path>
              </a:pathLst>
            </a:custGeom>
            <a:solidFill>
              <a:schemeClr val="accent1"/>
            </a:solidFill>
            <a:ln w="12700">
              <a:miter lim="400000"/>
            </a:ln>
          </p:spPr>
          <p:txBody>
            <a:bodyPr lIns="28575" tIns="28575" rIns="28575" bIns="28575" anchor="ctr"/>
            <a:lstStyle/>
            <a:p>
              <a:pPr lvl="0">
                <a:defRPr sz="3200">
                  <a:solidFill>
                    <a:srgbClr val="FFFFFF"/>
                  </a:solidFill>
                  <a:latin typeface="+mn-lt"/>
                  <a:ea typeface="+mn-ea"/>
                  <a:cs typeface="+mn-cs"/>
                  <a:sym typeface="Helvetica Light"/>
                </a:defRPr>
              </a:pPr>
              <a:endParaRPr sz="2400"/>
            </a:p>
          </p:txBody>
        </p:sp>
        <p:sp>
          <p:nvSpPr>
            <p:cNvPr id="42" name="Shape 1608"/>
            <p:cNvSpPr/>
            <p:nvPr/>
          </p:nvSpPr>
          <p:spPr>
            <a:xfrm>
              <a:off x="4840194" y="3827152"/>
              <a:ext cx="757230" cy="876194"/>
            </a:xfrm>
            <a:custGeom>
              <a:avLst/>
              <a:gdLst/>
              <a:ahLst/>
              <a:cxnLst>
                <a:cxn ang="0">
                  <a:pos x="wd2" y="hd2"/>
                </a:cxn>
                <a:cxn ang="5400000">
                  <a:pos x="wd2" y="hd2"/>
                </a:cxn>
                <a:cxn ang="10800000">
                  <a:pos x="wd2" y="hd2"/>
                </a:cxn>
                <a:cxn ang="16200000">
                  <a:pos x="wd2" y="hd2"/>
                </a:cxn>
              </a:cxnLst>
              <a:rect l="0" t="0" r="r" b="b"/>
              <a:pathLst>
                <a:path w="21600" h="21600" extrusionOk="0">
                  <a:moveTo>
                    <a:pt x="15906" y="0"/>
                  </a:moveTo>
                  <a:lnTo>
                    <a:pt x="0" y="0"/>
                  </a:lnTo>
                  <a:cubicBezTo>
                    <a:pt x="0" y="8436"/>
                    <a:pt x="3956" y="16072"/>
                    <a:pt x="10353" y="21600"/>
                  </a:cubicBezTo>
                  <a:lnTo>
                    <a:pt x="21600" y="11880"/>
                  </a:lnTo>
                  <a:cubicBezTo>
                    <a:pt x="18082" y="8840"/>
                    <a:pt x="15906" y="4640"/>
                    <a:pt x="15906" y="0"/>
                  </a:cubicBezTo>
                  <a:close/>
                </a:path>
              </a:pathLst>
            </a:custGeom>
            <a:solidFill>
              <a:srgbClr val="DCDEE0"/>
            </a:solidFill>
            <a:ln w="38100" cap="flat">
              <a:solidFill>
                <a:srgbClr val="FFFFFF"/>
              </a:solidFill>
              <a:prstDash val="solid"/>
              <a:miter lim="400000"/>
            </a:ln>
            <a:effectLst/>
          </p:spPr>
          <p:txBody>
            <a:bodyPr wrap="square" lIns="28575" tIns="28575" rIns="28575" bIns="28575" numCol="1" anchor="ctr">
              <a:noAutofit/>
            </a:bodyPr>
            <a:lstStyle/>
            <a:p>
              <a:pPr lvl="0">
                <a:defRPr sz="3200">
                  <a:solidFill>
                    <a:srgbClr val="FFFFFF"/>
                  </a:solidFill>
                  <a:latin typeface="+mn-lt"/>
                  <a:ea typeface="+mn-ea"/>
                  <a:cs typeface="+mn-cs"/>
                  <a:sym typeface="Helvetica Light"/>
                </a:defRPr>
              </a:pPr>
              <a:endParaRPr sz="2400"/>
            </a:p>
          </p:txBody>
        </p:sp>
      </p:grpSp>
      <p:grpSp>
        <p:nvGrpSpPr>
          <p:cNvPr id="11" name="Group 10"/>
          <p:cNvGrpSpPr/>
          <p:nvPr/>
        </p:nvGrpSpPr>
        <p:grpSpPr>
          <a:xfrm>
            <a:off x="3303114" y="3213250"/>
            <a:ext cx="894947" cy="657146"/>
            <a:chOff x="4404151" y="2955067"/>
            <a:chExt cx="1193263" cy="876194"/>
          </a:xfrm>
        </p:grpSpPr>
        <p:sp>
          <p:nvSpPr>
            <p:cNvPr id="36" name="Shape 1592"/>
            <p:cNvSpPr/>
            <p:nvPr/>
          </p:nvSpPr>
          <p:spPr>
            <a:xfrm>
              <a:off x="4404151" y="3123538"/>
              <a:ext cx="1063183" cy="615256"/>
            </a:xfrm>
            <a:custGeom>
              <a:avLst/>
              <a:gdLst/>
              <a:ahLst/>
              <a:cxnLst>
                <a:cxn ang="0">
                  <a:pos x="wd2" y="hd2"/>
                </a:cxn>
                <a:cxn ang="5400000">
                  <a:pos x="wd2" y="hd2"/>
                </a:cxn>
                <a:cxn ang="10800000">
                  <a:pos x="wd2" y="hd2"/>
                </a:cxn>
                <a:cxn ang="16200000">
                  <a:pos x="wd2" y="hd2"/>
                </a:cxn>
              </a:cxnLst>
              <a:rect l="0" t="0" r="r" b="b"/>
              <a:pathLst>
                <a:path w="21600" h="21600" extrusionOk="0">
                  <a:moveTo>
                    <a:pt x="21600" y="11389"/>
                  </a:moveTo>
                  <a:lnTo>
                    <a:pt x="8177" y="1954"/>
                  </a:lnTo>
                  <a:lnTo>
                    <a:pt x="8638" y="0"/>
                  </a:lnTo>
                  <a:lnTo>
                    <a:pt x="0" y="2047"/>
                  </a:lnTo>
                  <a:lnTo>
                    <a:pt x="5345" y="13950"/>
                  </a:lnTo>
                  <a:lnTo>
                    <a:pt x="5767" y="12161"/>
                  </a:lnTo>
                  <a:lnTo>
                    <a:pt x="19197" y="21600"/>
                  </a:lnTo>
                  <a:cubicBezTo>
                    <a:pt x="19197" y="21600"/>
                    <a:pt x="21600" y="11389"/>
                    <a:pt x="21600" y="11389"/>
                  </a:cubicBezTo>
                  <a:close/>
                </a:path>
              </a:pathLst>
            </a:custGeom>
            <a:solidFill>
              <a:schemeClr val="accent1"/>
            </a:solidFill>
            <a:ln w="12700">
              <a:miter lim="400000"/>
            </a:ln>
          </p:spPr>
          <p:txBody>
            <a:bodyPr lIns="28575" tIns="28575" rIns="28575" bIns="28575" anchor="ctr"/>
            <a:lstStyle/>
            <a:p>
              <a:pPr lvl="0">
                <a:defRPr sz="3200">
                  <a:solidFill>
                    <a:srgbClr val="FFFFFF"/>
                  </a:solidFill>
                  <a:latin typeface="+mn-lt"/>
                  <a:ea typeface="+mn-ea"/>
                  <a:cs typeface="+mn-cs"/>
                  <a:sym typeface="Helvetica Light"/>
                </a:defRPr>
              </a:pPr>
              <a:endParaRPr sz="2400"/>
            </a:p>
          </p:txBody>
        </p:sp>
        <p:sp>
          <p:nvSpPr>
            <p:cNvPr id="43" name="Shape 1611"/>
            <p:cNvSpPr/>
            <p:nvPr/>
          </p:nvSpPr>
          <p:spPr>
            <a:xfrm>
              <a:off x="4840194" y="2955067"/>
              <a:ext cx="757220" cy="876194"/>
            </a:xfrm>
            <a:custGeom>
              <a:avLst/>
              <a:gdLst/>
              <a:ahLst/>
              <a:cxnLst>
                <a:cxn ang="0">
                  <a:pos x="wd2" y="hd2"/>
                </a:cxn>
                <a:cxn ang="5400000">
                  <a:pos x="wd2" y="hd2"/>
                </a:cxn>
                <a:cxn ang="10800000">
                  <a:pos x="wd2" y="hd2"/>
                </a:cxn>
                <a:cxn ang="16200000">
                  <a:pos x="wd2" y="hd2"/>
                </a:cxn>
              </a:cxnLst>
              <a:rect l="0" t="0" r="r" b="b"/>
              <a:pathLst>
                <a:path w="21600" h="21600" extrusionOk="0">
                  <a:moveTo>
                    <a:pt x="21600" y="9720"/>
                  </a:moveTo>
                  <a:lnTo>
                    <a:pt x="10353" y="0"/>
                  </a:lnTo>
                  <a:cubicBezTo>
                    <a:pt x="3956" y="5528"/>
                    <a:pt x="0" y="13165"/>
                    <a:pt x="0" y="21600"/>
                  </a:cubicBezTo>
                  <a:lnTo>
                    <a:pt x="15906" y="21600"/>
                  </a:lnTo>
                  <a:cubicBezTo>
                    <a:pt x="15906" y="16960"/>
                    <a:pt x="18082" y="12760"/>
                    <a:pt x="21600" y="9720"/>
                  </a:cubicBezTo>
                  <a:close/>
                </a:path>
              </a:pathLst>
            </a:custGeom>
            <a:solidFill>
              <a:srgbClr val="DCDEE0"/>
            </a:solidFill>
            <a:ln w="38100" cap="flat">
              <a:solidFill>
                <a:srgbClr val="FFFFFF"/>
              </a:solidFill>
              <a:prstDash val="solid"/>
              <a:miter lim="400000"/>
            </a:ln>
            <a:effectLst/>
          </p:spPr>
          <p:txBody>
            <a:bodyPr wrap="square" lIns="28575" tIns="28575" rIns="28575" bIns="28575" numCol="1" anchor="ctr">
              <a:noAutofit/>
            </a:bodyPr>
            <a:lstStyle/>
            <a:p>
              <a:pPr lvl="0">
                <a:defRPr sz="3200">
                  <a:solidFill>
                    <a:srgbClr val="FFFFFF"/>
                  </a:solidFill>
                  <a:latin typeface="+mn-lt"/>
                  <a:ea typeface="+mn-ea"/>
                  <a:cs typeface="+mn-cs"/>
                  <a:sym typeface="Helvetica Light"/>
                </a:defRPr>
              </a:pPr>
              <a:endParaRPr sz="2400"/>
            </a:p>
          </p:txBody>
        </p:sp>
      </p:grpSp>
      <p:grpSp>
        <p:nvGrpSpPr>
          <p:cNvPr id="3" name="Group 2"/>
          <p:cNvGrpSpPr/>
          <p:nvPr/>
        </p:nvGrpSpPr>
        <p:grpSpPr>
          <a:xfrm>
            <a:off x="3905149" y="2655810"/>
            <a:ext cx="657146" cy="850355"/>
            <a:chOff x="5206865" y="2211813"/>
            <a:chExt cx="876194" cy="1133807"/>
          </a:xfrm>
        </p:grpSpPr>
        <p:sp>
          <p:nvSpPr>
            <p:cNvPr id="33" name="Shape 1589"/>
            <p:cNvSpPr/>
            <p:nvPr/>
          </p:nvSpPr>
          <p:spPr>
            <a:xfrm>
              <a:off x="5315876" y="2211813"/>
              <a:ext cx="617346" cy="1061954"/>
            </a:xfrm>
            <a:custGeom>
              <a:avLst/>
              <a:gdLst/>
              <a:ahLst/>
              <a:cxnLst>
                <a:cxn ang="0">
                  <a:pos x="wd2" y="hd2"/>
                </a:cxn>
                <a:cxn ang="5400000">
                  <a:pos x="wd2" y="hd2"/>
                </a:cxn>
                <a:cxn ang="10800000">
                  <a:pos x="wd2" y="hd2"/>
                </a:cxn>
                <a:cxn ang="16200000">
                  <a:pos x="wd2" y="hd2"/>
                </a:cxn>
              </a:cxnLst>
              <a:rect l="0" t="0" r="r" b="b"/>
              <a:pathLst>
                <a:path w="21600" h="21600" extrusionOk="0">
                  <a:moveTo>
                    <a:pt x="21600" y="19118"/>
                  </a:moveTo>
                  <a:lnTo>
                    <a:pt x="11902" y="5751"/>
                  </a:lnTo>
                  <a:lnTo>
                    <a:pt x="13841" y="5277"/>
                  </a:lnTo>
                  <a:lnTo>
                    <a:pt x="1880" y="0"/>
                  </a:lnTo>
                  <a:lnTo>
                    <a:pt x="0" y="8660"/>
                  </a:lnTo>
                  <a:lnTo>
                    <a:pt x="1775" y="8226"/>
                  </a:lnTo>
                  <a:lnTo>
                    <a:pt x="11478" y="21600"/>
                  </a:lnTo>
                  <a:cubicBezTo>
                    <a:pt x="11478" y="21600"/>
                    <a:pt x="21600" y="19118"/>
                    <a:pt x="21600" y="19118"/>
                  </a:cubicBezTo>
                  <a:close/>
                </a:path>
              </a:pathLst>
            </a:custGeom>
            <a:solidFill>
              <a:schemeClr val="accent1"/>
            </a:solidFill>
            <a:ln w="12700">
              <a:miter lim="400000"/>
            </a:ln>
          </p:spPr>
          <p:txBody>
            <a:bodyPr lIns="28575" tIns="28575" rIns="28575" bIns="28575" anchor="ctr"/>
            <a:lstStyle/>
            <a:p>
              <a:pPr lvl="0">
                <a:defRPr sz="3200">
                  <a:solidFill>
                    <a:srgbClr val="FFFFFF"/>
                  </a:solidFill>
                  <a:latin typeface="+mn-lt"/>
                  <a:ea typeface="+mn-ea"/>
                  <a:cs typeface="+mn-cs"/>
                  <a:sym typeface="Helvetica Light"/>
                </a:defRPr>
              </a:pPr>
              <a:endParaRPr sz="2400"/>
            </a:p>
          </p:txBody>
        </p:sp>
        <p:sp>
          <p:nvSpPr>
            <p:cNvPr id="44" name="Shape 1614"/>
            <p:cNvSpPr/>
            <p:nvPr/>
          </p:nvSpPr>
          <p:spPr>
            <a:xfrm>
              <a:off x="5206865" y="2588395"/>
              <a:ext cx="876194" cy="757225"/>
            </a:xfrm>
            <a:custGeom>
              <a:avLst/>
              <a:gdLst/>
              <a:ahLst/>
              <a:cxnLst>
                <a:cxn ang="0">
                  <a:pos x="wd2" y="hd2"/>
                </a:cxn>
                <a:cxn ang="5400000">
                  <a:pos x="wd2" y="hd2"/>
                </a:cxn>
                <a:cxn ang="10800000">
                  <a:pos x="wd2" y="hd2"/>
                </a:cxn>
                <a:cxn ang="16200000">
                  <a:pos x="wd2" y="hd2"/>
                </a:cxn>
              </a:cxnLst>
              <a:rect l="0" t="0" r="r" b="b"/>
              <a:pathLst>
                <a:path w="21600" h="21600" extrusionOk="0">
                  <a:moveTo>
                    <a:pt x="21600" y="15906"/>
                  </a:moveTo>
                  <a:lnTo>
                    <a:pt x="21600" y="0"/>
                  </a:lnTo>
                  <a:cubicBezTo>
                    <a:pt x="13165" y="0"/>
                    <a:pt x="5528" y="3956"/>
                    <a:pt x="0" y="10353"/>
                  </a:cubicBezTo>
                  <a:lnTo>
                    <a:pt x="9720" y="21600"/>
                  </a:lnTo>
                  <a:cubicBezTo>
                    <a:pt x="12760" y="18082"/>
                    <a:pt x="16960" y="15906"/>
                    <a:pt x="21600" y="15906"/>
                  </a:cubicBezTo>
                  <a:close/>
                </a:path>
              </a:pathLst>
            </a:custGeom>
            <a:solidFill>
              <a:srgbClr val="DCDEE0"/>
            </a:solidFill>
            <a:ln w="38100" cap="flat">
              <a:solidFill>
                <a:srgbClr val="FFFFFF"/>
              </a:solidFill>
              <a:prstDash val="solid"/>
              <a:miter lim="400000"/>
            </a:ln>
            <a:effectLst/>
          </p:spPr>
          <p:txBody>
            <a:bodyPr wrap="square" lIns="28575" tIns="28575" rIns="28575" bIns="28575" numCol="1" anchor="ctr">
              <a:noAutofit/>
            </a:bodyPr>
            <a:lstStyle/>
            <a:p>
              <a:pPr lvl="0">
                <a:defRPr sz="3200">
                  <a:solidFill>
                    <a:srgbClr val="FFFFFF"/>
                  </a:solidFill>
                  <a:latin typeface="+mn-lt"/>
                  <a:ea typeface="+mn-ea"/>
                  <a:cs typeface="+mn-cs"/>
                  <a:sym typeface="Helvetica Light"/>
                </a:defRPr>
              </a:pPr>
              <a:endParaRPr sz="2400"/>
            </a:p>
          </p:txBody>
        </p:sp>
      </p:grpSp>
      <p:grpSp>
        <p:nvGrpSpPr>
          <p:cNvPr id="12" name="Group 11"/>
          <p:cNvGrpSpPr/>
          <p:nvPr/>
        </p:nvGrpSpPr>
        <p:grpSpPr>
          <a:xfrm>
            <a:off x="4369490" y="3606361"/>
            <a:ext cx="374112" cy="561168"/>
            <a:chOff x="5825986" y="3479214"/>
            <a:chExt cx="498816" cy="748224"/>
          </a:xfrm>
        </p:grpSpPr>
        <p:sp>
          <p:nvSpPr>
            <p:cNvPr id="45" name="Shape 1621"/>
            <p:cNvSpPr/>
            <p:nvPr/>
          </p:nvSpPr>
          <p:spPr>
            <a:xfrm>
              <a:off x="5825986" y="3479214"/>
              <a:ext cx="498816" cy="748224"/>
            </a:xfrm>
            <a:custGeom>
              <a:avLst/>
              <a:gdLst/>
              <a:ahLst/>
              <a:cxnLst>
                <a:cxn ang="0">
                  <a:pos x="wd2" y="hd2"/>
                </a:cxn>
                <a:cxn ang="5400000">
                  <a:pos x="wd2" y="hd2"/>
                </a:cxn>
                <a:cxn ang="10800000">
                  <a:pos x="wd2" y="hd2"/>
                </a:cxn>
                <a:cxn ang="16200000">
                  <a:pos x="wd2" y="hd2"/>
                </a:cxn>
              </a:cxnLst>
              <a:rect l="0" t="0" r="r" b="b"/>
              <a:pathLst>
                <a:path w="21600" h="21600" extrusionOk="0">
                  <a:moveTo>
                    <a:pt x="17466" y="8831"/>
                  </a:moveTo>
                  <a:cubicBezTo>
                    <a:pt x="17325" y="8934"/>
                    <a:pt x="17111" y="9089"/>
                    <a:pt x="16823" y="9295"/>
                  </a:cubicBezTo>
                  <a:cubicBezTo>
                    <a:pt x="16534" y="9502"/>
                    <a:pt x="16319" y="9656"/>
                    <a:pt x="16179" y="9759"/>
                  </a:cubicBezTo>
                  <a:cubicBezTo>
                    <a:pt x="14379" y="11193"/>
                    <a:pt x="13388" y="12591"/>
                    <a:pt x="13204" y="13950"/>
                  </a:cubicBezTo>
                  <a:lnTo>
                    <a:pt x="8396" y="13950"/>
                  </a:lnTo>
                  <a:cubicBezTo>
                    <a:pt x="8212" y="12591"/>
                    <a:pt x="7221" y="11193"/>
                    <a:pt x="5421" y="9759"/>
                  </a:cubicBezTo>
                  <a:cubicBezTo>
                    <a:pt x="5281" y="9656"/>
                    <a:pt x="5066" y="9502"/>
                    <a:pt x="4777" y="9295"/>
                  </a:cubicBezTo>
                  <a:cubicBezTo>
                    <a:pt x="4489" y="9089"/>
                    <a:pt x="4274" y="8934"/>
                    <a:pt x="4134" y="8831"/>
                  </a:cubicBezTo>
                  <a:cubicBezTo>
                    <a:pt x="3178" y="8091"/>
                    <a:pt x="2700" y="7246"/>
                    <a:pt x="2700" y="6300"/>
                  </a:cubicBezTo>
                  <a:cubicBezTo>
                    <a:pt x="2700" y="5625"/>
                    <a:pt x="2943" y="4997"/>
                    <a:pt x="3427" y="4415"/>
                  </a:cubicBezTo>
                  <a:cubicBezTo>
                    <a:pt x="3913" y="3834"/>
                    <a:pt x="4546" y="3359"/>
                    <a:pt x="5326" y="2988"/>
                  </a:cubicBezTo>
                  <a:cubicBezTo>
                    <a:pt x="6106" y="2618"/>
                    <a:pt x="6971" y="2327"/>
                    <a:pt x="7920" y="2116"/>
                  </a:cubicBezTo>
                  <a:cubicBezTo>
                    <a:pt x="8870" y="1905"/>
                    <a:pt x="9829" y="1799"/>
                    <a:pt x="10800" y="1799"/>
                  </a:cubicBezTo>
                  <a:cubicBezTo>
                    <a:pt x="11771" y="1799"/>
                    <a:pt x="12730" y="1905"/>
                    <a:pt x="13680" y="2116"/>
                  </a:cubicBezTo>
                  <a:cubicBezTo>
                    <a:pt x="14628" y="2327"/>
                    <a:pt x="15493" y="2618"/>
                    <a:pt x="16274" y="2988"/>
                  </a:cubicBezTo>
                  <a:cubicBezTo>
                    <a:pt x="17054" y="3359"/>
                    <a:pt x="17687" y="3834"/>
                    <a:pt x="18173" y="4415"/>
                  </a:cubicBezTo>
                  <a:cubicBezTo>
                    <a:pt x="18657" y="4997"/>
                    <a:pt x="18900" y="5625"/>
                    <a:pt x="18900" y="6300"/>
                  </a:cubicBezTo>
                  <a:cubicBezTo>
                    <a:pt x="18900" y="7246"/>
                    <a:pt x="18422" y="8091"/>
                    <a:pt x="17466" y="8831"/>
                  </a:cubicBezTo>
                  <a:cubicBezTo>
                    <a:pt x="17466" y="8831"/>
                    <a:pt x="17466" y="8831"/>
                    <a:pt x="17466" y="8831"/>
                  </a:cubicBezTo>
                  <a:close/>
                  <a:moveTo>
                    <a:pt x="20661" y="3705"/>
                  </a:moveTo>
                  <a:cubicBezTo>
                    <a:pt x="20035" y="2904"/>
                    <a:pt x="19213" y="2238"/>
                    <a:pt x="18194" y="1708"/>
                  </a:cubicBezTo>
                  <a:cubicBezTo>
                    <a:pt x="17174" y="1179"/>
                    <a:pt x="16021" y="762"/>
                    <a:pt x="14734" y="457"/>
                  </a:cubicBezTo>
                  <a:cubicBezTo>
                    <a:pt x="13447" y="153"/>
                    <a:pt x="12136" y="0"/>
                    <a:pt x="10800" y="0"/>
                  </a:cubicBezTo>
                  <a:cubicBezTo>
                    <a:pt x="9464" y="0"/>
                    <a:pt x="8153" y="153"/>
                    <a:pt x="6866" y="457"/>
                  </a:cubicBezTo>
                  <a:cubicBezTo>
                    <a:pt x="5579" y="762"/>
                    <a:pt x="4426" y="1179"/>
                    <a:pt x="3407" y="1708"/>
                  </a:cubicBezTo>
                  <a:cubicBezTo>
                    <a:pt x="2387" y="2238"/>
                    <a:pt x="1564" y="2903"/>
                    <a:pt x="938" y="3705"/>
                  </a:cubicBezTo>
                  <a:cubicBezTo>
                    <a:pt x="312" y="4507"/>
                    <a:pt x="0" y="5372"/>
                    <a:pt x="0" y="6300"/>
                  </a:cubicBezTo>
                  <a:cubicBezTo>
                    <a:pt x="0" y="7753"/>
                    <a:pt x="724" y="9009"/>
                    <a:pt x="2173" y="10069"/>
                  </a:cubicBezTo>
                  <a:cubicBezTo>
                    <a:pt x="2805" y="10528"/>
                    <a:pt x="3330" y="10936"/>
                    <a:pt x="3745" y="11292"/>
                  </a:cubicBezTo>
                  <a:cubicBezTo>
                    <a:pt x="4159" y="11648"/>
                    <a:pt x="4578" y="12096"/>
                    <a:pt x="5000" y="12635"/>
                  </a:cubicBezTo>
                  <a:cubicBezTo>
                    <a:pt x="5421" y="13174"/>
                    <a:pt x="5661" y="13678"/>
                    <a:pt x="5717" y="14147"/>
                  </a:cubicBezTo>
                  <a:cubicBezTo>
                    <a:pt x="5056" y="14409"/>
                    <a:pt x="4726" y="14794"/>
                    <a:pt x="4726" y="15300"/>
                  </a:cubicBezTo>
                  <a:cubicBezTo>
                    <a:pt x="4726" y="15647"/>
                    <a:pt x="4901" y="15947"/>
                    <a:pt x="5253" y="16200"/>
                  </a:cubicBezTo>
                  <a:cubicBezTo>
                    <a:pt x="4901" y="16453"/>
                    <a:pt x="4726" y="16753"/>
                    <a:pt x="4726" y="17100"/>
                  </a:cubicBezTo>
                  <a:cubicBezTo>
                    <a:pt x="4726" y="17588"/>
                    <a:pt x="5042" y="17968"/>
                    <a:pt x="5675" y="18240"/>
                  </a:cubicBezTo>
                  <a:cubicBezTo>
                    <a:pt x="5492" y="18455"/>
                    <a:pt x="5401" y="18675"/>
                    <a:pt x="5401" y="18901"/>
                  </a:cubicBezTo>
                  <a:cubicBezTo>
                    <a:pt x="5401" y="19331"/>
                    <a:pt x="5622" y="19665"/>
                    <a:pt x="6064" y="19898"/>
                  </a:cubicBezTo>
                  <a:cubicBezTo>
                    <a:pt x="6507" y="20133"/>
                    <a:pt x="7053" y="20251"/>
                    <a:pt x="7699" y="20251"/>
                  </a:cubicBezTo>
                  <a:cubicBezTo>
                    <a:pt x="7981" y="20663"/>
                    <a:pt x="8403" y="20991"/>
                    <a:pt x="8964" y="21235"/>
                  </a:cubicBezTo>
                  <a:cubicBezTo>
                    <a:pt x="9527" y="21478"/>
                    <a:pt x="10139" y="21600"/>
                    <a:pt x="10800" y="21600"/>
                  </a:cubicBezTo>
                  <a:cubicBezTo>
                    <a:pt x="11461" y="21600"/>
                    <a:pt x="12073" y="21478"/>
                    <a:pt x="12636" y="21235"/>
                  </a:cubicBezTo>
                  <a:cubicBezTo>
                    <a:pt x="13198" y="20991"/>
                    <a:pt x="13620" y="20663"/>
                    <a:pt x="13901" y="20251"/>
                  </a:cubicBezTo>
                  <a:cubicBezTo>
                    <a:pt x="14548" y="20251"/>
                    <a:pt x="15093" y="20133"/>
                    <a:pt x="15536" y="19898"/>
                  </a:cubicBezTo>
                  <a:cubicBezTo>
                    <a:pt x="15978" y="19665"/>
                    <a:pt x="16201" y="19331"/>
                    <a:pt x="16201" y="18901"/>
                  </a:cubicBezTo>
                  <a:cubicBezTo>
                    <a:pt x="16201" y="18675"/>
                    <a:pt x="16108" y="18455"/>
                    <a:pt x="15925" y="18240"/>
                  </a:cubicBezTo>
                  <a:cubicBezTo>
                    <a:pt x="16558" y="17968"/>
                    <a:pt x="16874" y="17588"/>
                    <a:pt x="16874" y="17100"/>
                  </a:cubicBezTo>
                  <a:cubicBezTo>
                    <a:pt x="16874" y="16753"/>
                    <a:pt x="16699" y="16453"/>
                    <a:pt x="16347" y="16200"/>
                  </a:cubicBezTo>
                  <a:cubicBezTo>
                    <a:pt x="16699" y="15947"/>
                    <a:pt x="16874" y="15647"/>
                    <a:pt x="16874" y="15300"/>
                  </a:cubicBezTo>
                  <a:cubicBezTo>
                    <a:pt x="16874" y="14794"/>
                    <a:pt x="16544" y="14409"/>
                    <a:pt x="15883" y="14147"/>
                  </a:cubicBezTo>
                  <a:cubicBezTo>
                    <a:pt x="15940" y="13678"/>
                    <a:pt x="16179" y="13174"/>
                    <a:pt x="16600" y="12635"/>
                  </a:cubicBezTo>
                  <a:cubicBezTo>
                    <a:pt x="17022" y="12096"/>
                    <a:pt x="17441" y="11648"/>
                    <a:pt x="17855" y="11292"/>
                  </a:cubicBezTo>
                  <a:cubicBezTo>
                    <a:pt x="18271" y="10936"/>
                    <a:pt x="18795" y="10528"/>
                    <a:pt x="19427" y="10069"/>
                  </a:cubicBezTo>
                  <a:cubicBezTo>
                    <a:pt x="20876" y="9009"/>
                    <a:pt x="21600" y="7753"/>
                    <a:pt x="21600" y="6300"/>
                  </a:cubicBezTo>
                  <a:cubicBezTo>
                    <a:pt x="21600" y="5372"/>
                    <a:pt x="21288" y="4507"/>
                    <a:pt x="20661" y="3705"/>
                  </a:cubicBezTo>
                  <a:cubicBezTo>
                    <a:pt x="20661" y="3705"/>
                    <a:pt x="20661" y="3705"/>
                    <a:pt x="20661" y="3705"/>
                  </a:cubicBezTo>
                  <a:close/>
                </a:path>
              </a:pathLst>
            </a:custGeom>
            <a:solidFill>
              <a:schemeClr val="accent1"/>
            </a:solidFill>
            <a:ln w="12700" cap="flat">
              <a:noFill/>
              <a:miter lim="400000"/>
            </a:ln>
            <a:effectLst/>
          </p:spPr>
          <p:txBody>
            <a:bodyPr wrap="square" lIns="28575" tIns="28575" rIns="28575" bIns="28575" numCol="1" anchor="ctr">
              <a:noAutofit/>
            </a:bodyPr>
            <a:lstStyle/>
            <a:p>
              <a:pPr lvl="0">
                <a:defRPr sz="3200">
                  <a:solidFill>
                    <a:srgbClr val="FFFFFF"/>
                  </a:solidFill>
                  <a:latin typeface="+mn-lt"/>
                  <a:ea typeface="+mn-ea"/>
                  <a:cs typeface="+mn-cs"/>
                  <a:sym typeface="Helvetica Light"/>
                </a:defRPr>
              </a:pPr>
              <a:endParaRPr sz="2400"/>
            </a:p>
          </p:txBody>
        </p:sp>
        <p:sp>
          <p:nvSpPr>
            <p:cNvPr id="46" name="Shape 1622"/>
            <p:cNvSpPr/>
            <p:nvPr/>
          </p:nvSpPr>
          <p:spPr>
            <a:xfrm>
              <a:off x="6057672" y="3613741"/>
              <a:ext cx="124690" cy="93539"/>
            </a:xfrm>
            <a:custGeom>
              <a:avLst/>
              <a:gdLst/>
              <a:ahLst/>
              <a:cxnLst>
                <a:cxn ang="0">
                  <a:pos x="wd2" y="hd2"/>
                </a:cxn>
                <a:cxn ang="5400000">
                  <a:pos x="wd2" y="hd2"/>
                </a:cxn>
                <a:cxn ang="10800000">
                  <a:pos x="wd2" y="hd2"/>
                </a:cxn>
                <a:cxn ang="16200000">
                  <a:pos x="wd2" y="hd2"/>
                </a:cxn>
              </a:cxnLst>
              <a:rect l="0" t="0" r="r" b="b"/>
              <a:pathLst>
                <a:path w="21600" h="21600" extrusionOk="0">
                  <a:moveTo>
                    <a:pt x="11096" y="1800"/>
                  </a:moveTo>
                  <a:cubicBezTo>
                    <a:pt x="8314" y="607"/>
                    <a:pt x="5513" y="0"/>
                    <a:pt x="2701" y="0"/>
                  </a:cubicBezTo>
                  <a:cubicBezTo>
                    <a:pt x="1972" y="0"/>
                    <a:pt x="1340" y="357"/>
                    <a:pt x="804" y="1072"/>
                  </a:cubicBezTo>
                  <a:cubicBezTo>
                    <a:pt x="268" y="1787"/>
                    <a:pt x="0" y="2629"/>
                    <a:pt x="0" y="3600"/>
                  </a:cubicBezTo>
                  <a:cubicBezTo>
                    <a:pt x="0" y="4578"/>
                    <a:pt x="268" y="5420"/>
                    <a:pt x="804" y="6135"/>
                  </a:cubicBezTo>
                  <a:cubicBezTo>
                    <a:pt x="1340" y="6843"/>
                    <a:pt x="1972" y="7200"/>
                    <a:pt x="2701" y="7200"/>
                  </a:cubicBezTo>
                  <a:cubicBezTo>
                    <a:pt x="5629" y="7200"/>
                    <a:pt x="8608" y="8137"/>
                    <a:pt x="11647" y="10011"/>
                  </a:cubicBezTo>
                  <a:cubicBezTo>
                    <a:pt x="14687" y="11885"/>
                    <a:pt x="16204" y="14548"/>
                    <a:pt x="16204" y="18000"/>
                  </a:cubicBezTo>
                  <a:cubicBezTo>
                    <a:pt x="16204" y="18978"/>
                    <a:pt x="16467" y="19820"/>
                    <a:pt x="17003" y="20528"/>
                  </a:cubicBezTo>
                  <a:cubicBezTo>
                    <a:pt x="17539" y="21243"/>
                    <a:pt x="18171" y="21600"/>
                    <a:pt x="18904" y="21600"/>
                  </a:cubicBezTo>
                  <a:cubicBezTo>
                    <a:pt x="19633" y="21600"/>
                    <a:pt x="20265" y="21243"/>
                    <a:pt x="20801" y="20528"/>
                  </a:cubicBezTo>
                  <a:cubicBezTo>
                    <a:pt x="21337" y="19820"/>
                    <a:pt x="21600" y="18978"/>
                    <a:pt x="21600" y="18000"/>
                  </a:cubicBezTo>
                  <a:cubicBezTo>
                    <a:pt x="21600" y="14097"/>
                    <a:pt x="20548" y="10726"/>
                    <a:pt x="18439" y="7874"/>
                  </a:cubicBezTo>
                  <a:cubicBezTo>
                    <a:pt x="16330" y="5029"/>
                    <a:pt x="13882" y="3000"/>
                    <a:pt x="11096" y="1800"/>
                  </a:cubicBezTo>
                  <a:cubicBezTo>
                    <a:pt x="11096" y="1800"/>
                    <a:pt x="11096" y="1800"/>
                    <a:pt x="11096" y="1800"/>
                  </a:cubicBezTo>
                  <a:close/>
                </a:path>
              </a:pathLst>
            </a:custGeom>
            <a:solidFill>
              <a:schemeClr val="accent1"/>
            </a:solidFill>
            <a:ln w="12700" cap="flat">
              <a:noFill/>
              <a:miter lim="400000"/>
            </a:ln>
            <a:effectLst/>
          </p:spPr>
          <p:txBody>
            <a:bodyPr wrap="square" lIns="28575" tIns="28575" rIns="28575" bIns="28575" numCol="1" anchor="ctr">
              <a:noAutofit/>
            </a:bodyPr>
            <a:lstStyle/>
            <a:p>
              <a:pPr lvl="0">
                <a:defRPr sz="3200">
                  <a:solidFill>
                    <a:srgbClr val="FFFFFF"/>
                  </a:solidFill>
                  <a:latin typeface="+mn-lt"/>
                  <a:ea typeface="+mn-ea"/>
                  <a:cs typeface="+mn-cs"/>
                  <a:sym typeface="Helvetica Light"/>
                </a:defRPr>
              </a:pPr>
              <a:endParaRPr sz="2400"/>
            </a:p>
          </p:txBody>
        </p:sp>
      </p:grpSp>
      <p:sp>
        <p:nvSpPr>
          <p:cNvPr id="47" name="Text Placeholder 4"/>
          <p:cNvSpPr>
            <a:spLocks noGrp="1"/>
          </p:cNvSpPr>
          <p:nvPr>
            <p:ph type="body" sz="quarter" idx="11"/>
          </p:nvPr>
        </p:nvSpPr>
        <p:spPr>
          <a:xfrm>
            <a:off x="5653345" y="2621644"/>
            <a:ext cx="1666956" cy="200824"/>
          </a:xfrm>
        </p:spPr>
        <p:txBody>
          <a:bodyPr anchor="ctr">
            <a:noAutofit/>
          </a:bodyPr>
          <a:lstStyle/>
          <a:p>
            <a:r>
              <a:rPr lang="en-GB" sz="2000" dirty="0" smtClean="0"/>
              <a:t>PURPOSES</a:t>
            </a:r>
            <a:endParaRPr lang="en-GB" sz="2000" dirty="0"/>
          </a:p>
        </p:txBody>
      </p:sp>
      <p:sp>
        <p:nvSpPr>
          <p:cNvPr id="48" name="Text Placeholder 4"/>
          <p:cNvSpPr>
            <a:spLocks noGrp="1"/>
          </p:cNvSpPr>
          <p:nvPr>
            <p:ph type="body" sz="quarter" idx="11"/>
          </p:nvPr>
        </p:nvSpPr>
        <p:spPr>
          <a:xfrm>
            <a:off x="6164970" y="3339603"/>
            <a:ext cx="1805123" cy="233481"/>
          </a:xfrm>
        </p:spPr>
        <p:txBody>
          <a:bodyPr anchor="ctr">
            <a:noAutofit/>
          </a:bodyPr>
          <a:lstStyle/>
          <a:p>
            <a:r>
              <a:rPr lang="en-GB" sz="2000" dirty="0" smtClean="0"/>
              <a:t>ENVIRONMENT</a:t>
            </a:r>
            <a:endParaRPr lang="en-GB" sz="2000" dirty="0"/>
          </a:p>
        </p:txBody>
      </p:sp>
      <p:sp>
        <p:nvSpPr>
          <p:cNvPr id="49" name="Text Placeholder 4"/>
          <p:cNvSpPr>
            <a:spLocks noGrp="1"/>
          </p:cNvSpPr>
          <p:nvPr>
            <p:ph type="body" sz="quarter" idx="11"/>
          </p:nvPr>
        </p:nvSpPr>
        <p:spPr>
          <a:xfrm>
            <a:off x="6164971" y="4281986"/>
            <a:ext cx="1666956" cy="200824"/>
          </a:xfrm>
        </p:spPr>
        <p:txBody>
          <a:bodyPr anchor="ctr">
            <a:noAutofit/>
          </a:bodyPr>
          <a:lstStyle/>
          <a:p>
            <a:r>
              <a:rPr lang="en-GB" sz="2000" dirty="0" smtClean="0"/>
              <a:t>DIRECTIONS</a:t>
            </a:r>
            <a:endParaRPr lang="en-GB" sz="2000" dirty="0"/>
          </a:p>
        </p:txBody>
      </p:sp>
      <p:sp>
        <p:nvSpPr>
          <p:cNvPr id="50" name="Text Placeholder 4"/>
          <p:cNvSpPr>
            <a:spLocks noGrp="1"/>
          </p:cNvSpPr>
          <p:nvPr>
            <p:ph type="body" sz="quarter" idx="11"/>
          </p:nvPr>
        </p:nvSpPr>
        <p:spPr>
          <a:xfrm>
            <a:off x="5491329" y="5000441"/>
            <a:ext cx="1666956" cy="200824"/>
          </a:xfrm>
        </p:spPr>
        <p:txBody>
          <a:bodyPr anchor="ctr">
            <a:noAutofit/>
          </a:bodyPr>
          <a:lstStyle/>
          <a:p>
            <a:r>
              <a:rPr lang="en-GB" sz="2000" dirty="0" smtClean="0"/>
              <a:t>ACTIONS</a:t>
            </a:r>
            <a:endParaRPr lang="en-GB" sz="2000" dirty="0"/>
          </a:p>
        </p:txBody>
      </p:sp>
      <p:sp>
        <p:nvSpPr>
          <p:cNvPr id="52" name="Text Placeholder 4"/>
          <p:cNvSpPr>
            <a:spLocks noGrp="1"/>
          </p:cNvSpPr>
          <p:nvPr>
            <p:ph type="body" sz="quarter" idx="11"/>
          </p:nvPr>
        </p:nvSpPr>
        <p:spPr>
          <a:xfrm>
            <a:off x="1237844" y="3372260"/>
            <a:ext cx="1666956" cy="200824"/>
          </a:xfrm>
        </p:spPr>
        <p:txBody>
          <a:bodyPr anchor="ctr">
            <a:noAutofit/>
          </a:bodyPr>
          <a:lstStyle/>
          <a:p>
            <a:pPr algn="r"/>
            <a:r>
              <a:rPr lang="en-GB" sz="2000" dirty="0" smtClean="0"/>
              <a:t>LEARNINGS</a:t>
            </a:r>
            <a:endParaRPr lang="en-GB" sz="2000" dirty="0"/>
          </a:p>
        </p:txBody>
      </p:sp>
      <p:sp>
        <p:nvSpPr>
          <p:cNvPr id="53" name="Text Placeholder 4"/>
          <p:cNvSpPr>
            <a:spLocks noGrp="1"/>
          </p:cNvSpPr>
          <p:nvPr>
            <p:ph type="body" sz="quarter" idx="11"/>
          </p:nvPr>
        </p:nvSpPr>
        <p:spPr>
          <a:xfrm>
            <a:off x="1237844" y="4283486"/>
            <a:ext cx="1666956" cy="200824"/>
          </a:xfrm>
        </p:spPr>
        <p:txBody>
          <a:bodyPr anchor="ctr">
            <a:noAutofit/>
          </a:bodyPr>
          <a:lstStyle/>
          <a:p>
            <a:pPr algn="r"/>
            <a:r>
              <a:rPr lang="en-GB" sz="2000" dirty="0" smtClean="0"/>
              <a:t>ACTIONS</a:t>
            </a:r>
            <a:endParaRPr lang="en-GB" sz="2000" dirty="0"/>
          </a:p>
        </p:txBody>
      </p:sp>
      <p:sp>
        <p:nvSpPr>
          <p:cNvPr id="56" name="Text Placeholder 4"/>
          <p:cNvSpPr>
            <a:spLocks noGrp="1"/>
          </p:cNvSpPr>
          <p:nvPr>
            <p:ph type="body" sz="quarter" idx="11"/>
          </p:nvPr>
        </p:nvSpPr>
        <p:spPr>
          <a:xfrm>
            <a:off x="4654459" y="3118844"/>
            <a:ext cx="364417" cy="200824"/>
          </a:xfrm>
        </p:spPr>
        <p:txBody>
          <a:bodyPr anchor="ctr">
            <a:noAutofit/>
          </a:bodyPr>
          <a:lstStyle/>
          <a:p>
            <a:pPr algn="ctr"/>
            <a:r>
              <a:rPr lang="en-GB" sz="1500" dirty="0"/>
              <a:t>1</a:t>
            </a:r>
          </a:p>
        </p:txBody>
      </p:sp>
      <p:sp>
        <p:nvSpPr>
          <p:cNvPr id="57" name="Text Placeholder 4"/>
          <p:cNvSpPr>
            <a:spLocks noGrp="1"/>
          </p:cNvSpPr>
          <p:nvPr>
            <p:ph type="body" sz="quarter" idx="11"/>
          </p:nvPr>
        </p:nvSpPr>
        <p:spPr>
          <a:xfrm>
            <a:off x="5058952" y="3484394"/>
            <a:ext cx="364417" cy="200824"/>
          </a:xfrm>
        </p:spPr>
        <p:txBody>
          <a:bodyPr anchor="ctr">
            <a:noAutofit/>
          </a:bodyPr>
          <a:lstStyle/>
          <a:p>
            <a:pPr algn="ctr"/>
            <a:r>
              <a:rPr lang="en-GB" sz="1500" dirty="0"/>
              <a:t>2</a:t>
            </a:r>
          </a:p>
        </p:txBody>
      </p:sp>
      <p:sp>
        <p:nvSpPr>
          <p:cNvPr id="58" name="Text Placeholder 4"/>
          <p:cNvSpPr>
            <a:spLocks noGrp="1"/>
          </p:cNvSpPr>
          <p:nvPr>
            <p:ph type="body" sz="quarter" idx="11"/>
          </p:nvPr>
        </p:nvSpPr>
        <p:spPr>
          <a:xfrm>
            <a:off x="5044665" y="4062690"/>
            <a:ext cx="364417" cy="200824"/>
          </a:xfrm>
        </p:spPr>
        <p:txBody>
          <a:bodyPr anchor="ctr">
            <a:noAutofit/>
          </a:bodyPr>
          <a:lstStyle/>
          <a:p>
            <a:pPr algn="ctr"/>
            <a:r>
              <a:rPr lang="en-GB" sz="1500" dirty="0"/>
              <a:t>3</a:t>
            </a:r>
          </a:p>
        </p:txBody>
      </p:sp>
      <p:sp>
        <p:nvSpPr>
          <p:cNvPr id="61" name="Text Placeholder 4"/>
          <p:cNvSpPr>
            <a:spLocks noGrp="1"/>
          </p:cNvSpPr>
          <p:nvPr>
            <p:ph type="body" sz="quarter" idx="11"/>
          </p:nvPr>
        </p:nvSpPr>
        <p:spPr>
          <a:xfrm>
            <a:off x="3699975" y="4043643"/>
            <a:ext cx="364417" cy="200824"/>
          </a:xfrm>
        </p:spPr>
        <p:txBody>
          <a:bodyPr anchor="ctr">
            <a:noAutofit/>
          </a:bodyPr>
          <a:lstStyle/>
          <a:p>
            <a:pPr algn="ctr"/>
            <a:r>
              <a:rPr lang="en-GB" sz="1500" dirty="0" smtClean="0"/>
              <a:t>4</a:t>
            </a:r>
            <a:endParaRPr lang="en-GB" sz="1500" dirty="0"/>
          </a:p>
        </p:txBody>
      </p:sp>
      <p:sp>
        <p:nvSpPr>
          <p:cNvPr id="62" name="Text Placeholder 4"/>
          <p:cNvSpPr>
            <a:spLocks noGrp="1"/>
          </p:cNvSpPr>
          <p:nvPr>
            <p:ph type="body" sz="quarter" idx="11"/>
          </p:nvPr>
        </p:nvSpPr>
        <p:spPr>
          <a:xfrm>
            <a:off x="3691332" y="3493577"/>
            <a:ext cx="364417" cy="200824"/>
          </a:xfrm>
        </p:spPr>
        <p:txBody>
          <a:bodyPr anchor="ctr">
            <a:noAutofit/>
          </a:bodyPr>
          <a:lstStyle/>
          <a:p>
            <a:pPr algn="ctr"/>
            <a:r>
              <a:rPr lang="en-GB" sz="1500" dirty="0" smtClean="0"/>
              <a:t>5</a:t>
            </a:r>
            <a:endParaRPr lang="en-GB" sz="1500" dirty="0"/>
          </a:p>
        </p:txBody>
      </p:sp>
      <p:sp>
        <p:nvSpPr>
          <p:cNvPr id="55" name="Text Placeholder 2"/>
          <p:cNvSpPr>
            <a:spLocks noGrp="1"/>
          </p:cNvSpPr>
          <p:nvPr>
            <p:ph type="body" sz="quarter" idx="11"/>
          </p:nvPr>
        </p:nvSpPr>
        <p:spPr>
          <a:xfrm>
            <a:off x="6989881" y="6278880"/>
            <a:ext cx="980213" cy="129540"/>
          </a:xfrm>
          <a:noFill/>
        </p:spPr>
        <p:txBody>
          <a:bodyPr anchor="ctr">
            <a:noAutofit/>
          </a:bodyPr>
          <a:lstStyle/>
          <a:p>
            <a:pPr algn="r"/>
            <a:r>
              <a:rPr lang="en-GB" sz="1000" dirty="0" smtClean="0"/>
              <a:t>50</a:t>
            </a:r>
            <a:endParaRPr lang="en-GB" sz="1000" dirty="0"/>
          </a:p>
        </p:txBody>
      </p:sp>
      <p:sp>
        <p:nvSpPr>
          <p:cNvPr id="15" name="Text Placeholder 14"/>
          <p:cNvSpPr>
            <a:spLocks noGrp="1"/>
          </p:cNvSpPr>
          <p:nvPr>
            <p:ph type="body" sz="quarter" idx="11"/>
          </p:nvPr>
        </p:nvSpPr>
        <p:spPr>
          <a:xfrm>
            <a:off x="3626540" y="5449407"/>
            <a:ext cx="1485900" cy="516988"/>
          </a:xfrm>
        </p:spPr>
        <p:txBody>
          <a:bodyPr>
            <a:normAutofit/>
          </a:bodyPr>
          <a:lstStyle/>
          <a:p>
            <a:r>
              <a:rPr lang="en-US" sz="2800" b="1" dirty="0" smtClean="0">
                <a:solidFill>
                  <a:srgbClr val="FF0000"/>
                </a:solidFill>
              </a:rPr>
              <a:t>PUBLIC</a:t>
            </a:r>
            <a:endParaRPr lang="en-US" sz="2800" b="1" dirty="0">
              <a:solidFill>
                <a:srgbClr val="FF0000"/>
              </a:solidFill>
            </a:endParaRPr>
          </a:p>
        </p:txBody>
      </p:sp>
    </p:spTree>
    <p:extLst>
      <p:ext uri="{BB962C8B-B14F-4D97-AF65-F5344CB8AC3E}">
        <p14:creationId xmlns:p14="http://schemas.microsoft.com/office/powerpoint/2010/main" val="38299471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1"/>
                                        </p:tgtEl>
                                        <p:attrNameLst>
                                          <p:attrName>style.visibility</p:attrName>
                                        </p:attrNameLst>
                                      </p:cBhvr>
                                      <p:to>
                                        <p:strVal val="visible"/>
                                      </p:to>
                                    </p:set>
                                    <p:animEffect transition="in" filter="fade">
                                      <p:cBhvr>
                                        <p:cTn id="11" dur="500"/>
                                        <p:tgtEl>
                                          <p:spTgt spid="31"/>
                                        </p:tgtEl>
                                      </p:cBhvr>
                                    </p:animEffect>
                                  </p:childTnLst>
                                </p:cTn>
                              </p:par>
                            </p:childTnLst>
                          </p:cTn>
                        </p:par>
                        <p:par>
                          <p:cTn id="12" fill="hold">
                            <p:stCondLst>
                              <p:cond delay="1000"/>
                            </p:stCondLst>
                            <p:childTnLst>
                              <p:par>
                                <p:cTn id="13" presetID="9" presetClass="entr" presetSubtype="0" fill="hold"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dissolve">
                                      <p:cBhvr>
                                        <p:cTn id="15" dur="500"/>
                                        <p:tgtEl>
                                          <p:spTgt spid="12"/>
                                        </p:tgtEl>
                                      </p:cBhvr>
                                    </p:animEffect>
                                  </p:childTnLst>
                                </p:cTn>
                              </p:par>
                            </p:childTnLst>
                          </p:cTn>
                        </p:par>
                        <p:par>
                          <p:cTn id="16" fill="hold">
                            <p:stCondLst>
                              <p:cond delay="1500"/>
                            </p:stCondLst>
                            <p:childTnLst>
                              <p:par>
                                <p:cTn id="17" presetID="9" presetClass="entr" presetSubtype="0" fill="hold" nodeType="after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dissolve">
                                      <p:cBhvr>
                                        <p:cTn id="19" dur="500"/>
                                        <p:tgtEl>
                                          <p:spTgt spid="4"/>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56">
                                            <p:txEl>
                                              <p:pRg st="0" end="0"/>
                                            </p:txEl>
                                          </p:spTgt>
                                        </p:tgtEl>
                                        <p:attrNameLst>
                                          <p:attrName>style.visibility</p:attrName>
                                        </p:attrNameLst>
                                      </p:cBhvr>
                                      <p:to>
                                        <p:strVal val="visible"/>
                                      </p:to>
                                    </p:set>
                                    <p:animEffect transition="in" filter="fade">
                                      <p:cBhvr>
                                        <p:cTn id="22" dur="500"/>
                                        <p:tgtEl>
                                          <p:spTgt spid="56">
                                            <p:txEl>
                                              <p:pRg st="0" end="0"/>
                                            </p:txEl>
                                          </p:spTgt>
                                        </p:tgtEl>
                                      </p:cBhvr>
                                    </p:animEffect>
                                  </p:childTnLst>
                                </p:cTn>
                              </p:par>
                            </p:childTnLst>
                          </p:cTn>
                        </p:par>
                        <p:par>
                          <p:cTn id="23" fill="hold">
                            <p:stCondLst>
                              <p:cond delay="2000"/>
                            </p:stCondLst>
                            <p:childTnLst>
                              <p:par>
                                <p:cTn id="24" presetID="10" presetClass="entr" presetSubtype="0" fill="hold" grpId="0" nodeType="afterEffect">
                                  <p:stCondLst>
                                    <p:cond delay="0"/>
                                  </p:stCondLst>
                                  <p:childTnLst>
                                    <p:set>
                                      <p:cBhvr>
                                        <p:cTn id="25" dur="1" fill="hold">
                                          <p:stCondLst>
                                            <p:cond delay="0"/>
                                          </p:stCondLst>
                                        </p:cTn>
                                        <p:tgtEl>
                                          <p:spTgt spid="47">
                                            <p:txEl>
                                              <p:pRg st="0" end="0"/>
                                            </p:txEl>
                                          </p:spTgt>
                                        </p:tgtEl>
                                        <p:attrNameLst>
                                          <p:attrName>style.visibility</p:attrName>
                                        </p:attrNameLst>
                                      </p:cBhvr>
                                      <p:to>
                                        <p:strVal val="visible"/>
                                      </p:to>
                                    </p:set>
                                    <p:animEffect transition="in" filter="fade">
                                      <p:cBhvr>
                                        <p:cTn id="26" dur="500"/>
                                        <p:tgtEl>
                                          <p:spTgt spid="47">
                                            <p:txEl>
                                              <p:pRg st="0" end="0"/>
                                            </p:txEl>
                                          </p:spTgt>
                                        </p:tgtEl>
                                      </p:cBhvr>
                                    </p:animEffect>
                                  </p:childTnLst>
                                </p:cTn>
                              </p:par>
                            </p:childTnLst>
                          </p:cTn>
                        </p:par>
                        <p:par>
                          <p:cTn id="27" fill="hold">
                            <p:stCondLst>
                              <p:cond delay="2500"/>
                            </p:stCondLst>
                            <p:childTnLst>
                              <p:par>
                                <p:cTn id="28" presetID="9" presetClass="entr" presetSubtype="0" fill="hold" nodeType="after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dissolve">
                                      <p:cBhvr>
                                        <p:cTn id="30" dur="500"/>
                                        <p:tgtEl>
                                          <p:spTgt spid="5"/>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57">
                                            <p:txEl>
                                              <p:pRg st="0" end="0"/>
                                            </p:txEl>
                                          </p:spTgt>
                                        </p:tgtEl>
                                        <p:attrNameLst>
                                          <p:attrName>style.visibility</p:attrName>
                                        </p:attrNameLst>
                                      </p:cBhvr>
                                      <p:to>
                                        <p:strVal val="visible"/>
                                      </p:to>
                                    </p:set>
                                    <p:animEffect transition="in" filter="fade">
                                      <p:cBhvr>
                                        <p:cTn id="33" dur="500"/>
                                        <p:tgtEl>
                                          <p:spTgt spid="57">
                                            <p:txEl>
                                              <p:pRg st="0" end="0"/>
                                            </p:txEl>
                                          </p:spTgt>
                                        </p:tgtEl>
                                      </p:cBhvr>
                                    </p:animEffect>
                                  </p:childTnLst>
                                </p:cTn>
                              </p:par>
                            </p:childTnLst>
                          </p:cTn>
                        </p:par>
                        <p:par>
                          <p:cTn id="34" fill="hold">
                            <p:stCondLst>
                              <p:cond delay="3000"/>
                            </p:stCondLst>
                            <p:childTnLst>
                              <p:par>
                                <p:cTn id="35" presetID="10" presetClass="entr" presetSubtype="0" fill="hold" grpId="0" nodeType="afterEffect">
                                  <p:stCondLst>
                                    <p:cond delay="0"/>
                                  </p:stCondLst>
                                  <p:childTnLst>
                                    <p:set>
                                      <p:cBhvr>
                                        <p:cTn id="36" dur="1" fill="hold">
                                          <p:stCondLst>
                                            <p:cond delay="0"/>
                                          </p:stCondLst>
                                        </p:cTn>
                                        <p:tgtEl>
                                          <p:spTgt spid="48">
                                            <p:txEl>
                                              <p:pRg st="0" end="0"/>
                                            </p:txEl>
                                          </p:spTgt>
                                        </p:tgtEl>
                                        <p:attrNameLst>
                                          <p:attrName>style.visibility</p:attrName>
                                        </p:attrNameLst>
                                      </p:cBhvr>
                                      <p:to>
                                        <p:strVal val="visible"/>
                                      </p:to>
                                    </p:set>
                                    <p:animEffect transition="in" filter="fade">
                                      <p:cBhvr>
                                        <p:cTn id="37" dur="500"/>
                                        <p:tgtEl>
                                          <p:spTgt spid="48">
                                            <p:txEl>
                                              <p:pRg st="0" end="0"/>
                                            </p:txEl>
                                          </p:spTgt>
                                        </p:tgtEl>
                                      </p:cBhvr>
                                    </p:animEffect>
                                  </p:childTnLst>
                                </p:cTn>
                              </p:par>
                            </p:childTnLst>
                          </p:cTn>
                        </p:par>
                        <p:par>
                          <p:cTn id="38" fill="hold">
                            <p:stCondLst>
                              <p:cond delay="3500"/>
                            </p:stCondLst>
                            <p:childTnLst>
                              <p:par>
                                <p:cTn id="39" presetID="9" presetClass="entr" presetSubtype="0" fill="hold" nodeType="afterEffect">
                                  <p:stCondLst>
                                    <p:cond delay="0"/>
                                  </p:stCondLst>
                                  <p:childTnLst>
                                    <p:set>
                                      <p:cBhvr>
                                        <p:cTn id="40" dur="1" fill="hold">
                                          <p:stCondLst>
                                            <p:cond delay="0"/>
                                          </p:stCondLst>
                                        </p:cTn>
                                        <p:tgtEl>
                                          <p:spTgt spid="7"/>
                                        </p:tgtEl>
                                        <p:attrNameLst>
                                          <p:attrName>style.visibility</p:attrName>
                                        </p:attrNameLst>
                                      </p:cBhvr>
                                      <p:to>
                                        <p:strVal val="visible"/>
                                      </p:to>
                                    </p:set>
                                    <p:animEffect transition="in" filter="dissolve">
                                      <p:cBhvr>
                                        <p:cTn id="41" dur="500"/>
                                        <p:tgtEl>
                                          <p:spTgt spid="7"/>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58">
                                            <p:txEl>
                                              <p:pRg st="0" end="0"/>
                                            </p:txEl>
                                          </p:spTgt>
                                        </p:tgtEl>
                                        <p:attrNameLst>
                                          <p:attrName>style.visibility</p:attrName>
                                        </p:attrNameLst>
                                      </p:cBhvr>
                                      <p:to>
                                        <p:strVal val="visible"/>
                                      </p:to>
                                    </p:set>
                                    <p:animEffect transition="in" filter="fade">
                                      <p:cBhvr>
                                        <p:cTn id="44" dur="500"/>
                                        <p:tgtEl>
                                          <p:spTgt spid="58">
                                            <p:txEl>
                                              <p:pRg st="0" end="0"/>
                                            </p:txEl>
                                          </p:spTgt>
                                        </p:tgtEl>
                                      </p:cBhvr>
                                    </p:animEffect>
                                  </p:childTnLst>
                                </p:cTn>
                              </p:par>
                            </p:childTnLst>
                          </p:cTn>
                        </p:par>
                        <p:par>
                          <p:cTn id="45" fill="hold">
                            <p:stCondLst>
                              <p:cond delay="4000"/>
                            </p:stCondLst>
                            <p:childTnLst>
                              <p:par>
                                <p:cTn id="46" presetID="10" presetClass="entr" presetSubtype="0" fill="hold" grpId="0" nodeType="afterEffect">
                                  <p:stCondLst>
                                    <p:cond delay="0"/>
                                  </p:stCondLst>
                                  <p:childTnLst>
                                    <p:set>
                                      <p:cBhvr>
                                        <p:cTn id="47" dur="1" fill="hold">
                                          <p:stCondLst>
                                            <p:cond delay="0"/>
                                          </p:stCondLst>
                                        </p:cTn>
                                        <p:tgtEl>
                                          <p:spTgt spid="49">
                                            <p:txEl>
                                              <p:pRg st="0" end="0"/>
                                            </p:txEl>
                                          </p:spTgt>
                                        </p:tgtEl>
                                        <p:attrNameLst>
                                          <p:attrName>style.visibility</p:attrName>
                                        </p:attrNameLst>
                                      </p:cBhvr>
                                      <p:to>
                                        <p:strVal val="visible"/>
                                      </p:to>
                                    </p:set>
                                    <p:animEffect transition="in" filter="fade">
                                      <p:cBhvr>
                                        <p:cTn id="48" dur="500"/>
                                        <p:tgtEl>
                                          <p:spTgt spid="49">
                                            <p:txEl>
                                              <p:pRg st="0" end="0"/>
                                            </p:txEl>
                                          </p:spTgt>
                                        </p:tgtEl>
                                      </p:cBhvr>
                                    </p:animEffect>
                                  </p:childTnLst>
                                </p:cTn>
                              </p:par>
                            </p:childTnLst>
                          </p:cTn>
                        </p:par>
                        <p:par>
                          <p:cTn id="49" fill="hold">
                            <p:stCondLst>
                              <p:cond delay="4500"/>
                            </p:stCondLst>
                            <p:childTnLst>
                              <p:par>
                                <p:cTn id="50" presetID="9" presetClass="entr" presetSubtype="0" fill="hold" nodeType="afterEffect">
                                  <p:stCondLst>
                                    <p:cond delay="0"/>
                                  </p:stCondLst>
                                  <p:childTnLst>
                                    <p:set>
                                      <p:cBhvr>
                                        <p:cTn id="51" dur="1" fill="hold">
                                          <p:stCondLst>
                                            <p:cond delay="0"/>
                                          </p:stCondLst>
                                        </p:cTn>
                                        <p:tgtEl>
                                          <p:spTgt spid="8"/>
                                        </p:tgtEl>
                                        <p:attrNameLst>
                                          <p:attrName>style.visibility</p:attrName>
                                        </p:attrNameLst>
                                      </p:cBhvr>
                                      <p:to>
                                        <p:strVal val="visible"/>
                                      </p:to>
                                    </p:set>
                                    <p:animEffect transition="in" filter="dissolve">
                                      <p:cBhvr>
                                        <p:cTn id="52" dur="500"/>
                                        <p:tgtEl>
                                          <p:spTgt spid="8"/>
                                        </p:tgtEl>
                                      </p:cBhvr>
                                    </p:animEffect>
                                  </p:childTnLst>
                                </p:cTn>
                              </p:par>
                            </p:childTnLst>
                          </p:cTn>
                        </p:par>
                        <p:par>
                          <p:cTn id="53" fill="hold">
                            <p:stCondLst>
                              <p:cond delay="5000"/>
                            </p:stCondLst>
                            <p:childTnLst>
                              <p:par>
                                <p:cTn id="54" presetID="10" presetClass="entr" presetSubtype="0" fill="hold" grpId="0" nodeType="afterEffect">
                                  <p:stCondLst>
                                    <p:cond delay="0"/>
                                  </p:stCondLst>
                                  <p:childTnLst>
                                    <p:set>
                                      <p:cBhvr>
                                        <p:cTn id="55" dur="1" fill="hold">
                                          <p:stCondLst>
                                            <p:cond delay="0"/>
                                          </p:stCondLst>
                                        </p:cTn>
                                        <p:tgtEl>
                                          <p:spTgt spid="50">
                                            <p:txEl>
                                              <p:pRg st="0" end="0"/>
                                            </p:txEl>
                                          </p:spTgt>
                                        </p:tgtEl>
                                        <p:attrNameLst>
                                          <p:attrName>style.visibility</p:attrName>
                                        </p:attrNameLst>
                                      </p:cBhvr>
                                      <p:to>
                                        <p:strVal val="visible"/>
                                      </p:to>
                                    </p:set>
                                    <p:animEffect transition="in" filter="fade">
                                      <p:cBhvr>
                                        <p:cTn id="56" dur="500"/>
                                        <p:tgtEl>
                                          <p:spTgt spid="50">
                                            <p:txEl>
                                              <p:pRg st="0" end="0"/>
                                            </p:txEl>
                                          </p:spTgt>
                                        </p:tgtEl>
                                      </p:cBhvr>
                                    </p:animEffect>
                                  </p:childTnLst>
                                </p:cTn>
                              </p:par>
                            </p:childTnLst>
                          </p:cTn>
                        </p:par>
                        <p:par>
                          <p:cTn id="57" fill="hold">
                            <p:stCondLst>
                              <p:cond delay="5500"/>
                            </p:stCondLst>
                            <p:childTnLst>
                              <p:par>
                                <p:cTn id="58" presetID="9" presetClass="entr" presetSubtype="0" fill="hold" nodeType="afterEffect">
                                  <p:stCondLst>
                                    <p:cond delay="0"/>
                                  </p:stCondLst>
                                  <p:childTnLst>
                                    <p:set>
                                      <p:cBhvr>
                                        <p:cTn id="59" dur="1" fill="hold">
                                          <p:stCondLst>
                                            <p:cond delay="0"/>
                                          </p:stCondLst>
                                        </p:cTn>
                                        <p:tgtEl>
                                          <p:spTgt spid="10"/>
                                        </p:tgtEl>
                                        <p:attrNameLst>
                                          <p:attrName>style.visibility</p:attrName>
                                        </p:attrNameLst>
                                      </p:cBhvr>
                                      <p:to>
                                        <p:strVal val="visible"/>
                                      </p:to>
                                    </p:set>
                                    <p:animEffect transition="in" filter="dissolve">
                                      <p:cBhvr>
                                        <p:cTn id="60" dur="500"/>
                                        <p:tgtEl>
                                          <p:spTgt spid="10"/>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61">
                                            <p:txEl>
                                              <p:pRg st="0" end="0"/>
                                            </p:txEl>
                                          </p:spTgt>
                                        </p:tgtEl>
                                        <p:attrNameLst>
                                          <p:attrName>style.visibility</p:attrName>
                                        </p:attrNameLst>
                                      </p:cBhvr>
                                      <p:to>
                                        <p:strVal val="visible"/>
                                      </p:to>
                                    </p:set>
                                    <p:animEffect transition="in" filter="fade">
                                      <p:cBhvr>
                                        <p:cTn id="63" dur="500"/>
                                        <p:tgtEl>
                                          <p:spTgt spid="61">
                                            <p:txEl>
                                              <p:pRg st="0" end="0"/>
                                            </p:txEl>
                                          </p:spTgt>
                                        </p:tgtEl>
                                      </p:cBhvr>
                                    </p:animEffect>
                                  </p:childTnLst>
                                </p:cTn>
                              </p:par>
                            </p:childTnLst>
                          </p:cTn>
                        </p:par>
                        <p:par>
                          <p:cTn id="64" fill="hold">
                            <p:stCondLst>
                              <p:cond delay="6000"/>
                            </p:stCondLst>
                            <p:childTnLst>
                              <p:par>
                                <p:cTn id="65" presetID="10" presetClass="entr" presetSubtype="0" fill="hold" grpId="0" nodeType="afterEffect">
                                  <p:stCondLst>
                                    <p:cond delay="0"/>
                                  </p:stCondLst>
                                  <p:childTnLst>
                                    <p:set>
                                      <p:cBhvr>
                                        <p:cTn id="66" dur="1" fill="hold">
                                          <p:stCondLst>
                                            <p:cond delay="0"/>
                                          </p:stCondLst>
                                        </p:cTn>
                                        <p:tgtEl>
                                          <p:spTgt spid="53">
                                            <p:txEl>
                                              <p:pRg st="0" end="0"/>
                                            </p:txEl>
                                          </p:spTgt>
                                        </p:tgtEl>
                                        <p:attrNameLst>
                                          <p:attrName>style.visibility</p:attrName>
                                        </p:attrNameLst>
                                      </p:cBhvr>
                                      <p:to>
                                        <p:strVal val="visible"/>
                                      </p:to>
                                    </p:set>
                                    <p:animEffect transition="in" filter="fade">
                                      <p:cBhvr>
                                        <p:cTn id="67" dur="500"/>
                                        <p:tgtEl>
                                          <p:spTgt spid="53">
                                            <p:txEl>
                                              <p:pRg st="0" end="0"/>
                                            </p:txEl>
                                          </p:spTgt>
                                        </p:tgtEl>
                                      </p:cBhvr>
                                    </p:animEffect>
                                  </p:childTnLst>
                                </p:cTn>
                              </p:par>
                            </p:childTnLst>
                          </p:cTn>
                        </p:par>
                        <p:par>
                          <p:cTn id="68" fill="hold">
                            <p:stCondLst>
                              <p:cond delay="6500"/>
                            </p:stCondLst>
                            <p:childTnLst>
                              <p:par>
                                <p:cTn id="69" presetID="9" presetClass="entr" presetSubtype="0" fill="hold" nodeType="afterEffect">
                                  <p:stCondLst>
                                    <p:cond delay="0"/>
                                  </p:stCondLst>
                                  <p:childTnLst>
                                    <p:set>
                                      <p:cBhvr>
                                        <p:cTn id="70" dur="1" fill="hold">
                                          <p:stCondLst>
                                            <p:cond delay="0"/>
                                          </p:stCondLst>
                                        </p:cTn>
                                        <p:tgtEl>
                                          <p:spTgt spid="11"/>
                                        </p:tgtEl>
                                        <p:attrNameLst>
                                          <p:attrName>style.visibility</p:attrName>
                                        </p:attrNameLst>
                                      </p:cBhvr>
                                      <p:to>
                                        <p:strVal val="visible"/>
                                      </p:to>
                                    </p:set>
                                    <p:animEffect transition="in" filter="dissolve">
                                      <p:cBhvr>
                                        <p:cTn id="71" dur="500"/>
                                        <p:tgtEl>
                                          <p:spTgt spid="11"/>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62">
                                            <p:txEl>
                                              <p:pRg st="0" end="0"/>
                                            </p:txEl>
                                          </p:spTgt>
                                        </p:tgtEl>
                                        <p:attrNameLst>
                                          <p:attrName>style.visibility</p:attrName>
                                        </p:attrNameLst>
                                      </p:cBhvr>
                                      <p:to>
                                        <p:strVal val="visible"/>
                                      </p:to>
                                    </p:set>
                                    <p:animEffect transition="in" filter="fade">
                                      <p:cBhvr>
                                        <p:cTn id="74" dur="500"/>
                                        <p:tgtEl>
                                          <p:spTgt spid="62">
                                            <p:txEl>
                                              <p:pRg st="0" end="0"/>
                                            </p:txEl>
                                          </p:spTgt>
                                        </p:tgtEl>
                                      </p:cBhvr>
                                    </p:animEffect>
                                  </p:childTnLst>
                                </p:cTn>
                              </p:par>
                            </p:childTnLst>
                          </p:cTn>
                        </p:par>
                        <p:par>
                          <p:cTn id="75" fill="hold">
                            <p:stCondLst>
                              <p:cond delay="7000"/>
                            </p:stCondLst>
                            <p:childTnLst>
                              <p:par>
                                <p:cTn id="76" presetID="10" presetClass="entr" presetSubtype="0" fill="hold" grpId="0" nodeType="afterEffect">
                                  <p:stCondLst>
                                    <p:cond delay="0"/>
                                  </p:stCondLst>
                                  <p:childTnLst>
                                    <p:set>
                                      <p:cBhvr>
                                        <p:cTn id="77" dur="1" fill="hold">
                                          <p:stCondLst>
                                            <p:cond delay="0"/>
                                          </p:stCondLst>
                                        </p:cTn>
                                        <p:tgtEl>
                                          <p:spTgt spid="52">
                                            <p:txEl>
                                              <p:pRg st="0" end="0"/>
                                            </p:txEl>
                                          </p:spTgt>
                                        </p:tgtEl>
                                        <p:attrNameLst>
                                          <p:attrName>style.visibility</p:attrName>
                                        </p:attrNameLst>
                                      </p:cBhvr>
                                      <p:to>
                                        <p:strVal val="visible"/>
                                      </p:to>
                                    </p:set>
                                    <p:animEffect transition="in" filter="fade">
                                      <p:cBhvr>
                                        <p:cTn id="78" dur="500"/>
                                        <p:tgtEl>
                                          <p:spTgt spid="52">
                                            <p:txEl>
                                              <p:pRg st="0" end="0"/>
                                            </p:txEl>
                                          </p:spTgt>
                                        </p:tgtEl>
                                      </p:cBhvr>
                                    </p:animEffect>
                                  </p:childTnLst>
                                </p:cTn>
                              </p:par>
                            </p:childTnLst>
                          </p:cTn>
                        </p:par>
                        <p:par>
                          <p:cTn id="79" fill="hold">
                            <p:stCondLst>
                              <p:cond delay="7500"/>
                            </p:stCondLst>
                            <p:childTnLst>
                              <p:par>
                                <p:cTn id="80" presetID="9" presetClass="entr" presetSubtype="0" fill="hold" nodeType="afterEffect">
                                  <p:stCondLst>
                                    <p:cond delay="0"/>
                                  </p:stCondLst>
                                  <p:childTnLst>
                                    <p:set>
                                      <p:cBhvr>
                                        <p:cTn id="81" dur="1" fill="hold">
                                          <p:stCondLst>
                                            <p:cond delay="0"/>
                                          </p:stCondLst>
                                        </p:cTn>
                                        <p:tgtEl>
                                          <p:spTgt spid="3"/>
                                        </p:tgtEl>
                                        <p:attrNameLst>
                                          <p:attrName>style.visibility</p:attrName>
                                        </p:attrNameLst>
                                      </p:cBhvr>
                                      <p:to>
                                        <p:strVal val="visible"/>
                                      </p:to>
                                    </p:set>
                                    <p:animEffect transition="in" filter="dissolve">
                                      <p:cBhvr>
                                        <p:cTn id="8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1" grpId="0"/>
      <p:bldP spid="47" grpId="0" build="p"/>
      <p:bldP spid="48" grpId="0" build="p"/>
      <p:bldP spid="49" grpId="0" build="p"/>
      <p:bldP spid="50" grpId="0" build="p"/>
      <p:bldP spid="52" grpId="0" build="p"/>
      <p:bldP spid="53" grpId="0" build="p"/>
      <p:bldP spid="56" grpId="0" build="p"/>
      <p:bldP spid="57" grpId="0" build="p"/>
      <p:bldP spid="58" grpId="0" build="p"/>
      <p:bldP spid="61" grpId="0" build="p"/>
      <p:bldP spid="62" grpId="0" build="p"/>
    </p:bldLst>
  </p:timing>
</p:sld>
</file>

<file path=ppt/theme/theme1.xml><?xml version="1.0" encoding="utf-8"?>
<a:theme xmlns:a="http://schemas.openxmlformats.org/drawingml/2006/main" name="Office Theme">
  <a:themeElements>
    <a:clrScheme name="Warna new">
      <a:dk1>
        <a:sysClr val="windowText" lastClr="000000"/>
      </a:dk1>
      <a:lt1>
        <a:sysClr val="window" lastClr="FFFFFF"/>
      </a:lt1>
      <a:dk2>
        <a:srgbClr val="1F497D"/>
      </a:dk2>
      <a:lt2>
        <a:srgbClr val="EEECE1"/>
      </a:lt2>
      <a:accent1>
        <a:srgbClr val="59C2D1"/>
      </a:accent1>
      <a:accent2>
        <a:srgbClr val="F39C12"/>
      </a:accent2>
      <a:accent3>
        <a:srgbClr val="2980B9"/>
      </a:accent3>
      <a:accent4>
        <a:srgbClr val="C0392B"/>
      </a:accent4>
      <a:accent5>
        <a:srgbClr val="9BBB59"/>
      </a:accent5>
      <a:accent6>
        <a:srgbClr val="7F7F7F"/>
      </a:accent6>
      <a:hlink>
        <a:srgbClr val="7F7F7F"/>
      </a:hlink>
      <a:folHlink>
        <a:srgbClr val="FFC000"/>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4904</TotalTime>
  <Words>416</Words>
  <Application>Microsoft Office PowerPoint</Application>
  <PresentationFormat>On-screen Show (4:3)</PresentationFormat>
  <Paragraphs>82</Paragraphs>
  <Slides>11</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11</vt:i4>
      </vt:variant>
    </vt:vector>
  </HeadingPairs>
  <TitlesOfParts>
    <vt:vector size="23" baseType="lpstr">
      <vt:lpstr>Adobe Arabic</vt:lpstr>
      <vt:lpstr>Aller</vt:lpstr>
      <vt:lpstr>Aller Light</vt:lpstr>
      <vt:lpstr>Arial</vt:lpstr>
      <vt:lpstr>Calibri</vt:lpstr>
      <vt:lpstr>Calibri Light</vt:lpstr>
      <vt:lpstr>Helvetica Light</vt:lpstr>
      <vt:lpstr>Kontrapunkt Bob Light</vt:lpstr>
      <vt:lpstr>Open Sans Light</vt:lpstr>
      <vt:lpstr>Roboto</vt:lpstr>
      <vt:lpstr>U.S. 101</vt:lpstr>
      <vt:lpstr>Office Theme</vt:lpstr>
      <vt:lpstr>ANALISIS STRATEGI DAN TEKNIK DALAM PENYELENGGARAAN PEMERINTAHAN </vt:lpstr>
      <vt:lpstr>POKOK  BAHASAN</vt:lpstr>
      <vt:lpstr>PowerPoint Presentation</vt:lpstr>
      <vt:lpstr>ISTILAH ORGANISASI PUBLIK DAN PEMERINTAHAN DIGUNAKAN SECARA BERGANTIAN DENGAN PENGERTIAN YANG SAMA</vt:lpstr>
      <vt:lpstr>Kaitan antara Strategi dan Kinerja Pemerintahan (Mulgan, 2009:1)</vt:lpstr>
      <vt:lpstr>What’s Strategy ??</vt:lpstr>
      <vt:lpstr>STRATEGI DALAM PEMERINTAHAN</vt:lpstr>
      <vt:lpstr>MODEL NUTT AND BACKOFF</vt:lpstr>
      <vt:lpstr>MODEL MULGAN</vt:lpstr>
      <vt:lpstr>MODEL MOORE</vt:lpstr>
      <vt:lpstr>THANKS FOR WATCHING THIS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dc:creator>
  <cp:lastModifiedBy>Dewi_Vaio</cp:lastModifiedBy>
  <cp:revision>548</cp:revision>
  <dcterms:created xsi:type="dcterms:W3CDTF">2014-06-21T01:29:11Z</dcterms:created>
  <dcterms:modified xsi:type="dcterms:W3CDTF">2017-03-30T22:07:27Z</dcterms:modified>
</cp:coreProperties>
</file>