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4" r:id="rId10"/>
    <p:sldId id="265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G"/><Relationship Id="rId1" Type="http://schemas.openxmlformats.org/officeDocument/2006/relationships/image" Target="../media/image4.WMF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image" Target="../media/image7.JPG"/><Relationship Id="rId4" Type="http://schemas.openxmlformats.org/officeDocument/2006/relationships/image" Target="../media/image10.WM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G"/><Relationship Id="rId1" Type="http://schemas.openxmlformats.org/officeDocument/2006/relationships/image" Target="../media/image4.WMF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image" Target="../media/image7.JPG"/><Relationship Id="rId4" Type="http://schemas.openxmlformats.org/officeDocument/2006/relationships/image" Target="../media/image10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6D547-C64D-402C-858C-6F9EE18BDE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B641C3-3AC8-4090-8471-C48E0A53CE71}">
      <dgm:prSet phldrT="[Text]" custT="1"/>
      <dgm:spPr/>
      <dgm:t>
        <a:bodyPr/>
        <a:lstStyle/>
        <a:p>
          <a:r>
            <a:rPr lang="en-US" sz="2000" dirty="0" err="1" smtClean="0"/>
            <a:t>Pemimpin</a:t>
          </a:r>
          <a:r>
            <a:rPr lang="en-US" sz="2000" dirty="0" smtClean="0"/>
            <a:t> </a:t>
          </a:r>
          <a:r>
            <a:rPr lang="en-US" sz="2000" dirty="0" err="1" smtClean="0"/>
            <a:t>birokrasi</a:t>
          </a:r>
          <a:r>
            <a:rPr lang="en-US" sz="2000" dirty="0" smtClean="0"/>
            <a:t> </a:t>
          </a:r>
          <a:r>
            <a:rPr lang="en-US" sz="2000" dirty="0" err="1" smtClean="0"/>
            <a:t>bekerja</a:t>
          </a:r>
          <a:r>
            <a:rPr lang="en-US" sz="2000" dirty="0" smtClean="0"/>
            <a:t> </a:t>
          </a:r>
          <a:r>
            <a:rPr lang="en-US" sz="2000" dirty="0" err="1" smtClean="0"/>
            <a:t>belum</a:t>
          </a:r>
          <a:r>
            <a:rPr lang="en-US" sz="2000" dirty="0" smtClean="0"/>
            <a:t> </a:t>
          </a:r>
          <a:r>
            <a:rPr lang="en-US" sz="2000" dirty="0" err="1" smtClean="0"/>
            <a:t>digerakkan</a:t>
          </a:r>
          <a:r>
            <a:rPr lang="en-US" sz="2000" dirty="0" smtClean="0"/>
            <a:t> </a:t>
          </a:r>
          <a:r>
            <a:rPr lang="en-US" sz="2000" dirty="0" err="1" smtClean="0"/>
            <a:t>oleh</a:t>
          </a:r>
          <a:r>
            <a:rPr lang="en-US" sz="2000" dirty="0" smtClean="0"/>
            <a:t> </a:t>
          </a:r>
          <a:r>
            <a:rPr lang="en-US" sz="2000" dirty="0" err="1" smtClean="0"/>
            <a:t>visi</a:t>
          </a:r>
          <a:r>
            <a:rPr lang="en-US" sz="2000" dirty="0" smtClean="0"/>
            <a:t> </a:t>
          </a:r>
          <a:r>
            <a:rPr lang="en-US" sz="2000" dirty="0" err="1" smtClean="0"/>
            <a:t>misi</a:t>
          </a:r>
          <a:r>
            <a:rPr lang="en-US" sz="2000" dirty="0" smtClean="0"/>
            <a:t> </a:t>
          </a:r>
          <a:r>
            <a:rPr lang="en-US" sz="2000" dirty="0" err="1" smtClean="0"/>
            <a:t>masih</a:t>
          </a:r>
          <a:r>
            <a:rPr lang="en-US" sz="2000" dirty="0" smtClean="0"/>
            <a:t> </a:t>
          </a:r>
          <a:r>
            <a:rPr lang="en-US" sz="2000" dirty="0" err="1" smtClean="0"/>
            <a:t>berpatokan</a:t>
          </a:r>
          <a:r>
            <a:rPr lang="en-US" sz="2000" dirty="0" smtClean="0"/>
            <a:t>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peraturan</a:t>
          </a:r>
          <a:r>
            <a:rPr lang="en-US" sz="2000" dirty="0" smtClean="0"/>
            <a:t> yang </a:t>
          </a:r>
          <a:r>
            <a:rPr lang="en-US" sz="2000" dirty="0" err="1" smtClean="0"/>
            <a:t>kaku</a:t>
          </a:r>
          <a:endParaRPr lang="en-US" sz="2000" dirty="0"/>
        </a:p>
      </dgm:t>
    </dgm:pt>
    <dgm:pt modelId="{931C5811-6588-4808-A493-A8849A62C172}" type="parTrans" cxnId="{F13AA901-56AE-43A7-8ABF-EFC7A3534226}">
      <dgm:prSet/>
      <dgm:spPr/>
      <dgm:t>
        <a:bodyPr/>
        <a:lstStyle/>
        <a:p>
          <a:endParaRPr lang="en-US" sz="2400"/>
        </a:p>
      </dgm:t>
    </dgm:pt>
    <dgm:pt modelId="{C122CE8C-97AD-47A4-8DE5-1D86B7D55D65}" type="sibTrans" cxnId="{F13AA901-56AE-43A7-8ABF-EFC7A3534226}">
      <dgm:prSet/>
      <dgm:spPr/>
      <dgm:t>
        <a:bodyPr/>
        <a:lstStyle/>
        <a:p>
          <a:endParaRPr lang="en-US" sz="2400"/>
        </a:p>
      </dgm:t>
    </dgm:pt>
    <dgm:pt modelId="{FD5F4382-4F9D-443C-834E-BB0C3532EFF8}">
      <dgm:prSet phldrT="[Text]" custT="1"/>
      <dgm:spPr/>
      <dgm:t>
        <a:bodyPr/>
        <a:lstStyle/>
        <a:p>
          <a:r>
            <a:rPr lang="en-US" sz="2000" dirty="0" err="1" smtClean="0"/>
            <a:t>Pemimpin</a:t>
          </a:r>
          <a:r>
            <a:rPr lang="en-US" sz="2000" dirty="0" smtClean="0"/>
            <a:t> </a:t>
          </a:r>
          <a:r>
            <a:rPr lang="en-US" sz="2000" dirty="0" err="1" smtClean="0"/>
            <a:t>birokrasi</a:t>
          </a:r>
          <a:r>
            <a:rPr lang="en-US" sz="2000" dirty="0" smtClean="0"/>
            <a:t> </a:t>
          </a:r>
          <a:r>
            <a:rPr lang="en-US" sz="2000" dirty="0" err="1" smtClean="0"/>
            <a:t>mengendalikan</a:t>
          </a:r>
          <a:r>
            <a:rPr lang="en-US" sz="2000" dirty="0" smtClean="0"/>
            <a:t> </a:t>
          </a:r>
          <a:r>
            <a:rPr lang="en-US" sz="2000" dirty="0" err="1" smtClean="0"/>
            <a:t>kewenangan</a:t>
          </a:r>
          <a:r>
            <a:rPr lang="en-US" sz="2000" dirty="0" smtClean="0"/>
            <a:t> formal, </a:t>
          </a:r>
          <a:r>
            <a:rPr lang="en-US" sz="2000" dirty="0" err="1" smtClean="0"/>
            <a:t>kekuasaan</a:t>
          </a:r>
          <a:r>
            <a:rPr lang="en-US" sz="2000" dirty="0" smtClean="0"/>
            <a:t> </a:t>
          </a:r>
          <a:r>
            <a:rPr lang="en-US" sz="2000" dirty="0" err="1" smtClean="0"/>
            <a:t>jadi</a:t>
          </a:r>
          <a:r>
            <a:rPr lang="en-US" sz="2000" dirty="0" smtClean="0"/>
            <a:t> </a:t>
          </a:r>
          <a:r>
            <a:rPr lang="en-US" sz="2000" dirty="0" err="1" smtClean="0"/>
            <a:t>kekuatan</a:t>
          </a:r>
          <a:r>
            <a:rPr lang="en-US" sz="2000" dirty="0" smtClean="0"/>
            <a:t> </a:t>
          </a:r>
          <a:r>
            <a:rPr lang="en-US" sz="2000" dirty="0" err="1" smtClean="0"/>
            <a:t>dlm</a:t>
          </a:r>
          <a:r>
            <a:rPr lang="en-US" sz="2000" dirty="0" smtClean="0"/>
            <a:t> </a:t>
          </a:r>
          <a:r>
            <a:rPr lang="en-US" sz="2000" dirty="0" err="1" smtClean="0"/>
            <a:t>menggerakkan</a:t>
          </a:r>
          <a:r>
            <a:rPr lang="en-US" sz="2000" dirty="0" smtClean="0"/>
            <a:t> </a:t>
          </a:r>
          <a:r>
            <a:rPr lang="en-US" sz="2000" dirty="0" err="1" smtClean="0"/>
            <a:t>bawahan</a:t>
          </a:r>
          <a:endParaRPr lang="en-US" sz="2000" dirty="0"/>
        </a:p>
      </dgm:t>
    </dgm:pt>
    <dgm:pt modelId="{DC4E574A-9C65-40FC-BF78-95223771998B}" type="parTrans" cxnId="{CCF10A02-FC5A-4424-BE80-211F5F5BCADD}">
      <dgm:prSet/>
      <dgm:spPr/>
      <dgm:t>
        <a:bodyPr/>
        <a:lstStyle/>
        <a:p>
          <a:endParaRPr lang="en-US" sz="2400"/>
        </a:p>
      </dgm:t>
    </dgm:pt>
    <dgm:pt modelId="{0B459F28-979E-4080-B208-6244390595AF}" type="sibTrans" cxnId="{CCF10A02-FC5A-4424-BE80-211F5F5BCADD}">
      <dgm:prSet/>
      <dgm:spPr/>
      <dgm:t>
        <a:bodyPr/>
        <a:lstStyle/>
        <a:p>
          <a:endParaRPr lang="en-US" sz="2400"/>
        </a:p>
      </dgm:t>
    </dgm:pt>
    <dgm:pt modelId="{24A9F27A-0E67-4C81-BBA5-B22D8E12C648}">
      <dgm:prSet phldrT="[Text]" custT="1"/>
      <dgm:spPr/>
      <dgm:t>
        <a:bodyPr/>
        <a:lstStyle/>
        <a:p>
          <a:r>
            <a:rPr lang="en-US" sz="2000" dirty="0" err="1" smtClean="0"/>
            <a:t>Pemimpin</a:t>
          </a:r>
          <a:r>
            <a:rPr lang="en-US" sz="2000" dirty="0" smtClean="0"/>
            <a:t> </a:t>
          </a:r>
          <a:r>
            <a:rPr lang="en-US" sz="2000" dirty="0" err="1" smtClean="0"/>
            <a:t>birokrasi</a:t>
          </a:r>
          <a:r>
            <a:rPr lang="en-US" sz="2000" dirty="0" smtClean="0"/>
            <a:t> </a:t>
          </a:r>
          <a:r>
            <a:rPr lang="en-US" sz="2000" dirty="0" err="1" smtClean="0"/>
            <a:t>masih</a:t>
          </a:r>
          <a:r>
            <a:rPr lang="en-US" sz="2000" dirty="0" smtClean="0"/>
            <a:t> 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kompetensi</a:t>
          </a:r>
          <a:r>
            <a:rPr lang="en-US" sz="2000" dirty="0" smtClean="0"/>
            <a:t> </a:t>
          </a:r>
          <a:r>
            <a:rPr lang="en-US" sz="2000" dirty="0" err="1" smtClean="0"/>
            <a:t>rendah</a:t>
          </a:r>
          <a:r>
            <a:rPr lang="en-US" sz="2000" dirty="0" smtClean="0"/>
            <a:t>, </a:t>
          </a:r>
          <a:r>
            <a:rPr lang="en-US" sz="2000" dirty="0" err="1" smtClean="0"/>
            <a:t>hal</a:t>
          </a:r>
          <a:r>
            <a:rPr lang="en-US" sz="2000" dirty="0" smtClean="0"/>
            <a:t> </a:t>
          </a:r>
          <a:r>
            <a:rPr lang="en-US" sz="2000" dirty="0" err="1" smtClean="0"/>
            <a:t>ini</a:t>
          </a:r>
          <a:r>
            <a:rPr lang="en-US" sz="2000" dirty="0" smtClean="0"/>
            <a:t> </a:t>
          </a:r>
          <a:r>
            <a:rPr lang="en-US" sz="2000" dirty="0" err="1" smtClean="0"/>
            <a:t>disebabkan</a:t>
          </a:r>
          <a:r>
            <a:rPr lang="en-US" sz="2000" dirty="0" smtClean="0"/>
            <a:t> </a:t>
          </a:r>
          <a:r>
            <a:rPr lang="en-US" sz="2000" dirty="0" err="1" smtClean="0"/>
            <a:t>pola</a:t>
          </a:r>
          <a:r>
            <a:rPr lang="en-US" sz="2000" dirty="0" smtClean="0"/>
            <a:t> </a:t>
          </a:r>
          <a:r>
            <a:rPr lang="en-US" sz="2000" dirty="0" err="1" smtClean="0"/>
            <a:t>promosi</a:t>
          </a:r>
          <a:r>
            <a:rPr lang="en-US" sz="2000" dirty="0" smtClean="0"/>
            <a:t> </a:t>
          </a:r>
          <a:r>
            <a:rPr lang="en-US" sz="2000" dirty="0" err="1" smtClean="0"/>
            <a:t>kurang</a:t>
          </a:r>
          <a:r>
            <a:rPr lang="en-US" sz="2000" dirty="0" smtClean="0"/>
            <a:t> </a:t>
          </a:r>
          <a:r>
            <a:rPr lang="en-US" sz="2000" dirty="0" err="1" smtClean="0"/>
            <a:t>memperhatikan</a:t>
          </a:r>
          <a:r>
            <a:rPr lang="en-US" sz="2000" dirty="0" smtClean="0"/>
            <a:t> </a:t>
          </a:r>
          <a:r>
            <a:rPr lang="en-US" sz="2000" dirty="0" err="1" smtClean="0"/>
            <a:t>kompetensi</a:t>
          </a:r>
          <a:r>
            <a:rPr lang="en-US" sz="2000" dirty="0" smtClean="0"/>
            <a:t> </a:t>
          </a:r>
          <a:r>
            <a:rPr lang="en-US" sz="2000" dirty="0" err="1" smtClean="0"/>
            <a:t>pejabat</a:t>
          </a:r>
          <a:r>
            <a:rPr lang="en-US" sz="2000" dirty="0" smtClean="0"/>
            <a:t> yang </a:t>
          </a:r>
          <a:r>
            <a:rPr lang="en-US" sz="2000" dirty="0" err="1" smtClean="0"/>
            <a:t>diangkat</a:t>
          </a:r>
          <a:r>
            <a:rPr lang="en-US" sz="2000" dirty="0" smtClean="0"/>
            <a:t> </a:t>
          </a:r>
          <a:endParaRPr lang="en-US" sz="2000" dirty="0"/>
        </a:p>
      </dgm:t>
    </dgm:pt>
    <dgm:pt modelId="{1B6A53A8-7016-470E-A852-F6D9CAA5A486}" type="parTrans" cxnId="{933F0DCD-129C-4DCF-A215-9ED81A8B603B}">
      <dgm:prSet/>
      <dgm:spPr/>
      <dgm:t>
        <a:bodyPr/>
        <a:lstStyle/>
        <a:p>
          <a:endParaRPr lang="en-US" sz="2400"/>
        </a:p>
      </dgm:t>
    </dgm:pt>
    <dgm:pt modelId="{30EB8640-99FF-4E50-9FF2-C9253EC4BDC3}" type="sibTrans" cxnId="{933F0DCD-129C-4DCF-A215-9ED81A8B603B}">
      <dgm:prSet/>
      <dgm:spPr/>
      <dgm:t>
        <a:bodyPr/>
        <a:lstStyle/>
        <a:p>
          <a:endParaRPr lang="en-US" sz="2400"/>
        </a:p>
      </dgm:t>
    </dgm:pt>
    <dgm:pt modelId="{DB3051BC-1627-4C29-A6E3-5822D3BCDBC4}">
      <dgm:prSet phldrT="[Text]" custT="1"/>
      <dgm:spPr/>
      <dgm:t>
        <a:bodyPr/>
        <a:lstStyle/>
        <a:p>
          <a:r>
            <a:rPr lang="en-US" sz="2000" dirty="0" err="1" smtClean="0"/>
            <a:t>Lemahnya</a:t>
          </a:r>
          <a:r>
            <a:rPr lang="en-US" sz="2000" dirty="0" smtClean="0"/>
            <a:t> </a:t>
          </a:r>
          <a:r>
            <a:rPr lang="en-US" sz="2000" dirty="0" err="1" smtClean="0"/>
            <a:t>akuntabilitas</a:t>
          </a:r>
          <a:r>
            <a:rPr lang="en-US" sz="2000" dirty="0" smtClean="0"/>
            <a:t> </a:t>
          </a:r>
          <a:r>
            <a:rPr lang="en-US" sz="2000" dirty="0" err="1" smtClean="0"/>
            <a:t>pemimpin</a:t>
          </a:r>
          <a:r>
            <a:rPr lang="en-US" sz="2000" dirty="0" smtClean="0"/>
            <a:t> </a:t>
          </a:r>
          <a:r>
            <a:rPr lang="en-US" sz="2000" dirty="0" err="1" smtClean="0"/>
            <a:t>birokrasi</a:t>
          </a:r>
          <a:endParaRPr lang="en-US" sz="2000" dirty="0"/>
        </a:p>
      </dgm:t>
    </dgm:pt>
    <dgm:pt modelId="{45A4F705-7A0A-406D-9E94-2DF73A985B54}" type="parTrans" cxnId="{1222D4CA-9DEA-420F-A441-179D2DE08FB9}">
      <dgm:prSet/>
      <dgm:spPr/>
      <dgm:t>
        <a:bodyPr/>
        <a:lstStyle/>
        <a:p>
          <a:endParaRPr lang="en-US" sz="2400"/>
        </a:p>
      </dgm:t>
    </dgm:pt>
    <dgm:pt modelId="{FFDE24B8-1CDE-4FC0-A9DF-597EECA5D625}" type="sibTrans" cxnId="{1222D4CA-9DEA-420F-A441-179D2DE08FB9}">
      <dgm:prSet/>
      <dgm:spPr/>
      <dgm:t>
        <a:bodyPr/>
        <a:lstStyle/>
        <a:p>
          <a:endParaRPr lang="en-US" sz="2400"/>
        </a:p>
      </dgm:t>
    </dgm:pt>
    <dgm:pt modelId="{25C4DD36-8FBD-408B-B985-6C572673265F}" type="pres">
      <dgm:prSet presAssocID="{4E66D547-C64D-402C-858C-6F9EE18BDE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5E7EC2-B26C-48CC-94DA-5868C065E6CC}" type="pres">
      <dgm:prSet presAssocID="{ACB641C3-3AC8-4090-8471-C48E0A53CE71}" presName="parentLin" presStyleCnt="0"/>
      <dgm:spPr/>
    </dgm:pt>
    <dgm:pt modelId="{5686EAAC-332C-48D9-860E-4C19A1650365}" type="pres">
      <dgm:prSet presAssocID="{ACB641C3-3AC8-4090-8471-C48E0A53CE7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C6BEEA1-465E-49A1-A2BD-30D47B7E670F}" type="pres">
      <dgm:prSet presAssocID="{ACB641C3-3AC8-4090-8471-C48E0A53CE71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BCB9A-C231-4A26-9256-66E9FF4F6ADF}" type="pres">
      <dgm:prSet presAssocID="{ACB641C3-3AC8-4090-8471-C48E0A53CE71}" presName="negativeSpace" presStyleCnt="0"/>
      <dgm:spPr/>
    </dgm:pt>
    <dgm:pt modelId="{D531F6B9-5741-4A96-BAB4-BE2EE227A053}" type="pres">
      <dgm:prSet presAssocID="{ACB641C3-3AC8-4090-8471-C48E0A53CE71}" presName="childText" presStyleLbl="conFgAcc1" presStyleIdx="0" presStyleCnt="4">
        <dgm:presLayoutVars>
          <dgm:bulletEnabled val="1"/>
        </dgm:presLayoutVars>
      </dgm:prSet>
      <dgm:spPr/>
    </dgm:pt>
    <dgm:pt modelId="{87BB0453-6DC2-4A60-86F2-3C562BEBCA09}" type="pres">
      <dgm:prSet presAssocID="{C122CE8C-97AD-47A4-8DE5-1D86B7D55D65}" presName="spaceBetweenRectangles" presStyleCnt="0"/>
      <dgm:spPr/>
    </dgm:pt>
    <dgm:pt modelId="{988E6838-57A0-4462-845A-9C4AB13BECCB}" type="pres">
      <dgm:prSet presAssocID="{FD5F4382-4F9D-443C-834E-BB0C3532EFF8}" presName="parentLin" presStyleCnt="0"/>
      <dgm:spPr/>
    </dgm:pt>
    <dgm:pt modelId="{C14D4D83-489B-4233-BB11-154BC563D8B0}" type="pres">
      <dgm:prSet presAssocID="{FD5F4382-4F9D-443C-834E-BB0C3532EFF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D603681-B810-4DB1-91E8-BB2A08909E56}" type="pres">
      <dgm:prSet presAssocID="{FD5F4382-4F9D-443C-834E-BB0C3532EFF8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837C0-7C56-49B3-95DE-B898D73F6005}" type="pres">
      <dgm:prSet presAssocID="{FD5F4382-4F9D-443C-834E-BB0C3532EFF8}" presName="negativeSpace" presStyleCnt="0"/>
      <dgm:spPr/>
    </dgm:pt>
    <dgm:pt modelId="{14B9EF39-9C0A-4C87-A275-B2615040C93D}" type="pres">
      <dgm:prSet presAssocID="{FD5F4382-4F9D-443C-834E-BB0C3532EFF8}" presName="childText" presStyleLbl="conFgAcc1" presStyleIdx="1" presStyleCnt="4">
        <dgm:presLayoutVars>
          <dgm:bulletEnabled val="1"/>
        </dgm:presLayoutVars>
      </dgm:prSet>
      <dgm:spPr/>
    </dgm:pt>
    <dgm:pt modelId="{B1FA8B00-E6BB-4185-B3D8-6B065F8B02C0}" type="pres">
      <dgm:prSet presAssocID="{0B459F28-979E-4080-B208-6244390595AF}" presName="spaceBetweenRectangles" presStyleCnt="0"/>
      <dgm:spPr/>
    </dgm:pt>
    <dgm:pt modelId="{CA47FE8B-0618-48C6-A15E-5F2E5A028BE4}" type="pres">
      <dgm:prSet presAssocID="{24A9F27A-0E67-4C81-BBA5-B22D8E12C648}" presName="parentLin" presStyleCnt="0"/>
      <dgm:spPr/>
    </dgm:pt>
    <dgm:pt modelId="{362EF248-2A94-4BEF-8305-BBEE3839E0CE}" type="pres">
      <dgm:prSet presAssocID="{24A9F27A-0E67-4C81-BBA5-B22D8E12C648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F021E95-A33F-4232-A5E6-FCCDAAF4514D}" type="pres">
      <dgm:prSet presAssocID="{24A9F27A-0E67-4C81-BBA5-B22D8E12C648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D6A5-30B3-45AF-9183-ADE280D7D1DD}" type="pres">
      <dgm:prSet presAssocID="{24A9F27A-0E67-4C81-BBA5-B22D8E12C648}" presName="negativeSpace" presStyleCnt="0"/>
      <dgm:spPr/>
    </dgm:pt>
    <dgm:pt modelId="{41A0A27B-8377-423A-952F-EC2732DAED92}" type="pres">
      <dgm:prSet presAssocID="{24A9F27A-0E67-4C81-BBA5-B22D8E12C648}" presName="childText" presStyleLbl="conFgAcc1" presStyleIdx="2" presStyleCnt="4">
        <dgm:presLayoutVars>
          <dgm:bulletEnabled val="1"/>
        </dgm:presLayoutVars>
      </dgm:prSet>
      <dgm:spPr/>
    </dgm:pt>
    <dgm:pt modelId="{B7EFE079-6FEC-495B-8290-25F30E72E96D}" type="pres">
      <dgm:prSet presAssocID="{30EB8640-99FF-4E50-9FF2-C9253EC4BDC3}" presName="spaceBetweenRectangles" presStyleCnt="0"/>
      <dgm:spPr/>
    </dgm:pt>
    <dgm:pt modelId="{0DA96278-800D-4862-8E8D-AB0EB68E0CE4}" type="pres">
      <dgm:prSet presAssocID="{DB3051BC-1627-4C29-A6E3-5822D3BCDBC4}" presName="parentLin" presStyleCnt="0"/>
      <dgm:spPr/>
    </dgm:pt>
    <dgm:pt modelId="{3C5202F4-4CC4-44DF-AB1F-AC9F8B515045}" type="pres">
      <dgm:prSet presAssocID="{DB3051BC-1627-4C29-A6E3-5822D3BCDBC4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D5D2292-223A-45D3-8536-E7AFA0070423}" type="pres">
      <dgm:prSet presAssocID="{DB3051BC-1627-4C29-A6E3-5822D3BCDBC4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7A0FC-C2C1-4C48-9308-1D530437346D}" type="pres">
      <dgm:prSet presAssocID="{DB3051BC-1627-4C29-A6E3-5822D3BCDBC4}" presName="negativeSpace" presStyleCnt="0"/>
      <dgm:spPr/>
    </dgm:pt>
    <dgm:pt modelId="{7BDD2E12-136F-4FBF-AFB4-C00A1C34222B}" type="pres">
      <dgm:prSet presAssocID="{DB3051BC-1627-4C29-A6E3-5822D3BCDBC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A5AC3C2-A2E6-475D-877F-F2B7BD28C1BD}" type="presOf" srcId="{FD5F4382-4F9D-443C-834E-BB0C3532EFF8}" destId="{C14D4D83-489B-4233-BB11-154BC563D8B0}" srcOrd="0" destOrd="0" presId="urn:microsoft.com/office/officeart/2005/8/layout/list1"/>
    <dgm:cxn modelId="{BDDEC925-A73C-4B58-9684-CFDE244CE44E}" type="presOf" srcId="{24A9F27A-0E67-4C81-BBA5-B22D8E12C648}" destId="{362EF248-2A94-4BEF-8305-BBEE3839E0CE}" srcOrd="0" destOrd="0" presId="urn:microsoft.com/office/officeart/2005/8/layout/list1"/>
    <dgm:cxn modelId="{CCF10A02-FC5A-4424-BE80-211F5F5BCADD}" srcId="{4E66D547-C64D-402C-858C-6F9EE18BDE41}" destId="{FD5F4382-4F9D-443C-834E-BB0C3532EFF8}" srcOrd="1" destOrd="0" parTransId="{DC4E574A-9C65-40FC-BF78-95223771998B}" sibTransId="{0B459F28-979E-4080-B208-6244390595AF}"/>
    <dgm:cxn modelId="{90658DD9-7B23-4545-8C07-ED8C0C8370F7}" type="presOf" srcId="{DB3051BC-1627-4C29-A6E3-5822D3BCDBC4}" destId="{CD5D2292-223A-45D3-8536-E7AFA0070423}" srcOrd="1" destOrd="0" presId="urn:microsoft.com/office/officeart/2005/8/layout/list1"/>
    <dgm:cxn modelId="{E307D8D8-B2F3-48F3-AFBC-F061F169F78D}" type="presOf" srcId="{DB3051BC-1627-4C29-A6E3-5822D3BCDBC4}" destId="{3C5202F4-4CC4-44DF-AB1F-AC9F8B515045}" srcOrd="0" destOrd="0" presId="urn:microsoft.com/office/officeart/2005/8/layout/list1"/>
    <dgm:cxn modelId="{211F35DC-E36F-4D4E-8E5A-FF56D538DBA8}" type="presOf" srcId="{24A9F27A-0E67-4C81-BBA5-B22D8E12C648}" destId="{DF021E95-A33F-4232-A5E6-FCCDAAF4514D}" srcOrd="1" destOrd="0" presId="urn:microsoft.com/office/officeart/2005/8/layout/list1"/>
    <dgm:cxn modelId="{44998CE8-A163-4969-AACE-46FF3872DCC3}" type="presOf" srcId="{FD5F4382-4F9D-443C-834E-BB0C3532EFF8}" destId="{7D603681-B810-4DB1-91E8-BB2A08909E56}" srcOrd="1" destOrd="0" presId="urn:microsoft.com/office/officeart/2005/8/layout/list1"/>
    <dgm:cxn modelId="{8F646168-427E-41FE-A747-C7C342719F44}" type="presOf" srcId="{ACB641C3-3AC8-4090-8471-C48E0A53CE71}" destId="{5686EAAC-332C-48D9-860E-4C19A1650365}" srcOrd="0" destOrd="0" presId="urn:microsoft.com/office/officeart/2005/8/layout/list1"/>
    <dgm:cxn modelId="{1222D4CA-9DEA-420F-A441-179D2DE08FB9}" srcId="{4E66D547-C64D-402C-858C-6F9EE18BDE41}" destId="{DB3051BC-1627-4C29-A6E3-5822D3BCDBC4}" srcOrd="3" destOrd="0" parTransId="{45A4F705-7A0A-406D-9E94-2DF73A985B54}" sibTransId="{FFDE24B8-1CDE-4FC0-A9DF-597EECA5D625}"/>
    <dgm:cxn modelId="{933F0DCD-129C-4DCF-A215-9ED81A8B603B}" srcId="{4E66D547-C64D-402C-858C-6F9EE18BDE41}" destId="{24A9F27A-0E67-4C81-BBA5-B22D8E12C648}" srcOrd="2" destOrd="0" parTransId="{1B6A53A8-7016-470E-A852-F6D9CAA5A486}" sibTransId="{30EB8640-99FF-4E50-9FF2-C9253EC4BDC3}"/>
    <dgm:cxn modelId="{D8B4DFED-72B8-4791-8086-6500BC4D8A09}" type="presOf" srcId="{4E66D547-C64D-402C-858C-6F9EE18BDE41}" destId="{25C4DD36-8FBD-408B-B985-6C572673265F}" srcOrd="0" destOrd="0" presId="urn:microsoft.com/office/officeart/2005/8/layout/list1"/>
    <dgm:cxn modelId="{F13AA901-56AE-43A7-8ABF-EFC7A3534226}" srcId="{4E66D547-C64D-402C-858C-6F9EE18BDE41}" destId="{ACB641C3-3AC8-4090-8471-C48E0A53CE71}" srcOrd="0" destOrd="0" parTransId="{931C5811-6588-4808-A493-A8849A62C172}" sibTransId="{C122CE8C-97AD-47A4-8DE5-1D86B7D55D65}"/>
    <dgm:cxn modelId="{85C82E8B-8AC0-4E56-B152-5113B22A9FEA}" type="presOf" srcId="{ACB641C3-3AC8-4090-8471-C48E0A53CE71}" destId="{8C6BEEA1-465E-49A1-A2BD-30D47B7E670F}" srcOrd="1" destOrd="0" presId="urn:microsoft.com/office/officeart/2005/8/layout/list1"/>
    <dgm:cxn modelId="{00098769-5598-4762-B836-AB19F471FB79}" type="presParOf" srcId="{25C4DD36-8FBD-408B-B985-6C572673265F}" destId="{EB5E7EC2-B26C-48CC-94DA-5868C065E6CC}" srcOrd="0" destOrd="0" presId="urn:microsoft.com/office/officeart/2005/8/layout/list1"/>
    <dgm:cxn modelId="{EB69221B-3BA4-41DF-A7AE-E72C63AC71C1}" type="presParOf" srcId="{EB5E7EC2-B26C-48CC-94DA-5868C065E6CC}" destId="{5686EAAC-332C-48D9-860E-4C19A1650365}" srcOrd="0" destOrd="0" presId="urn:microsoft.com/office/officeart/2005/8/layout/list1"/>
    <dgm:cxn modelId="{88D54C90-167D-4AB4-BD13-20424BCFFFF3}" type="presParOf" srcId="{EB5E7EC2-B26C-48CC-94DA-5868C065E6CC}" destId="{8C6BEEA1-465E-49A1-A2BD-30D47B7E670F}" srcOrd="1" destOrd="0" presId="urn:microsoft.com/office/officeart/2005/8/layout/list1"/>
    <dgm:cxn modelId="{418BE57F-D45D-487C-A8B8-7E9A1A3AA191}" type="presParOf" srcId="{25C4DD36-8FBD-408B-B985-6C572673265F}" destId="{80ABCB9A-C231-4A26-9256-66E9FF4F6ADF}" srcOrd="1" destOrd="0" presId="urn:microsoft.com/office/officeart/2005/8/layout/list1"/>
    <dgm:cxn modelId="{DDE376E1-4F5D-4BEC-B66A-6910B7C2EC0D}" type="presParOf" srcId="{25C4DD36-8FBD-408B-B985-6C572673265F}" destId="{D531F6B9-5741-4A96-BAB4-BE2EE227A053}" srcOrd="2" destOrd="0" presId="urn:microsoft.com/office/officeart/2005/8/layout/list1"/>
    <dgm:cxn modelId="{966AF6B8-2B44-4C42-81A5-18223F0847A4}" type="presParOf" srcId="{25C4DD36-8FBD-408B-B985-6C572673265F}" destId="{87BB0453-6DC2-4A60-86F2-3C562BEBCA09}" srcOrd="3" destOrd="0" presId="urn:microsoft.com/office/officeart/2005/8/layout/list1"/>
    <dgm:cxn modelId="{E470E428-C9F2-4B9C-A927-49E61EF2AA72}" type="presParOf" srcId="{25C4DD36-8FBD-408B-B985-6C572673265F}" destId="{988E6838-57A0-4462-845A-9C4AB13BECCB}" srcOrd="4" destOrd="0" presId="urn:microsoft.com/office/officeart/2005/8/layout/list1"/>
    <dgm:cxn modelId="{738CDF7C-E940-4CA1-8C56-0CF0CF0D1509}" type="presParOf" srcId="{988E6838-57A0-4462-845A-9C4AB13BECCB}" destId="{C14D4D83-489B-4233-BB11-154BC563D8B0}" srcOrd="0" destOrd="0" presId="urn:microsoft.com/office/officeart/2005/8/layout/list1"/>
    <dgm:cxn modelId="{6BC6AB25-39F5-414D-A356-8548165CA804}" type="presParOf" srcId="{988E6838-57A0-4462-845A-9C4AB13BECCB}" destId="{7D603681-B810-4DB1-91E8-BB2A08909E56}" srcOrd="1" destOrd="0" presId="urn:microsoft.com/office/officeart/2005/8/layout/list1"/>
    <dgm:cxn modelId="{5BC0C476-7D1A-4015-B5F8-DAE8D92DFC48}" type="presParOf" srcId="{25C4DD36-8FBD-408B-B985-6C572673265F}" destId="{D9E837C0-7C56-49B3-95DE-B898D73F6005}" srcOrd="5" destOrd="0" presId="urn:microsoft.com/office/officeart/2005/8/layout/list1"/>
    <dgm:cxn modelId="{793FE3FD-D457-4AE3-A710-595D888A050B}" type="presParOf" srcId="{25C4DD36-8FBD-408B-B985-6C572673265F}" destId="{14B9EF39-9C0A-4C87-A275-B2615040C93D}" srcOrd="6" destOrd="0" presId="urn:microsoft.com/office/officeart/2005/8/layout/list1"/>
    <dgm:cxn modelId="{DE0095F8-DAE5-408A-A633-75AA89E595BF}" type="presParOf" srcId="{25C4DD36-8FBD-408B-B985-6C572673265F}" destId="{B1FA8B00-E6BB-4185-B3D8-6B065F8B02C0}" srcOrd="7" destOrd="0" presId="urn:microsoft.com/office/officeart/2005/8/layout/list1"/>
    <dgm:cxn modelId="{D21B88E9-5E6A-41D3-9EC9-8EF6ABE4138D}" type="presParOf" srcId="{25C4DD36-8FBD-408B-B985-6C572673265F}" destId="{CA47FE8B-0618-48C6-A15E-5F2E5A028BE4}" srcOrd="8" destOrd="0" presId="urn:microsoft.com/office/officeart/2005/8/layout/list1"/>
    <dgm:cxn modelId="{BECED058-F0C6-4277-8A8A-5F7A6A7C87B0}" type="presParOf" srcId="{CA47FE8B-0618-48C6-A15E-5F2E5A028BE4}" destId="{362EF248-2A94-4BEF-8305-BBEE3839E0CE}" srcOrd="0" destOrd="0" presId="urn:microsoft.com/office/officeart/2005/8/layout/list1"/>
    <dgm:cxn modelId="{8A4BFBA5-CB9D-4E09-98FE-67955F5C487F}" type="presParOf" srcId="{CA47FE8B-0618-48C6-A15E-5F2E5A028BE4}" destId="{DF021E95-A33F-4232-A5E6-FCCDAAF4514D}" srcOrd="1" destOrd="0" presId="urn:microsoft.com/office/officeart/2005/8/layout/list1"/>
    <dgm:cxn modelId="{E87BC0C0-3957-4F23-A90D-8EB7CA8C7691}" type="presParOf" srcId="{25C4DD36-8FBD-408B-B985-6C572673265F}" destId="{406BD6A5-30B3-45AF-9183-ADE280D7D1DD}" srcOrd="9" destOrd="0" presId="urn:microsoft.com/office/officeart/2005/8/layout/list1"/>
    <dgm:cxn modelId="{02D4144A-54AE-4101-B136-B6A1351D5858}" type="presParOf" srcId="{25C4DD36-8FBD-408B-B985-6C572673265F}" destId="{41A0A27B-8377-423A-952F-EC2732DAED92}" srcOrd="10" destOrd="0" presId="urn:microsoft.com/office/officeart/2005/8/layout/list1"/>
    <dgm:cxn modelId="{30BBB498-3329-457E-8970-0D573CE75C88}" type="presParOf" srcId="{25C4DD36-8FBD-408B-B985-6C572673265F}" destId="{B7EFE079-6FEC-495B-8290-25F30E72E96D}" srcOrd="11" destOrd="0" presId="urn:microsoft.com/office/officeart/2005/8/layout/list1"/>
    <dgm:cxn modelId="{992B8D67-9770-4036-963B-38C6DAEDFC7B}" type="presParOf" srcId="{25C4DD36-8FBD-408B-B985-6C572673265F}" destId="{0DA96278-800D-4862-8E8D-AB0EB68E0CE4}" srcOrd="12" destOrd="0" presId="urn:microsoft.com/office/officeart/2005/8/layout/list1"/>
    <dgm:cxn modelId="{9F215612-D12A-4982-809B-E99758651DF5}" type="presParOf" srcId="{0DA96278-800D-4862-8E8D-AB0EB68E0CE4}" destId="{3C5202F4-4CC4-44DF-AB1F-AC9F8B515045}" srcOrd="0" destOrd="0" presId="urn:microsoft.com/office/officeart/2005/8/layout/list1"/>
    <dgm:cxn modelId="{39FABA50-D21E-4F91-9C40-65EF07473909}" type="presParOf" srcId="{0DA96278-800D-4862-8E8D-AB0EB68E0CE4}" destId="{CD5D2292-223A-45D3-8536-E7AFA0070423}" srcOrd="1" destOrd="0" presId="urn:microsoft.com/office/officeart/2005/8/layout/list1"/>
    <dgm:cxn modelId="{8D802E8C-A6D5-4547-8109-7123E7889226}" type="presParOf" srcId="{25C4DD36-8FBD-408B-B985-6C572673265F}" destId="{FC67A0FC-C2C1-4C48-9308-1D530437346D}" srcOrd="13" destOrd="0" presId="urn:microsoft.com/office/officeart/2005/8/layout/list1"/>
    <dgm:cxn modelId="{6FE4DE8D-3EC0-410F-8AE4-E87F8B063379}" type="presParOf" srcId="{25C4DD36-8FBD-408B-B985-6C572673265F}" destId="{7BDD2E12-136F-4FBF-AFB4-C00A1C34222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E23AC-E3BE-4714-BB02-2A7EABFC0A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295C8-FB1B-4DB5-B753-799AA9F5ACE7}">
      <dgm:prSet phldrT="[Text]"/>
      <dgm:spPr/>
      <dgm:t>
        <a:bodyPr/>
        <a:lstStyle/>
        <a:p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tradisional</a:t>
          </a:r>
          <a:endParaRPr lang="en-US" dirty="0"/>
        </a:p>
      </dgm:t>
    </dgm:pt>
    <dgm:pt modelId="{0D424576-F72E-4081-8877-338F4E41D893}" type="parTrans" cxnId="{FE8FF61F-9551-4686-A991-EBF97E14C798}">
      <dgm:prSet/>
      <dgm:spPr/>
      <dgm:t>
        <a:bodyPr/>
        <a:lstStyle/>
        <a:p>
          <a:endParaRPr lang="en-US"/>
        </a:p>
      </dgm:t>
    </dgm:pt>
    <dgm:pt modelId="{6382CD59-A1A4-4E98-AE2E-54241B1FD653}" type="sibTrans" cxnId="{FE8FF61F-9551-4686-A991-EBF97E14C798}">
      <dgm:prSet/>
      <dgm:spPr/>
      <dgm:t>
        <a:bodyPr/>
        <a:lstStyle/>
        <a:p>
          <a:endParaRPr lang="en-US"/>
        </a:p>
      </dgm:t>
    </dgm:pt>
    <dgm:pt modelId="{5EC42318-0BD4-4739-94D7-A19BF72EEF00}">
      <dgm:prSet phldrT="[Text]"/>
      <dgm:spPr/>
      <dgm:t>
        <a:bodyPr/>
        <a:lstStyle/>
        <a:p>
          <a:r>
            <a:rPr lang="en-US" dirty="0" err="1" smtClean="0"/>
            <a:t>Berasal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system </a:t>
          </a:r>
          <a:r>
            <a:rPr lang="en-US" dirty="0" err="1" smtClean="0"/>
            <a:t>kepercayaan</a:t>
          </a:r>
          <a:r>
            <a:rPr lang="en-US" dirty="0" smtClean="0"/>
            <a:t> </a:t>
          </a:r>
          <a:r>
            <a:rPr lang="en-US" dirty="0" err="1" smtClean="0"/>
            <a:t>zaman</a:t>
          </a:r>
          <a:r>
            <a:rPr lang="en-US" dirty="0" smtClean="0"/>
            <a:t> </a:t>
          </a:r>
          <a:r>
            <a:rPr lang="en-US" dirty="0" err="1" smtClean="0"/>
            <a:t>kuno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garis</a:t>
          </a:r>
          <a:r>
            <a:rPr lang="en-US" dirty="0" smtClean="0"/>
            <a:t> </a:t>
          </a:r>
          <a:r>
            <a:rPr lang="en-US" dirty="0" err="1" smtClean="0"/>
            <a:t>keturunan</a:t>
          </a:r>
          <a:endParaRPr lang="en-US" dirty="0"/>
        </a:p>
      </dgm:t>
    </dgm:pt>
    <dgm:pt modelId="{95CFA268-B8CD-4094-86B5-6A29AE27C866}" type="parTrans" cxnId="{D632E065-7B4E-498C-9C5F-A0180E4E5D9E}">
      <dgm:prSet/>
      <dgm:spPr/>
      <dgm:t>
        <a:bodyPr/>
        <a:lstStyle/>
        <a:p>
          <a:endParaRPr lang="en-US"/>
        </a:p>
      </dgm:t>
    </dgm:pt>
    <dgm:pt modelId="{3C3A7F8C-81B4-4A35-9B07-A69C9F91C5B9}" type="sibTrans" cxnId="{D632E065-7B4E-498C-9C5F-A0180E4E5D9E}">
      <dgm:prSet/>
      <dgm:spPr/>
      <dgm:t>
        <a:bodyPr/>
        <a:lstStyle/>
        <a:p>
          <a:endParaRPr lang="en-US"/>
        </a:p>
      </dgm:t>
    </dgm:pt>
    <dgm:pt modelId="{15FCEA6D-36C7-4144-9AD6-0D1F60A43B8A}">
      <dgm:prSet phldrT="[Text]"/>
      <dgm:spPr/>
      <dgm:t>
        <a:bodyPr/>
        <a:lstStyle/>
        <a:p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kharismatik</a:t>
          </a:r>
          <a:endParaRPr lang="en-US" dirty="0"/>
        </a:p>
      </dgm:t>
    </dgm:pt>
    <dgm:pt modelId="{7EE506F8-3656-4D76-B85B-AD4FDAC4FE69}" type="parTrans" cxnId="{A66C11F1-C75E-4F8A-8D06-4193C8A35DE2}">
      <dgm:prSet/>
      <dgm:spPr/>
      <dgm:t>
        <a:bodyPr/>
        <a:lstStyle/>
        <a:p>
          <a:endParaRPr lang="en-US"/>
        </a:p>
      </dgm:t>
    </dgm:pt>
    <dgm:pt modelId="{C6976FCC-F478-4DA1-835C-26AD3976E6C7}" type="sibTrans" cxnId="{A66C11F1-C75E-4F8A-8D06-4193C8A35DE2}">
      <dgm:prSet/>
      <dgm:spPr/>
      <dgm:t>
        <a:bodyPr/>
        <a:lstStyle/>
        <a:p>
          <a:endParaRPr lang="en-US"/>
        </a:p>
      </dgm:t>
    </dgm:pt>
    <dgm:pt modelId="{4562A8B9-F519-4DAD-9ADE-BA7B1422A904}">
      <dgm:prSet phldrT="[Text]"/>
      <dgm:spPr/>
      <dgm:t>
        <a:bodyPr/>
        <a:lstStyle/>
        <a:p>
          <a:r>
            <a:rPr lang="en-US" dirty="0" err="1" smtClean="0"/>
            <a:t>Pemimpin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otoritas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kemampuannya</a:t>
          </a:r>
          <a:r>
            <a:rPr lang="en-US" dirty="0" smtClean="0"/>
            <a:t>, </a:t>
          </a:r>
          <a:r>
            <a:rPr lang="en-US" dirty="0" err="1" smtClean="0"/>
            <a:t>ciri</a:t>
          </a:r>
          <a:r>
            <a:rPr lang="en-US" dirty="0" smtClean="0"/>
            <a:t> </a:t>
          </a:r>
          <a:r>
            <a:rPr lang="en-US" dirty="0" err="1" smtClean="0"/>
            <a:t>khas</a:t>
          </a:r>
          <a:r>
            <a:rPr lang="en-US" dirty="0" smtClean="0"/>
            <a:t> yang </a:t>
          </a:r>
          <a:r>
            <a:rPr lang="en-US" dirty="0" err="1" smtClean="0"/>
            <a:t>dimiliki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keyakinan</a:t>
          </a:r>
          <a:r>
            <a:rPr lang="en-US" dirty="0" smtClean="0"/>
            <a:t> </a:t>
          </a:r>
          <a:r>
            <a:rPr lang="en-US" dirty="0" err="1" smtClean="0"/>
            <a:t>pengikut</a:t>
          </a:r>
          <a:endParaRPr lang="en-US" dirty="0"/>
        </a:p>
      </dgm:t>
    </dgm:pt>
    <dgm:pt modelId="{358429A5-B239-4410-BD74-03911542BAB1}" type="parTrans" cxnId="{8F75B4E3-2708-4F0A-8D0C-1BC02EBFE826}">
      <dgm:prSet/>
      <dgm:spPr/>
      <dgm:t>
        <a:bodyPr/>
        <a:lstStyle/>
        <a:p>
          <a:endParaRPr lang="en-US"/>
        </a:p>
      </dgm:t>
    </dgm:pt>
    <dgm:pt modelId="{BB2F5D65-0EFB-4246-A351-E3135DC0766D}" type="sibTrans" cxnId="{8F75B4E3-2708-4F0A-8D0C-1BC02EBFE826}">
      <dgm:prSet/>
      <dgm:spPr/>
      <dgm:t>
        <a:bodyPr/>
        <a:lstStyle/>
        <a:p>
          <a:endParaRPr lang="en-US"/>
        </a:p>
      </dgm:t>
    </dgm:pt>
    <dgm:pt modelId="{734496F7-E119-4545-BD96-753EB3A0C7CB}" type="pres">
      <dgm:prSet presAssocID="{F9EE23AC-E3BE-4714-BB02-2A7EABFC0A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4B8AC4-BC6D-4F42-ABDE-8E9AF390E9DF}" type="pres">
      <dgm:prSet presAssocID="{1FC295C8-FB1B-4DB5-B753-799AA9F5ACE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BA649-918A-4143-8CE6-23FEC2E357FB}" type="pres">
      <dgm:prSet presAssocID="{1FC295C8-FB1B-4DB5-B753-799AA9F5ACE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03A25-C7D9-4DDA-BD3D-65803AE7029D}" type="pres">
      <dgm:prSet presAssocID="{15FCEA6D-36C7-4144-9AD6-0D1F60A43B8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99683-61A9-4041-A402-97FB90E9BDD2}" type="pres">
      <dgm:prSet presAssocID="{15FCEA6D-36C7-4144-9AD6-0D1F60A43B8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A820A-4F1D-4D4A-838E-E1B3A5EB277B}" type="presOf" srcId="{15FCEA6D-36C7-4144-9AD6-0D1F60A43B8A}" destId="{9ED03A25-C7D9-4DDA-BD3D-65803AE7029D}" srcOrd="0" destOrd="0" presId="urn:microsoft.com/office/officeart/2005/8/layout/vList2"/>
    <dgm:cxn modelId="{FE8FF61F-9551-4686-A991-EBF97E14C798}" srcId="{F9EE23AC-E3BE-4714-BB02-2A7EABFC0AA6}" destId="{1FC295C8-FB1B-4DB5-B753-799AA9F5ACE7}" srcOrd="0" destOrd="0" parTransId="{0D424576-F72E-4081-8877-338F4E41D893}" sibTransId="{6382CD59-A1A4-4E98-AE2E-54241B1FD653}"/>
    <dgm:cxn modelId="{D14CD53F-470D-44DB-BA4A-2D4EB2FF9F24}" type="presOf" srcId="{F9EE23AC-E3BE-4714-BB02-2A7EABFC0AA6}" destId="{734496F7-E119-4545-BD96-753EB3A0C7CB}" srcOrd="0" destOrd="0" presId="urn:microsoft.com/office/officeart/2005/8/layout/vList2"/>
    <dgm:cxn modelId="{8F75B4E3-2708-4F0A-8D0C-1BC02EBFE826}" srcId="{15FCEA6D-36C7-4144-9AD6-0D1F60A43B8A}" destId="{4562A8B9-F519-4DAD-9ADE-BA7B1422A904}" srcOrd="0" destOrd="0" parTransId="{358429A5-B239-4410-BD74-03911542BAB1}" sibTransId="{BB2F5D65-0EFB-4246-A351-E3135DC0766D}"/>
    <dgm:cxn modelId="{CCCE156D-E3C5-4137-90BD-DFADB233860C}" type="presOf" srcId="{1FC295C8-FB1B-4DB5-B753-799AA9F5ACE7}" destId="{1F4B8AC4-BC6D-4F42-ABDE-8E9AF390E9DF}" srcOrd="0" destOrd="0" presId="urn:microsoft.com/office/officeart/2005/8/layout/vList2"/>
    <dgm:cxn modelId="{D632E065-7B4E-498C-9C5F-A0180E4E5D9E}" srcId="{1FC295C8-FB1B-4DB5-B753-799AA9F5ACE7}" destId="{5EC42318-0BD4-4739-94D7-A19BF72EEF00}" srcOrd="0" destOrd="0" parTransId="{95CFA268-B8CD-4094-86B5-6A29AE27C866}" sibTransId="{3C3A7F8C-81B4-4A35-9B07-A69C9F91C5B9}"/>
    <dgm:cxn modelId="{8D6D495C-F6D4-4942-B30F-B7AF92EE7891}" type="presOf" srcId="{4562A8B9-F519-4DAD-9ADE-BA7B1422A904}" destId="{26C99683-61A9-4041-A402-97FB90E9BDD2}" srcOrd="0" destOrd="0" presId="urn:microsoft.com/office/officeart/2005/8/layout/vList2"/>
    <dgm:cxn modelId="{890CF7C0-0CF8-4969-821E-59D19DDE833D}" type="presOf" srcId="{5EC42318-0BD4-4739-94D7-A19BF72EEF00}" destId="{78EBA649-918A-4143-8CE6-23FEC2E357FB}" srcOrd="0" destOrd="0" presId="urn:microsoft.com/office/officeart/2005/8/layout/vList2"/>
    <dgm:cxn modelId="{A66C11F1-C75E-4F8A-8D06-4193C8A35DE2}" srcId="{F9EE23AC-E3BE-4714-BB02-2A7EABFC0AA6}" destId="{15FCEA6D-36C7-4144-9AD6-0D1F60A43B8A}" srcOrd="1" destOrd="0" parTransId="{7EE506F8-3656-4D76-B85B-AD4FDAC4FE69}" sibTransId="{C6976FCC-F478-4DA1-835C-26AD3976E6C7}"/>
    <dgm:cxn modelId="{0262F8D0-8099-4846-8322-D3EED094FABE}" type="presParOf" srcId="{734496F7-E119-4545-BD96-753EB3A0C7CB}" destId="{1F4B8AC4-BC6D-4F42-ABDE-8E9AF390E9DF}" srcOrd="0" destOrd="0" presId="urn:microsoft.com/office/officeart/2005/8/layout/vList2"/>
    <dgm:cxn modelId="{A5FF040E-AA13-42B8-8694-42DB84943FDE}" type="presParOf" srcId="{734496F7-E119-4545-BD96-753EB3A0C7CB}" destId="{78EBA649-918A-4143-8CE6-23FEC2E357FB}" srcOrd="1" destOrd="0" presId="urn:microsoft.com/office/officeart/2005/8/layout/vList2"/>
    <dgm:cxn modelId="{C3B94159-7A37-4A09-BEE5-86BA78E6E3EF}" type="presParOf" srcId="{734496F7-E119-4545-BD96-753EB3A0C7CB}" destId="{9ED03A25-C7D9-4DDA-BD3D-65803AE7029D}" srcOrd="2" destOrd="0" presId="urn:microsoft.com/office/officeart/2005/8/layout/vList2"/>
    <dgm:cxn modelId="{E1853C1D-A721-4769-9E2F-2E89584D995E}" type="presParOf" srcId="{734496F7-E119-4545-BD96-753EB3A0C7CB}" destId="{26C99683-61A9-4041-A402-97FB90E9BD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DC51D6-F22C-42AE-939F-497583EE58D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F5149B-FB14-4AC3-A371-60E9AE4AC7E3}">
      <dgm:prSet phldrT="[Text]"/>
      <dgm:spPr/>
      <dgm:t>
        <a:bodyPr/>
        <a:lstStyle/>
        <a:p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Tjokroamidjoyo</a:t>
          </a:r>
          <a:r>
            <a:rPr lang="en-US" dirty="0" smtClean="0"/>
            <a:t> (1987:113)</a:t>
          </a:r>
          <a:endParaRPr lang="en-US" dirty="0"/>
        </a:p>
      </dgm:t>
    </dgm:pt>
    <dgm:pt modelId="{1948E488-F21A-47D5-A452-544D83EFCFC4}" type="parTrans" cxnId="{09048CD7-3DA5-4C42-B0E7-7B6374490807}">
      <dgm:prSet/>
      <dgm:spPr/>
      <dgm:t>
        <a:bodyPr/>
        <a:lstStyle/>
        <a:p>
          <a:endParaRPr lang="en-US"/>
        </a:p>
      </dgm:t>
    </dgm:pt>
    <dgm:pt modelId="{4DE3BBDB-92B5-4176-92FB-C68576528020}" type="sibTrans" cxnId="{09048CD7-3DA5-4C42-B0E7-7B6374490807}">
      <dgm:prSet/>
      <dgm:spPr/>
      <dgm:t>
        <a:bodyPr/>
        <a:lstStyle/>
        <a:p>
          <a:endParaRPr lang="en-US"/>
        </a:p>
      </dgm:t>
    </dgm:pt>
    <dgm:pt modelId="{A3333D2B-6C80-4142-BB89-13598DE4A77C}">
      <dgm:prSet phldrT="[Text]"/>
      <dgm:spPr/>
      <dgm:t>
        <a:bodyPr/>
        <a:lstStyle/>
        <a:p>
          <a:r>
            <a:rPr lang="en-US" dirty="0" smtClean="0"/>
            <a:t>Administrator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pemimpin</a:t>
          </a:r>
          <a:r>
            <a:rPr lang="en-US" dirty="0" smtClean="0"/>
            <a:t> </a:t>
          </a:r>
          <a:r>
            <a:rPr lang="en-US" dirty="0" err="1" smtClean="0"/>
            <a:t>birokrasi</a:t>
          </a:r>
          <a:r>
            <a:rPr lang="en-US" dirty="0" smtClean="0"/>
            <a:t> yang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mengambil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endParaRPr lang="en-US" dirty="0"/>
        </a:p>
      </dgm:t>
    </dgm:pt>
    <dgm:pt modelId="{C5AFC442-3BAF-4518-AD6D-EBCE9728A89B}" type="parTrans" cxnId="{7718DF73-C206-48B0-98B8-4AFD98F09E64}">
      <dgm:prSet/>
      <dgm:spPr/>
      <dgm:t>
        <a:bodyPr/>
        <a:lstStyle/>
        <a:p>
          <a:endParaRPr lang="en-US"/>
        </a:p>
      </dgm:t>
    </dgm:pt>
    <dgm:pt modelId="{0CF990C7-E2F2-4EA6-BE0D-C8E28C68E951}" type="sibTrans" cxnId="{7718DF73-C206-48B0-98B8-4AFD98F09E64}">
      <dgm:prSet/>
      <dgm:spPr/>
      <dgm:t>
        <a:bodyPr/>
        <a:lstStyle/>
        <a:p>
          <a:endParaRPr lang="en-US"/>
        </a:p>
      </dgm:t>
    </dgm:pt>
    <dgm:pt modelId="{EEC93DA6-AC75-420B-9B98-FA4B02B71574}">
      <dgm:prSet phldrT="[Text]"/>
      <dgm:spPr/>
      <dgm:t>
        <a:bodyPr/>
        <a:lstStyle/>
        <a:p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Thoha</a:t>
          </a:r>
          <a:r>
            <a:rPr lang="en-US" dirty="0" smtClean="0"/>
            <a:t> (2002160)</a:t>
          </a:r>
          <a:endParaRPr lang="en-US" dirty="0"/>
        </a:p>
      </dgm:t>
    </dgm:pt>
    <dgm:pt modelId="{64E6CEDB-BAF9-4B91-9D10-C5E358B2586D}" type="parTrans" cxnId="{2CEB82CB-11C3-4773-B875-B66266E36CC4}">
      <dgm:prSet/>
      <dgm:spPr/>
      <dgm:t>
        <a:bodyPr/>
        <a:lstStyle/>
        <a:p>
          <a:endParaRPr lang="en-US"/>
        </a:p>
      </dgm:t>
    </dgm:pt>
    <dgm:pt modelId="{AC65D3AF-680C-4080-BD09-D9265CBBF8C0}" type="sibTrans" cxnId="{2CEB82CB-11C3-4773-B875-B66266E36CC4}">
      <dgm:prSet/>
      <dgm:spPr/>
      <dgm:t>
        <a:bodyPr/>
        <a:lstStyle/>
        <a:p>
          <a:endParaRPr lang="en-US"/>
        </a:p>
      </dgm:t>
    </dgm:pt>
    <dgm:pt modelId="{2554EC48-66E0-450F-B2BC-125AD06F2396}">
      <dgm:prSet phldrT="[Text]"/>
      <dgm:spPr/>
      <dgm:t>
        <a:bodyPr/>
        <a:lstStyle/>
        <a:p>
          <a:r>
            <a:rPr lang="en-US" dirty="0" err="1" smtClean="0"/>
            <a:t>Pemimpin</a:t>
          </a:r>
          <a:r>
            <a:rPr lang="en-US" dirty="0" smtClean="0"/>
            <a:t> </a:t>
          </a:r>
          <a:r>
            <a:rPr lang="en-US" dirty="0" err="1" smtClean="0"/>
            <a:t>birokrasi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pemimpin</a:t>
          </a:r>
          <a:r>
            <a:rPr lang="en-US" dirty="0" smtClean="0"/>
            <a:t> yang </a:t>
          </a:r>
          <a:r>
            <a:rPr lang="en-US" dirty="0" err="1" smtClean="0"/>
            <a:t>diangkat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pejabat</a:t>
          </a:r>
          <a:r>
            <a:rPr lang="en-US" dirty="0" smtClean="0"/>
            <a:t> </a:t>
          </a:r>
          <a:r>
            <a:rPr lang="en-US" dirty="0" err="1" smtClean="0"/>
            <a:t>berwenang</a:t>
          </a:r>
          <a:r>
            <a:rPr lang="en-US" dirty="0" smtClean="0"/>
            <a:t>, </a:t>
          </a:r>
          <a:r>
            <a:rPr lang="en-US" dirty="0" err="1" smtClean="0"/>
            <a:t>mengepalai</a:t>
          </a:r>
          <a:r>
            <a:rPr lang="en-US" dirty="0" smtClean="0"/>
            <a:t> unit </a:t>
          </a:r>
          <a:r>
            <a:rPr lang="en-US" dirty="0" err="1" smtClean="0"/>
            <a:t>kerja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,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bawahan</a:t>
          </a:r>
          <a:r>
            <a:rPr lang="en-US" dirty="0" smtClean="0"/>
            <a:t>, </a:t>
          </a:r>
          <a:r>
            <a:rPr lang="en-US" dirty="0" err="1" smtClean="0"/>
            <a:t>diatur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kewenangan</a:t>
          </a:r>
          <a:endParaRPr lang="en-US" dirty="0"/>
        </a:p>
      </dgm:t>
    </dgm:pt>
    <dgm:pt modelId="{176F4F44-B5AF-47F1-BD53-E40A1CB68A32}" type="parTrans" cxnId="{2AD29D0F-5B85-4696-9FDA-698C5B6FA049}">
      <dgm:prSet/>
      <dgm:spPr/>
      <dgm:t>
        <a:bodyPr/>
        <a:lstStyle/>
        <a:p>
          <a:endParaRPr lang="en-US"/>
        </a:p>
      </dgm:t>
    </dgm:pt>
    <dgm:pt modelId="{273E40B3-825E-4CD8-835D-2C5B8E5D97F2}" type="sibTrans" cxnId="{2AD29D0F-5B85-4696-9FDA-698C5B6FA049}">
      <dgm:prSet/>
      <dgm:spPr/>
      <dgm:t>
        <a:bodyPr/>
        <a:lstStyle/>
        <a:p>
          <a:endParaRPr lang="en-US"/>
        </a:p>
      </dgm:t>
    </dgm:pt>
    <dgm:pt modelId="{B5F1ED0B-1972-49AE-8576-7B5427AB7317}">
      <dgm:prSet phldrT="[Text]"/>
      <dgm:spPr/>
      <dgm:t>
        <a:bodyPr/>
        <a:lstStyle/>
        <a:p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Rukmana</a:t>
          </a:r>
          <a:r>
            <a:rPr lang="en-US" dirty="0" smtClean="0"/>
            <a:t> (2007:2)</a:t>
          </a:r>
          <a:endParaRPr lang="en-US" dirty="0"/>
        </a:p>
      </dgm:t>
    </dgm:pt>
    <dgm:pt modelId="{203C700F-214C-427D-AE31-CB00F717165E}" type="parTrans" cxnId="{08194535-AE7B-45DD-A0C9-4D71232AE031}">
      <dgm:prSet/>
      <dgm:spPr/>
      <dgm:t>
        <a:bodyPr/>
        <a:lstStyle/>
        <a:p>
          <a:endParaRPr lang="en-US"/>
        </a:p>
      </dgm:t>
    </dgm:pt>
    <dgm:pt modelId="{86D2DE2F-4AC4-4E41-8B3A-3CE2574346E1}" type="sibTrans" cxnId="{08194535-AE7B-45DD-A0C9-4D71232AE031}">
      <dgm:prSet/>
      <dgm:spPr/>
      <dgm:t>
        <a:bodyPr/>
        <a:lstStyle/>
        <a:p>
          <a:endParaRPr lang="en-US"/>
        </a:p>
      </dgm:t>
    </dgm:pt>
    <dgm:pt modelId="{24D3A0E0-19B3-47AC-ACE6-B69DD3768DF5}">
      <dgm:prSet phldrT="[Text]"/>
      <dgm:spPr/>
      <dgm:t>
        <a:bodyPr/>
        <a:lstStyle/>
        <a:p>
          <a:r>
            <a:rPr lang="en-US" dirty="0" err="1" smtClean="0"/>
            <a:t>Kedudukan</a:t>
          </a:r>
          <a:r>
            <a:rPr lang="en-US" dirty="0" smtClean="0"/>
            <a:t> </a:t>
          </a:r>
          <a:r>
            <a:rPr lang="en-US" dirty="0" err="1" smtClean="0"/>
            <a:t>seseorang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sekelompok</a:t>
          </a:r>
          <a:r>
            <a:rPr lang="en-US" dirty="0" smtClean="0"/>
            <a:t> orang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hierarkhi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birokrasi</a:t>
          </a:r>
          <a:r>
            <a:rPr lang="en-US" dirty="0" smtClean="0"/>
            <a:t> </a:t>
          </a:r>
          <a:r>
            <a:rPr lang="en-US" dirty="0" err="1" smtClean="0"/>
            <a:t>pemerintahan</a:t>
          </a:r>
          <a:endParaRPr lang="en-US" dirty="0"/>
        </a:p>
      </dgm:t>
    </dgm:pt>
    <dgm:pt modelId="{E4A61BC7-DE8E-4A26-A6AA-712BB3E52C76}" type="parTrans" cxnId="{970A1D81-B274-4C39-9A34-F8918FBAA1BF}">
      <dgm:prSet/>
      <dgm:spPr/>
      <dgm:t>
        <a:bodyPr/>
        <a:lstStyle/>
        <a:p>
          <a:endParaRPr lang="en-US"/>
        </a:p>
      </dgm:t>
    </dgm:pt>
    <dgm:pt modelId="{C66EA173-69FD-40FC-8D2F-631ECFE098AD}" type="sibTrans" cxnId="{970A1D81-B274-4C39-9A34-F8918FBAA1BF}">
      <dgm:prSet/>
      <dgm:spPr/>
      <dgm:t>
        <a:bodyPr/>
        <a:lstStyle/>
        <a:p>
          <a:endParaRPr lang="en-US"/>
        </a:p>
      </dgm:t>
    </dgm:pt>
    <dgm:pt modelId="{BFE8A07D-A727-44B7-8B3B-6ABF7436FFF2}" type="pres">
      <dgm:prSet presAssocID="{E0DC51D6-F22C-42AE-939F-497583EE58D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49129B-3260-48FE-BAFD-3CFD3A9BD5F4}" type="pres">
      <dgm:prSet presAssocID="{B2F5149B-FB14-4AC3-A371-60E9AE4AC7E3}" presName="comp" presStyleCnt="0"/>
      <dgm:spPr/>
    </dgm:pt>
    <dgm:pt modelId="{D8C2668E-12F7-44A9-A956-DEDBCD0A40E4}" type="pres">
      <dgm:prSet presAssocID="{B2F5149B-FB14-4AC3-A371-60E9AE4AC7E3}" presName="box" presStyleLbl="node1" presStyleIdx="0" presStyleCnt="3"/>
      <dgm:spPr/>
      <dgm:t>
        <a:bodyPr/>
        <a:lstStyle/>
        <a:p>
          <a:endParaRPr lang="en-US"/>
        </a:p>
      </dgm:t>
    </dgm:pt>
    <dgm:pt modelId="{8F299811-9756-4949-9F34-557781D2D28F}" type="pres">
      <dgm:prSet presAssocID="{B2F5149B-FB14-4AC3-A371-60E9AE4AC7E3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1000" b="-91000"/>
          </a:stretch>
        </a:blipFill>
      </dgm:spPr>
    </dgm:pt>
    <dgm:pt modelId="{D57B0B69-0E72-4146-AF3B-4057617ECBAB}" type="pres">
      <dgm:prSet presAssocID="{B2F5149B-FB14-4AC3-A371-60E9AE4AC7E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0B082-DB75-4F57-9274-30AF8F2BD644}" type="pres">
      <dgm:prSet presAssocID="{4DE3BBDB-92B5-4176-92FB-C68576528020}" presName="spacer" presStyleCnt="0"/>
      <dgm:spPr/>
    </dgm:pt>
    <dgm:pt modelId="{0C5050A7-E7E6-41A4-BD4E-18AABBA9DF79}" type="pres">
      <dgm:prSet presAssocID="{EEC93DA6-AC75-420B-9B98-FA4B02B71574}" presName="comp" presStyleCnt="0"/>
      <dgm:spPr/>
    </dgm:pt>
    <dgm:pt modelId="{4237DF7D-E099-4946-8B0C-3197A9F3D712}" type="pres">
      <dgm:prSet presAssocID="{EEC93DA6-AC75-420B-9B98-FA4B02B71574}" presName="box" presStyleLbl="node1" presStyleIdx="1" presStyleCnt="3"/>
      <dgm:spPr/>
      <dgm:t>
        <a:bodyPr/>
        <a:lstStyle/>
        <a:p>
          <a:endParaRPr lang="en-US"/>
        </a:p>
      </dgm:t>
    </dgm:pt>
    <dgm:pt modelId="{C9C1FD42-7234-4BE7-8507-3B16EC57AAE2}" type="pres">
      <dgm:prSet presAssocID="{EEC93DA6-AC75-420B-9B98-FA4B02B71574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</dgm:spPr>
    </dgm:pt>
    <dgm:pt modelId="{CD48F3B3-D59A-45F7-B11D-ACD0F5BE3D6B}" type="pres">
      <dgm:prSet presAssocID="{EEC93DA6-AC75-420B-9B98-FA4B02B7157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A2902-09FD-4D3C-984D-C5830DE6A0CC}" type="pres">
      <dgm:prSet presAssocID="{AC65D3AF-680C-4080-BD09-D9265CBBF8C0}" presName="spacer" presStyleCnt="0"/>
      <dgm:spPr/>
    </dgm:pt>
    <dgm:pt modelId="{6175668E-6387-4A9C-958D-3A47240C2640}" type="pres">
      <dgm:prSet presAssocID="{B5F1ED0B-1972-49AE-8576-7B5427AB7317}" presName="comp" presStyleCnt="0"/>
      <dgm:spPr/>
    </dgm:pt>
    <dgm:pt modelId="{C23A6749-864F-4372-BA01-753AAA998998}" type="pres">
      <dgm:prSet presAssocID="{B5F1ED0B-1972-49AE-8576-7B5427AB7317}" presName="box" presStyleLbl="node1" presStyleIdx="2" presStyleCnt="3"/>
      <dgm:spPr/>
      <dgm:t>
        <a:bodyPr/>
        <a:lstStyle/>
        <a:p>
          <a:endParaRPr lang="en-US"/>
        </a:p>
      </dgm:t>
    </dgm:pt>
    <dgm:pt modelId="{144A4118-BCB1-4D98-A3A7-F3E5882ED005}" type="pres">
      <dgm:prSet presAssocID="{B5F1ED0B-1972-49AE-8576-7B5427AB7317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248A746-851B-4E30-BB06-A4CF8B8DF575}" type="pres">
      <dgm:prSet presAssocID="{B5F1ED0B-1972-49AE-8576-7B5427AB731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F8C546-4545-4119-AFE2-DC473576F018}" type="presOf" srcId="{24D3A0E0-19B3-47AC-ACE6-B69DD3768DF5}" destId="{C23A6749-864F-4372-BA01-753AAA998998}" srcOrd="0" destOrd="1" presId="urn:microsoft.com/office/officeart/2005/8/layout/vList4"/>
    <dgm:cxn modelId="{63C379D8-6779-4C88-B557-FBF0768B1F13}" type="presOf" srcId="{E0DC51D6-F22C-42AE-939F-497583EE58DA}" destId="{BFE8A07D-A727-44B7-8B3B-6ABF7436FFF2}" srcOrd="0" destOrd="0" presId="urn:microsoft.com/office/officeart/2005/8/layout/vList4"/>
    <dgm:cxn modelId="{9B21875E-C914-4C94-8FA9-FA22E0EFEF08}" type="presOf" srcId="{B5F1ED0B-1972-49AE-8576-7B5427AB7317}" destId="{A248A746-851B-4E30-BB06-A4CF8B8DF575}" srcOrd="1" destOrd="0" presId="urn:microsoft.com/office/officeart/2005/8/layout/vList4"/>
    <dgm:cxn modelId="{09048CD7-3DA5-4C42-B0E7-7B6374490807}" srcId="{E0DC51D6-F22C-42AE-939F-497583EE58DA}" destId="{B2F5149B-FB14-4AC3-A371-60E9AE4AC7E3}" srcOrd="0" destOrd="0" parTransId="{1948E488-F21A-47D5-A452-544D83EFCFC4}" sibTransId="{4DE3BBDB-92B5-4176-92FB-C68576528020}"/>
    <dgm:cxn modelId="{9A55962D-6E6D-4EEB-B196-71BFE174694C}" type="presOf" srcId="{2554EC48-66E0-450F-B2BC-125AD06F2396}" destId="{CD48F3B3-D59A-45F7-B11D-ACD0F5BE3D6B}" srcOrd="1" destOrd="1" presId="urn:microsoft.com/office/officeart/2005/8/layout/vList4"/>
    <dgm:cxn modelId="{2CEB82CB-11C3-4773-B875-B66266E36CC4}" srcId="{E0DC51D6-F22C-42AE-939F-497583EE58DA}" destId="{EEC93DA6-AC75-420B-9B98-FA4B02B71574}" srcOrd="1" destOrd="0" parTransId="{64E6CEDB-BAF9-4B91-9D10-C5E358B2586D}" sibTransId="{AC65D3AF-680C-4080-BD09-D9265CBBF8C0}"/>
    <dgm:cxn modelId="{7718DF73-C206-48B0-98B8-4AFD98F09E64}" srcId="{B2F5149B-FB14-4AC3-A371-60E9AE4AC7E3}" destId="{A3333D2B-6C80-4142-BB89-13598DE4A77C}" srcOrd="0" destOrd="0" parTransId="{C5AFC442-3BAF-4518-AD6D-EBCE9728A89B}" sibTransId="{0CF990C7-E2F2-4EA6-BE0D-C8E28C68E951}"/>
    <dgm:cxn modelId="{970A1D81-B274-4C39-9A34-F8918FBAA1BF}" srcId="{B5F1ED0B-1972-49AE-8576-7B5427AB7317}" destId="{24D3A0E0-19B3-47AC-ACE6-B69DD3768DF5}" srcOrd="0" destOrd="0" parTransId="{E4A61BC7-DE8E-4A26-A6AA-712BB3E52C76}" sibTransId="{C66EA173-69FD-40FC-8D2F-631ECFE098AD}"/>
    <dgm:cxn modelId="{0F161C18-808D-457E-B109-A4D99DE74DF5}" type="presOf" srcId="{A3333D2B-6C80-4142-BB89-13598DE4A77C}" destId="{D57B0B69-0E72-4146-AF3B-4057617ECBAB}" srcOrd="1" destOrd="1" presId="urn:microsoft.com/office/officeart/2005/8/layout/vList4"/>
    <dgm:cxn modelId="{A7641A15-BC0D-4248-B7DE-5593135BFDA6}" type="presOf" srcId="{B5F1ED0B-1972-49AE-8576-7B5427AB7317}" destId="{C23A6749-864F-4372-BA01-753AAA998998}" srcOrd="0" destOrd="0" presId="urn:microsoft.com/office/officeart/2005/8/layout/vList4"/>
    <dgm:cxn modelId="{C6EEAB35-FE78-4A6D-B2E7-AF41AE281F65}" type="presOf" srcId="{B2F5149B-FB14-4AC3-A371-60E9AE4AC7E3}" destId="{D8C2668E-12F7-44A9-A956-DEDBCD0A40E4}" srcOrd="0" destOrd="0" presId="urn:microsoft.com/office/officeart/2005/8/layout/vList4"/>
    <dgm:cxn modelId="{F9257AB2-D32E-49B4-9261-48938F80A705}" type="presOf" srcId="{EEC93DA6-AC75-420B-9B98-FA4B02B71574}" destId="{4237DF7D-E099-4946-8B0C-3197A9F3D712}" srcOrd="0" destOrd="0" presId="urn:microsoft.com/office/officeart/2005/8/layout/vList4"/>
    <dgm:cxn modelId="{2F57A3AA-14DC-4B69-B01B-B38CC7A60E68}" type="presOf" srcId="{EEC93DA6-AC75-420B-9B98-FA4B02B71574}" destId="{CD48F3B3-D59A-45F7-B11D-ACD0F5BE3D6B}" srcOrd="1" destOrd="0" presId="urn:microsoft.com/office/officeart/2005/8/layout/vList4"/>
    <dgm:cxn modelId="{FDC61362-5BCE-4B7B-8905-E29C9C0DDCD8}" type="presOf" srcId="{B2F5149B-FB14-4AC3-A371-60E9AE4AC7E3}" destId="{D57B0B69-0E72-4146-AF3B-4057617ECBAB}" srcOrd="1" destOrd="0" presId="urn:microsoft.com/office/officeart/2005/8/layout/vList4"/>
    <dgm:cxn modelId="{8DF5D1A9-3DB4-4FB8-B6A1-B4CAAAE7EB45}" type="presOf" srcId="{A3333D2B-6C80-4142-BB89-13598DE4A77C}" destId="{D8C2668E-12F7-44A9-A956-DEDBCD0A40E4}" srcOrd="0" destOrd="1" presId="urn:microsoft.com/office/officeart/2005/8/layout/vList4"/>
    <dgm:cxn modelId="{2AD29D0F-5B85-4696-9FDA-698C5B6FA049}" srcId="{EEC93DA6-AC75-420B-9B98-FA4B02B71574}" destId="{2554EC48-66E0-450F-B2BC-125AD06F2396}" srcOrd="0" destOrd="0" parTransId="{176F4F44-B5AF-47F1-BD53-E40A1CB68A32}" sibTransId="{273E40B3-825E-4CD8-835D-2C5B8E5D97F2}"/>
    <dgm:cxn modelId="{08194535-AE7B-45DD-A0C9-4D71232AE031}" srcId="{E0DC51D6-F22C-42AE-939F-497583EE58DA}" destId="{B5F1ED0B-1972-49AE-8576-7B5427AB7317}" srcOrd="2" destOrd="0" parTransId="{203C700F-214C-427D-AE31-CB00F717165E}" sibTransId="{86D2DE2F-4AC4-4E41-8B3A-3CE2574346E1}"/>
    <dgm:cxn modelId="{5851DF06-988E-478E-9AA5-6B830FED0435}" type="presOf" srcId="{24D3A0E0-19B3-47AC-ACE6-B69DD3768DF5}" destId="{A248A746-851B-4E30-BB06-A4CF8B8DF575}" srcOrd="1" destOrd="1" presId="urn:microsoft.com/office/officeart/2005/8/layout/vList4"/>
    <dgm:cxn modelId="{55B8A63C-7E75-47ED-AA85-5F98F3CE78DA}" type="presOf" srcId="{2554EC48-66E0-450F-B2BC-125AD06F2396}" destId="{4237DF7D-E099-4946-8B0C-3197A9F3D712}" srcOrd="0" destOrd="1" presId="urn:microsoft.com/office/officeart/2005/8/layout/vList4"/>
    <dgm:cxn modelId="{00C2F445-6DDE-4BDE-B334-E3097F1D3E6D}" type="presParOf" srcId="{BFE8A07D-A727-44B7-8B3B-6ABF7436FFF2}" destId="{8949129B-3260-48FE-BAFD-3CFD3A9BD5F4}" srcOrd="0" destOrd="0" presId="urn:microsoft.com/office/officeart/2005/8/layout/vList4"/>
    <dgm:cxn modelId="{FA1E32FB-A94E-46B6-A889-092EC9B8B2E7}" type="presParOf" srcId="{8949129B-3260-48FE-BAFD-3CFD3A9BD5F4}" destId="{D8C2668E-12F7-44A9-A956-DEDBCD0A40E4}" srcOrd="0" destOrd="0" presId="urn:microsoft.com/office/officeart/2005/8/layout/vList4"/>
    <dgm:cxn modelId="{4FAB6BF4-4658-484F-A691-7BF50285464B}" type="presParOf" srcId="{8949129B-3260-48FE-BAFD-3CFD3A9BD5F4}" destId="{8F299811-9756-4949-9F34-557781D2D28F}" srcOrd="1" destOrd="0" presId="urn:microsoft.com/office/officeart/2005/8/layout/vList4"/>
    <dgm:cxn modelId="{CBB8BA67-346C-4821-B03A-FF8599EF26C5}" type="presParOf" srcId="{8949129B-3260-48FE-BAFD-3CFD3A9BD5F4}" destId="{D57B0B69-0E72-4146-AF3B-4057617ECBAB}" srcOrd="2" destOrd="0" presId="urn:microsoft.com/office/officeart/2005/8/layout/vList4"/>
    <dgm:cxn modelId="{02D0E13E-C77E-4392-B6D2-1D9B22900A6E}" type="presParOf" srcId="{BFE8A07D-A727-44B7-8B3B-6ABF7436FFF2}" destId="{F640B082-DB75-4F57-9274-30AF8F2BD644}" srcOrd="1" destOrd="0" presId="urn:microsoft.com/office/officeart/2005/8/layout/vList4"/>
    <dgm:cxn modelId="{B39416A7-70DA-488E-B88D-560A0EA79176}" type="presParOf" srcId="{BFE8A07D-A727-44B7-8B3B-6ABF7436FFF2}" destId="{0C5050A7-E7E6-41A4-BD4E-18AABBA9DF79}" srcOrd="2" destOrd="0" presId="urn:microsoft.com/office/officeart/2005/8/layout/vList4"/>
    <dgm:cxn modelId="{F552F86D-9D75-4B94-A2BE-AD935976AA3B}" type="presParOf" srcId="{0C5050A7-E7E6-41A4-BD4E-18AABBA9DF79}" destId="{4237DF7D-E099-4946-8B0C-3197A9F3D712}" srcOrd="0" destOrd="0" presId="urn:microsoft.com/office/officeart/2005/8/layout/vList4"/>
    <dgm:cxn modelId="{ED0A359E-F2D7-4F0B-97CF-185A0FE10C35}" type="presParOf" srcId="{0C5050A7-E7E6-41A4-BD4E-18AABBA9DF79}" destId="{C9C1FD42-7234-4BE7-8507-3B16EC57AAE2}" srcOrd="1" destOrd="0" presId="urn:microsoft.com/office/officeart/2005/8/layout/vList4"/>
    <dgm:cxn modelId="{0A6B63D1-B1C0-487A-8E5D-B8E400ED3A2F}" type="presParOf" srcId="{0C5050A7-E7E6-41A4-BD4E-18AABBA9DF79}" destId="{CD48F3B3-D59A-45F7-B11D-ACD0F5BE3D6B}" srcOrd="2" destOrd="0" presId="urn:microsoft.com/office/officeart/2005/8/layout/vList4"/>
    <dgm:cxn modelId="{D94D9A3E-C7DA-4515-99E4-170B95DC84BC}" type="presParOf" srcId="{BFE8A07D-A727-44B7-8B3B-6ABF7436FFF2}" destId="{830A2902-09FD-4D3C-984D-C5830DE6A0CC}" srcOrd="3" destOrd="0" presId="urn:microsoft.com/office/officeart/2005/8/layout/vList4"/>
    <dgm:cxn modelId="{E8FFDFA4-9145-4BE7-90C2-7EB0300568EA}" type="presParOf" srcId="{BFE8A07D-A727-44B7-8B3B-6ABF7436FFF2}" destId="{6175668E-6387-4A9C-958D-3A47240C2640}" srcOrd="4" destOrd="0" presId="urn:microsoft.com/office/officeart/2005/8/layout/vList4"/>
    <dgm:cxn modelId="{B09B17E1-489C-45C5-9502-E701379037F9}" type="presParOf" srcId="{6175668E-6387-4A9C-958D-3A47240C2640}" destId="{C23A6749-864F-4372-BA01-753AAA998998}" srcOrd="0" destOrd="0" presId="urn:microsoft.com/office/officeart/2005/8/layout/vList4"/>
    <dgm:cxn modelId="{F53A246A-4AE5-438A-AE2C-3BA62C53EEE0}" type="presParOf" srcId="{6175668E-6387-4A9C-958D-3A47240C2640}" destId="{144A4118-BCB1-4D98-A3A7-F3E5882ED005}" srcOrd="1" destOrd="0" presId="urn:microsoft.com/office/officeart/2005/8/layout/vList4"/>
    <dgm:cxn modelId="{1B9CEDA8-147F-41BA-A07C-52E2E96D5335}" type="presParOf" srcId="{6175668E-6387-4A9C-958D-3A47240C2640}" destId="{A248A746-851B-4E30-BB06-A4CF8B8DF57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827762-91FD-4545-97D4-3B50CC41CED9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4F237A-CA61-4708-AD0B-1D399C2345B5}">
      <dgm:prSet phldrT="[Text]"/>
      <dgm:spPr/>
      <dgm:t>
        <a:bodyPr/>
        <a:lstStyle/>
        <a:p>
          <a:r>
            <a:rPr lang="en-US" dirty="0" err="1" smtClean="0"/>
            <a:t>Diklatpim</a:t>
          </a:r>
          <a:r>
            <a:rPr lang="en-US" dirty="0" smtClean="0"/>
            <a:t> Tk. IV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 </a:t>
          </a:r>
          <a:r>
            <a:rPr lang="en-US" dirty="0" err="1" smtClean="0"/>
            <a:t>eselon</a:t>
          </a:r>
          <a:r>
            <a:rPr lang="en-US" dirty="0" smtClean="0"/>
            <a:t> IV</a:t>
          </a:r>
          <a:endParaRPr lang="en-US" dirty="0"/>
        </a:p>
      </dgm:t>
    </dgm:pt>
    <dgm:pt modelId="{89026EE5-E28E-4E64-B6F9-34DAC9DB4656}" type="parTrans" cxnId="{9BA4878E-178F-4FF0-87AE-51349E47A513}">
      <dgm:prSet/>
      <dgm:spPr/>
      <dgm:t>
        <a:bodyPr/>
        <a:lstStyle/>
        <a:p>
          <a:endParaRPr lang="en-US"/>
        </a:p>
      </dgm:t>
    </dgm:pt>
    <dgm:pt modelId="{E4F84BA9-D4ED-4DF2-A664-1B8574AB28B4}" type="sibTrans" cxnId="{9BA4878E-178F-4FF0-87AE-51349E47A513}">
      <dgm:prSet/>
      <dgm:spPr/>
      <dgm:t>
        <a:bodyPr/>
        <a:lstStyle/>
        <a:p>
          <a:endParaRPr lang="en-US"/>
        </a:p>
      </dgm:t>
    </dgm:pt>
    <dgm:pt modelId="{BF73D4DB-DBBC-4BA9-B53D-03185188AB9F}">
      <dgm:prSet phldrT="[Text]"/>
      <dgm:spPr/>
      <dgm:t>
        <a:bodyPr/>
        <a:lstStyle/>
        <a:p>
          <a:r>
            <a:rPr lang="en-US" dirty="0" err="1" smtClean="0"/>
            <a:t>Diklatpim</a:t>
          </a:r>
          <a:r>
            <a:rPr lang="en-US" dirty="0" smtClean="0"/>
            <a:t> Tk. III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 </a:t>
          </a:r>
          <a:r>
            <a:rPr lang="en-US" dirty="0" err="1" smtClean="0"/>
            <a:t>eselon</a:t>
          </a:r>
          <a:r>
            <a:rPr lang="en-US" dirty="0" smtClean="0"/>
            <a:t> III</a:t>
          </a:r>
          <a:endParaRPr lang="en-US" dirty="0"/>
        </a:p>
      </dgm:t>
    </dgm:pt>
    <dgm:pt modelId="{F841E5E7-4196-40D1-B713-A982E5E4626A}" type="parTrans" cxnId="{8EFEAD50-711E-4C9E-A051-36D9006C0411}">
      <dgm:prSet/>
      <dgm:spPr/>
      <dgm:t>
        <a:bodyPr/>
        <a:lstStyle/>
        <a:p>
          <a:endParaRPr lang="en-US"/>
        </a:p>
      </dgm:t>
    </dgm:pt>
    <dgm:pt modelId="{374D4943-83B6-4415-88CB-42C4DCBCABF8}" type="sibTrans" cxnId="{8EFEAD50-711E-4C9E-A051-36D9006C0411}">
      <dgm:prSet/>
      <dgm:spPr/>
      <dgm:t>
        <a:bodyPr/>
        <a:lstStyle/>
        <a:p>
          <a:endParaRPr lang="en-US"/>
        </a:p>
      </dgm:t>
    </dgm:pt>
    <dgm:pt modelId="{2CE3114B-1990-42AF-A988-BEADD26709D3}">
      <dgm:prSet phldrT="[Text]"/>
      <dgm:spPr/>
      <dgm:t>
        <a:bodyPr/>
        <a:lstStyle/>
        <a:p>
          <a:r>
            <a:rPr lang="en-US" dirty="0" err="1" smtClean="0"/>
            <a:t>Diklatpim</a:t>
          </a:r>
          <a:r>
            <a:rPr lang="en-US" dirty="0" smtClean="0"/>
            <a:t> Tk. II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 </a:t>
          </a:r>
          <a:r>
            <a:rPr lang="en-US" dirty="0" err="1" smtClean="0"/>
            <a:t>eselon</a:t>
          </a:r>
          <a:r>
            <a:rPr lang="en-US" dirty="0" smtClean="0"/>
            <a:t> II</a:t>
          </a:r>
          <a:endParaRPr lang="en-US" dirty="0"/>
        </a:p>
      </dgm:t>
    </dgm:pt>
    <dgm:pt modelId="{EDAE1224-F273-43A8-BCD3-3949E0B21607}" type="parTrans" cxnId="{0422DEB1-C274-430F-BD35-CEB03DD8FC13}">
      <dgm:prSet/>
      <dgm:spPr/>
      <dgm:t>
        <a:bodyPr/>
        <a:lstStyle/>
        <a:p>
          <a:endParaRPr lang="en-US"/>
        </a:p>
      </dgm:t>
    </dgm:pt>
    <dgm:pt modelId="{81304649-EDEE-4310-985E-2F1C0CDC76CE}" type="sibTrans" cxnId="{0422DEB1-C274-430F-BD35-CEB03DD8FC13}">
      <dgm:prSet/>
      <dgm:spPr/>
      <dgm:t>
        <a:bodyPr/>
        <a:lstStyle/>
        <a:p>
          <a:endParaRPr lang="en-US"/>
        </a:p>
      </dgm:t>
    </dgm:pt>
    <dgm:pt modelId="{379A23B1-2590-4C2D-8EA2-71A3A38184FF}">
      <dgm:prSet phldrT="[Text]"/>
      <dgm:spPr/>
      <dgm:t>
        <a:bodyPr/>
        <a:lstStyle/>
        <a:p>
          <a:r>
            <a:rPr lang="en-US" dirty="0" err="1" smtClean="0"/>
            <a:t>Diklatpim</a:t>
          </a:r>
          <a:r>
            <a:rPr lang="en-US" dirty="0" smtClean="0"/>
            <a:t> Tk. I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 </a:t>
          </a:r>
          <a:r>
            <a:rPr lang="en-US" dirty="0" err="1" smtClean="0"/>
            <a:t>eselon</a:t>
          </a:r>
          <a:r>
            <a:rPr lang="en-US" dirty="0" smtClean="0"/>
            <a:t> I</a:t>
          </a:r>
          <a:endParaRPr lang="en-US" dirty="0"/>
        </a:p>
      </dgm:t>
    </dgm:pt>
    <dgm:pt modelId="{43F89969-DF27-46AD-B791-595740013DD4}" type="parTrans" cxnId="{2CCA9BF8-B77D-4628-9BA9-87FDBCC14370}">
      <dgm:prSet/>
      <dgm:spPr/>
      <dgm:t>
        <a:bodyPr/>
        <a:lstStyle/>
        <a:p>
          <a:endParaRPr lang="en-US"/>
        </a:p>
      </dgm:t>
    </dgm:pt>
    <dgm:pt modelId="{38596E50-829F-4A87-BCB5-86EB3CD15AC4}" type="sibTrans" cxnId="{2CCA9BF8-B77D-4628-9BA9-87FDBCC14370}">
      <dgm:prSet/>
      <dgm:spPr/>
      <dgm:t>
        <a:bodyPr/>
        <a:lstStyle/>
        <a:p>
          <a:endParaRPr lang="en-US"/>
        </a:p>
      </dgm:t>
    </dgm:pt>
    <dgm:pt modelId="{2CCE2D26-E7DA-40DE-ABBD-05B69B131452}" type="pres">
      <dgm:prSet presAssocID="{FB827762-91FD-4545-97D4-3B50CC41CE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B4E932-E50B-4283-B11F-6C58F8705F49}" type="pres">
      <dgm:prSet presAssocID="{A94F237A-CA61-4708-AD0B-1D399C2345B5}" presName="compNode" presStyleCnt="0"/>
      <dgm:spPr/>
    </dgm:pt>
    <dgm:pt modelId="{33EBB1D4-BEC4-4ED5-BC81-7B6A917053F2}" type="pres">
      <dgm:prSet presAssocID="{A94F237A-CA61-4708-AD0B-1D399C2345B5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4C1CEF9B-BAD5-49D1-A537-8F60DBE3E2C8}" type="pres">
      <dgm:prSet presAssocID="{A94F237A-CA61-4708-AD0B-1D399C2345B5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2A850-7A99-45DC-9B69-EC7883991056}" type="pres">
      <dgm:prSet presAssocID="{E4F84BA9-D4ED-4DF2-A664-1B8574AB28B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63E6574-1034-435C-A6CC-5095831FDB35}" type="pres">
      <dgm:prSet presAssocID="{BF73D4DB-DBBC-4BA9-B53D-03185188AB9F}" presName="compNode" presStyleCnt="0"/>
      <dgm:spPr/>
    </dgm:pt>
    <dgm:pt modelId="{D384CD63-4108-4838-A9C0-9BCD683F88D8}" type="pres">
      <dgm:prSet presAssocID="{BF73D4DB-DBBC-4BA9-B53D-03185188AB9F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2F40C16C-EE4F-4818-B564-C396617FC435}" type="pres">
      <dgm:prSet presAssocID="{BF73D4DB-DBBC-4BA9-B53D-03185188AB9F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3F509-CE3C-4CA4-9F97-300B26E17C33}" type="pres">
      <dgm:prSet presAssocID="{374D4943-83B6-4415-88CB-42C4DCBCABF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313CD0D-EC93-4D29-B87E-5F7FB34A72D2}" type="pres">
      <dgm:prSet presAssocID="{2CE3114B-1990-42AF-A988-BEADD26709D3}" presName="compNode" presStyleCnt="0"/>
      <dgm:spPr/>
    </dgm:pt>
    <dgm:pt modelId="{74C566C8-74D1-46CC-8B87-BEB120E3C989}" type="pres">
      <dgm:prSet presAssocID="{2CE3114B-1990-42AF-A988-BEADD26709D3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EB1A360A-6EED-4E93-B636-FC65FB21B5FA}" type="pres">
      <dgm:prSet presAssocID="{2CE3114B-1990-42AF-A988-BEADD26709D3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12780-E1A2-422B-B3A0-C827E3C74E6A}" type="pres">
      <dgm:prSet presAssocID="{81304649-EDEE-4310-985E-2F1C0CDC76C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657085E-FA89-43ED-94A2-0240E9B2FD3E}" type="pres">
      <dgm:prSet presAssocID="{379A23B1-2590-4C2D-8EA2-71A3A38184FF}" presName="compNode" presStyleCnt="0"/>
      <dgm:spPr/>
    </dgm:pt>
    <dgm:pt modelId="{DFA8215C-B694-45A2-9772-5387ACE5E847}" type="pres">
      <dgm:prSet presAssocID="{379A23B1-2590-4C2D-8EA2-71A3A38184FF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6789E641-A7C8-4A89-8948-2C8F7FD6C7E6}" type="pres">
      <dgm:prSet presAssocID="{379A23B1-2590-4C2D-8EA2-71A3A38184FF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FEAD50-711E-4C9E-A051-36D9006C0411}" srcId="{FB827762-91FD-4545-97D4-3B50CC41CED9}" destId="{BF73D4DB-DBBC-4BA9-B53D-03185188AB9F}" srcOrd="1" destOrd="0" parTransId="{F841E5E7-4196-40D1-B713-A982E5E4626A}" sibTransId="{374D4943-83B6-4415-88CB-42C4DCBCABF8}"/>
    <dgm:cxn modelId="{2FFCA706-253C-44A8-BD83-74BBBE22DAC5}" type="presOf" srcId="{E4F84BA9-D4ED-4DF2-A664-1B8574AB28B4}" destId="{F9B2A850-7A99-45DC-9B69-EC7883991056}" srcOrd="0" destOrd="0" presId="urn:microsoft.com/office/officeart/2005/8/layout/pList1"/>
    <dgm:cxn modelId="{2CCA9BF8-B77D-4628-9BA9-87FDBCC14370}" srcId="{FB827762-91FD-4545-97D4-3B50CC41CED9}" destId="{379A23B1-2590-4C2D-8EA2-71A3A38184FF}" srcOrd="3" destOrd="0" parTransId="{43F89969-DF27-46AD-B791-595740013DD4}" sibTransId="{38596E50-829F-4A87-BCB5-86EB3CD15AC4}"/>
    <dgm:cxn modelId="{0422DEB1-C274-430F-BD35-CEB03DD8FC13}" srcId="{FB827762-91FD-4545-97D4-3B50CC41CED9}" destId="{2CE3114B-1990-42AF-A988-BEADD26709D3}" srcOrd="2" destOrd="0" parTransId="{EDAE1224-F273-43A8-BCD3-3949E0B21607}" sibTransId="{81304649-EDEE-4310-985E-2F1C0CDC76CE}"/>
    <dgm:cxn modelId="{27FE1FE6-8344-4A86-9887-9BDDFB548921}" type="presOf" srcId="{A94F237A-CA61-4708-AD0B-1D399C2345B5}" destId="{4C1CEF9B-BAD5-49D1-A537-8F60DBE3E2C8}" srcOrd="0" destOrd="0" presId="urn:microsoft.com/office/officeart/2005/8/layout/pList1"/>
    <dgm:cxn modelId="{B4EC28CD-31D3-47A2-9F0E-890D1D8FA4D5}" type="presOf" srcId="{2CE3114B-1990-42AF-A988-BEADD26709D3}" destId="{EB1A360A-6EED-4E93-B636-FC65FB21B5FA}" srcOrd="0" destOrd="0" presId="urn:microsoft.com/office/officeart/2005/8/layout/pList1"/>
    <dgm:cxn modelId="{9BA4878E-178F-4FF0-87AE-51349E47A513}" srcId="{FB827762-91FD-4545-97D4-3B50CC41CED9}" destId="{A94F237A-CA61-4708-AD0B-1D399C2345B5}" srcOrd="0" destOrd="0" parTransId="{89026EE5-E28E-4E64-B6F9-34DAC9DB4656}" sibTransId="{E4F84BA9-D4ED-4DF2-A664-1B8574AB28B4}"/>
    <dgm:cxn modelId="{945688E5-38C7-43C3-BDBE-123A4D49E50F}" type="presOf" srcId="{379A23B1-2590-4C2D-8EA2-71A3A38184FF}" destId="{6789E641-A7C8-4A89-8948-2C8F7FD6C7E6}" srcOrd="0" destOrd="0" presId="urn:microsoft.com/office/officeart/2005/8/layout/pList1"/>
    <dgm:cxn modelId="{781E5E12-7A28-471F-81F9-0051CE6BEAE5}" type="presOf" srcId="{FB827762-91FD-4545-97D4-3B50CC41CED9}" destId="{2CCE2D26-E7DA-40DE-ABBD-05B69B131452}" srcOrd="0" destOrd="0" presId="urn:microsoft.com/office/officeart/2005/8/layout/pList1"/>
    <dgm:cxn modelId="{13C56347-2F4C-4DB9-832F-1EAFAEA5F4E0}" type="presOf" srcId="{374D4943-83B6-4415-88CB-42C4DCBCABF8}" destId="{9273F509-CE3C-4CA4-9F97-300B26E17C33}" srcOrd="0" destOrd="0" presId="urn:microsoft.com/office/officeart/2005/8/layout/pList1"/>
    <dgm:cxn modelId="{A5BD0204-2F42-49A9-8C01-5EE5D25D7DD8}" type="presOf" srcId="{BF73D4DB-DBBC-4BA9-B53D-03185188AB9F}" destId="{2F40C16C-EE4F-4818-B564-C396617FC435}" srcOrd="0" destOrd="0" presId="urn:microsoft.com/office/officeart/2005/8/layout/pList1"/>
    <dgm:cxn modelId="{C9A5F43A-D038-447A-8CFE-77A191068F8F}" type="presOf" srcId="{81304649-EDEE-4310-985E-2F1C0CDC76CE}" destId="{80C12780-E1A2-422B-B3A0-C827E3C74E6A}" srcOrd="0" destOrd="0" presId="urn:microsoft.com/office/officeart/2005/8/layout/pList1"/>
    <dgm:cxn modelId="{93E472C4-A277-4DC9-A7F0-9BB27D20F7F2}" type="presParOf" srcId="{2CCE2D26-E7DA-40DE-ABBD-05B69B131452}" destId="{F1B4E932-E50B-4283-B11F-6C58F8705F49}" srcOrd="0" destOrd="0" presId="urn:microsoft.com/office/officeart/2005/8/layout/pList1"/>
    <dgm:cxn modelId="{83854BEB-1964-45BD-97BE-DB8ACAB7945C}" type="presParOf" srcId="{F1B4E932-E50B-4283-B11F-6C58F8705F49}" destId="{33EBB1D4-BEC4-4ED5-BC81-7B6A917053F2}" srcOrd="0" destOrd="0" presId="urn:microsoft.com/office/officeart/2005/8/layout/pList1"/>
    <dgm:cxn modelId="{4EB99791-8C57-43B7-9AAF-8C57CC34E7C1}" type="presParOf" srcId="{F1B4E932-E50B-4283-B11F-6C58F8705F49}" destId="{4C1CEF9B-BAD5-49D1-A537-8F60DBE3E2C8}" srcOrd="1" destOrd="0" presId="urn:microsoft.com/office/officeart/2005/8/layout/pList1"/>
    <dgm:cxn modelId="{5AB79532-4072-4151-BAD6-8FE7E4858D2B}" type="presParOf" srcId="{2CCE2D26-E7DA-40DE-ABBD-05B69B131452}" destId="{F9B2A850-7A99-45DC-9B69-EC7883991056}" srcOrd="1" destOrd="0" presId="urn:microsoft.com/office/officeart/2005/8/layout/pList1"/>
    <dgm:cxn modelId="{328A6305-3C79-4EF5-8F14-25ACB32EE1D0}" type="presParOf" srcId="{2CCE2D26-E7DA-40DE-ABBD-05B69B131452}" destId="{763E6574-1034-435C-A6CC-5095831FDB35}" srcOrd="2" destOrd="0" presId="urn:microsoft.com/office/officeart/2005/8/layout/pList1"/>
    <dgm:cxn modelId="{31327225-FAD6-43D3-AD56-F1E4B680501F}" type="presParOf" srcId="{763E6574-1034-435C-A6CC-5095831FDB35}" destId="{D384CD63-4108-4838-A9C0-9BCD683F88D8}" srcOrd="0" destOrd="0" presId="urn:microsoft.com/office/officeart/2005/8/layout/pList1"/>
    <dgm:cxn modelId="{CD4B2155-842F-4514-A7D9-780A2DCF0087}" type="presParOf" srcId="{763E6574-1034-435C-A6CC-5095831FDB35}" destId="{2F40C16C-EE4F-4818-B564-C396617FC435}" srcOrd="1" destOrd="0" presId="urn:microsoft.com/office/officeart/2005/8/layout/pList1"/>
    <dgm:cxn modelId="{C1729119-4933-4606-891F-2432562F2DEB}" type="presParOf" srcId="{2CCE2D26-E7DA-40DE-ABBD-05B69B131452}" destId="{9273F509-CE3C-4CA4-9F97-300B26E17C33}" srcOrd="3" destOrd="0" presId="urn:microsoft.com/office/officeart/2005/8/layout/pList1"/>
    <dgm:cxn modelId="{BA0DE2EF-5D0F-4C0E-8BF4-54E19C56CFF6}" type="presParOf" srcId="{2CCE2D26-E7DA-40DE-ABBD-05B69B131452}" destId="{4313CD0D-EC93-4D29-B87E-5F7FB34A72D2}" srcOrd="4" destOrd="0" presId="urn:microsoft.com/office/officeart/2005/8/layout/pList1"/>
    <dgm:cxn modelId="{8391B20B-4A44-4C21-B754-61EDAA70B3B2}" type="presParOf" srcId="{4313CD0D-EC93-4D29-B87E-5F7FB34A72D2}" destId="{74C566C8-74D1-46CC-8B87-BEB120E3C989}" srcOrd="0" destOrd="0" presId="urn:microsoft.com/office/officeart/2005/8/layout/pList1"/>
    <dgm:cxn modelId="{A300675A-D41F-49F8-9DB5-443101274CBF}" type="presParOf" srcId="{4313CD0D-EC93-4D29-B87E-5F7FB34A72D2}" destId="{EB1A360A-6EED-4E93-B636-FC65FB21B5FA}" srcOrd="1" destOrd="0" presId="urn:microsoft.com/office/officeart/2005/8/layout/pList1"/>
    <dgm:cxn modelId="{5E198062-80E4-4B93-8D1F-7D12EF375EBE}" type="presParOf" srcId="{2CCE2D26-E7DA-40DE-ABBD-05B69B131452}" destId="{80C12780-E1A2-422B-B3A0-C827E3C74E6A}" srcOrd="5" destOrd="0" presId="urn:microsoft.com/office/officeart/2005/8/layout/pList1"/>
    <dgm:cxn modelId="{4DBC7348-1291-4389-BBC5-82CF065C870B}" type="presParOf" srcId="{2CCE2D26-E7DA-40DE-ABBD-05B69B131452}" destId="{9657085E-FA89-43ED-94A2-0240E9B2FD3E}" srcOrd="6" destOrd="0" presId="urn:microsoft.com/office/officeart/2005/8/layout/pList1"/>
    <dgm:cxn modelId="{975B9F5D-5D8D-4121-920B-1479719E8CAF}" type="presParOf" srcId="{9657085E-FA89-43ED-94A2-0240E9B2FD3E}" destId="{DFA8215C-B694-45A2-9772-5387ACE5E847}" srcOrd="0" destOrd="0" presId="urn:microsoft.com/office/officeart/2005/8/layout/pList1"/>
    <dgm:cxn modelId="{0CE3ABE7-FD96-4CE8-83F7-C212EC881683}" type="presParOf" srcId="{9657085E-FA89-43ED-94A2-0240E9B2FD3E}" destId="{6789E641-A7C8-4A89-8948-2C8F7FD6C7E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1F6B9-5741-4A96-BAB4-BE2EE227A053}">
      <dsp:nvSpPr>
        <dsp:cNvPr id="0" name=""/>
        <dsp:cNvSpPr/>
      </dsp:nvSpPr>
      <dsp:spPr>
        <a:xfrm>
          <a:off x="0" y="452990"/>
          <a:ext cx="859631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BEEA1-465E-49A1-A2BD-30D47B7E670F}">
      <dsp:nvSpPr>
        <dsp:cNvPr id="0" name=""/>
        <dsp:cNvSpPr/>
      </dsp:nvSpPr>
      <dsp:spPr>
        <a:xfrm>
          <a:off x="409248" y="69230"/>
          <a:ext cx="818495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Pemimpin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birokrasi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bekerja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belum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digerakkan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visi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misi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masih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berpatokan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peraturan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kaku</a:t>
          </a:r>
          <a:endParaRPr lang="en-US" sz="2000" kern="1200" dirty="0"/>
        </a:p>
      </dsp:txBody>
      <dsp:txXfrm>
        <a:off x="446715" y="106697"/>
        <a:ext cx="8110022" cy="692586"/>
      </dsp:txXfrm>
    </dsp:sp>
    <dsp:sp modelId="{14B9EF39-9C0A-4C87-A275-B2615040C93D}">
      <dsp:nvSpPr>
        <dsp:cNvPr id="0" name=""/>
        <dsp:cNvSpPr/>
      </dsp:nvSpPr>
      <dsp:spPr>
        <a:xfrm>
          <a:off x="0" y="1632350"/>
          <a:ext cx="859631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03681-B810-4DB1-91E8-BB2A08909E56}">
      <dsp:nvSpPr>
        <dsp:cNvPr id="0" name=""/>
        <dsp:cNvSpPr/>
      </dsp:nvSpPr>
      <dsp:spPr>
        <a:xfrm>
          <a:off x="409248" y="1248590"/>
          <a:ext cx="818495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Pemimpin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birokrasi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mengendalikan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kewenangan</a:t>
          </a:r>
          <a:r>
            <a:rPr lang="en-US" sz="2000" kern="1200" dirty="0" smtClean="0"/>
            <a:t> formal, </a:t>
          </a:r>
          <a:r>
            <a:rPr lang="en-US" sz="2000" kern="1200" dirty="0" err="1" smtClean="0"/>
            <a:t>kekuasaan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kekuatan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dlm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menggerakkan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bawahan</a:t>
          </a:r>
          <a:endParaRPr lang="en-US" sz="2000" kern="1200" dirty="0"/>
        </a:p>
      </dsp:txBody>
      <dsp:txXfrm>
        <a:off x="446715" y="1286057"/>
        <a:ext cx="8110022" cy="692586"/>
      </dsp:txXfrm>
    </dsp:sp>
    <dsp:sp modelId="{41A0A27B-8377-423A-952F-EC2732DAED92}">
      <dsp:nvSpPr>
        <dsp:cNvPr id="0" name=""/>
        <dsp:cNvSpPr/>
      </dsp:nvSpPr>
      <dsp:spPr>
        <a:xfrm>
          <a:off x="0" y="2811711"/>
          <a:ext cx="859631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21E95-A33F-4232-A5E6-FCCDAAF4514D}">
      <dsp:nvSpPr>
        <dsp:cNvPr id="0" name=""/>
        <dsp:cNvSpPr/>
      </dsp:nvSpPr>
      <dsp:spPr>
        <a:xfrm>
          <a:off x="409248" y="2427951"/>
          <a:ext cx="818495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Pemimpin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birokrasi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masih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kompetensi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rendah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hal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disebabkan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promosi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kurang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memperhatikan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kompetensi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pejabat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diangkat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446715" y="2465418"/>
        <a:ext cx="8110022" cy="692586"/>
      </dsp:txXfrm>
    </dsp:sp>
    <dsp:sp modelId="{7BDD2E12-136F-4FBF-AFB4-C00A1C34222B}">
      <dsp:nvSpPr>
        <dsp:cNvPr id="0" name=""/>
        <dsp:cNvSpPr/>
      </dsp:nvSpPr>
      <dsp:spPr>
        <a:xfrm>
          <a:off x="0" y="3991071"/>
          <a:ext cx="859631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D2292-223A-45D3-8536-E7AFA0070423}">
      <dsp:nvSpPr>
        <dsp:cNvPr id="0" name=""/>
        <dsp:cNvSpPr/>
      </dsp:nvSpPr>
      <dsp:spPr>
        <a:xfrm>
          <a:off x="409248" y="3607311"/>
          <a:ext cx="818495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Lemahnya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akuntabilitas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pemimpin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birokrasi</a:t>
          </a:r>
          <a:endParaRPr lang="en-US" sz="2000" kern="1200" dirty="0"/>
        </a:p>
      </dsp:txBody>
      <dsp:txXfrm>
        <a:off x="446715" y="3644778"/>
        <a:ext cx="8110022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B8AC4-BC6D-4F42-ABDE-8E9AF390E9DF}">
      <dsp:nvSpPr>
        <dsp:cNvPr id="0" name=""/>
        <dsp:cNvSpPr/>
      </dsp:nvSpPr>
      <dsp:spPr>
        <a:xfrm>
          <a:off x="0" y="70523"/>
          <a:ext cx="6699876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Kepemimpinan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tradisional</a:t>
          </a:r>
          <a:endParaRPr lang="en-US" sz="3900" kern="1200" dirty="0"/>
        </a:p>
      </dsp:txBody>
      <dsp:txXfrm>
        <a:off x="44549" y="115072"/>
        <a:ext cx="6610778" cy="823502"/>
      </dsp:txXfrm>
    </dsp:sp>
    <dsp:sp modelId="{78EBA649-918A-4143-8CE6-23FEC2E357FB}">
      <dsp:nvSpPr>
        <dsp:cNvPr id="0" name=""/>
        <dsp:cNvSpPr/>
      </dsp:nvSpPr>
      <dsp:spPr>
        <a:xfrm>
          <a:off x="0" y="983123"/>
          <a:ext cx="6699876" cy="908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721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kern="1200" dirty="0" err="1" smtClean="0"/>
            <a:t>Berasal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dari</a:t>
          </a:r>
          <a:r>
            <a:rPr lang="en-US" sz="3000" kern="1200" dirty="0" smtClean="0"/>
            <a:t> system </a:t>
          </a:r>
          <a:r>
            <a:rPr lang="en-US" sz="3000" kern="1200" dirty="0" err="1" smtClean="0"/>
            <a:t>kepercayaan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zaman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kuno</a:t>
          </a:r>
          <a:r>
            <a:rPr lang="en-US" sz="3000" kern="1200" dirty="0" smtClean="0"/>
            <a:t>, </a:t>
          </a:r>
          <a:r>
            <a:rPr lang="en-US" sz="3000" kern="1200" dirty="0" err="1" smtClean="0"/>
            <a:t>atau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garis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keturunan</a:t>
          </a:r>
          <a:endParaRPr lang="en-US" sz="3000" kern="1200" dirty="0"/>
        </a:p>
      </dsp:txBody>
      <dsp:txXfrm>
        <a:off x="0" y="983123"/>
        <a:ext cx="6699876" cy="908212"/>
      </dsp:txXfrm>
    </dsp:sp>
    <dsp:sp modelId="{9ED03A25-C7D9-4DDA-BD3D-65803AE7029D}">
      <dsp:nvSpPr>
        <dsp:cNvPr id="0" name=""/>
        <dsp:cNvSpPr/>
      </dsp:nvSpPr>
      <dsp:spPr>
        <a:xfrm>
          <a:off x="0" y="1891335"/>
          <a:ext cx="6699876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Kepemimpinan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kharismatik</a:t>
          </a:r>
          <a:endParaRPr lang="en-US" sz="3900" kern="1200" dirty="0"/>
        </a:p>
      </dsp:txBody>
      <dsp:txXfrm>
        <a:off x="44549" y="1935884"/>
        <a:ext cx="6610778" cy="823502"/>
      </dsp:txXfrm>
    </dsp:sp>
    <dsp:sp modelId="{26C99683-61A9-4041-A402-97FB90E9BDD2}">
      <dsp:nvSpPr>
        <dsp:cNvPr id="0" name=""/>
        <dsp:cNvSpPr/>
      </dsp:nvSpPr>
      <dsp:spPr>
        <a:xfrm>
          <a:off x="0" y="2803935"/>
          <a:ext cx="6699876" cy="1332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721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kern="1200" dirty="0" err="1" smtClean="0"/>
            <a:t>Pemimpin</a:t>
          </a:r>
          <a:r>
            <a:rPr lang="en-US" sz="3000" kern="1200" dirty="0" smtClean="0"/>
            <a:t> yang </a:t>
          </a:r>
          <a:r>
            <a:rPr lang="en-US" sz="3000" kern="1200" dirty="0" err="1" smtClean="0"/>
            <a:t>dapat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otoritas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dari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kemampuannya</a:t>
          </a:r>
          <a:r>
            <a:rPr lang="en-US" sz="3000" kern="1200" dirty="0" smtClean="0"/>
            <a:t>, </a:t>
          </a:r>
          <a:r>
            <a:rPr lang="en-US" sz="3000" kern="1200" dirty="0" err="1" smtClean="0"/>
            <a:t>ciri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khas</a:t>
          </a:r>
          <a:r>
            <a:rPr lang="en-US" sz="3000" kern="1200" dirty="0" smtClean="0"/>
            <a:t> yang </a:t>
          </a:r>
          <a:r>
            <a:rPr lang="en-US" sz="3000" kern="1200" dirty="0" err="1" smtClean="0"/>
            <a:t>dimiliki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atau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keyakinan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pengikut</a:t>
          </a:r>
          <a:endParaRPr lang="en-US" sz="3000" kern="1200" dirty="0"/>
        </a:p>
      </dsp:txBody>
      <dsp:txXfrm>
        <a:off x="0" y="2803935"/>
        <a:ext cx="6699876" cy="1332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2668E-12F7-44A9-A956-DEDBCD0A40E4}">
      <dsp:nvSpPr>
        <dsp:cNvPr id="0" name=""/>
        <dsp:cNvSpPr/>
      </dsp:nvSpPr>
      <dsp:spPr>
        <a:xfrm>
          <a:off x="0" y="0"/>
          <a:ext cx="8596312" cy="1418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Menurut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Tjokroamidjoyo</a:t>
          </a:r>
          <a:r>
            <a:rPr lang="en-US" sz="2300" kern="1200" dirty="0" smtClean="0"/>
            <a:t> (1987:113)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Administrator </a:t>
          </a:r>
          <a:r>
            <a:rPr lang="en-US" sz="1800" kern="1200" dirty="0" err="1" smtClean="0"/>
            <a:t>sebagai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pemimpin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birokrasi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harus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mengambil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keputusan</a:t>
          </a:r>
          <a:endParaRPr lang="en-US" sz="1800" kern="1200" dirty="0"/>
        </a:p>
      </dsp:txBody>
      <dsp:txXfrm>
        <a:off x="1861145" y="0"/>
        <a:ext cx="6735166" cy="1418828"/>
      </dsp:txXfrm>
    </dsp:sp>
    <dsp:sp modelId="{8F299811-9756-4949-9F34-557781D2D28F}">
      <dsp:nvSpPr>
        <dsp:cNvPr id="0" name=""/>
        <dsp:cNvSpPr/>
      </dsp:nvSpPr>
      <dsp:spPr>
        <a:xfrm>
          <a:off x="141882" y="141882"/>
          <a:ext cx="1719262" cy="1135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1000" b="-91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7DF7D-E099-4946-8B0C-3197A9F3D712}">
      <dsp:nvSpPr>
        <dsp:cNvPr id="0" name=""/>
        <dsp:cNvSpPr/>
      </dsp:nvSpPr>
      <dsp:spPr>
        <a:xfrm>
          <a:off x="0" y="1560710"/>
          <a:ext cx="8596312" cy="1418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Menurut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Thoha</a:t>
          </a:r>
          <a:r>
            <a:rPr lang="en-US" sz="2300" kern="1200" dirty="0" smtClean="0"/>
            <a:t> (2002160)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Pemimpin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birokrasi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adalah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pemimpin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diangkat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dlm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suatu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jabatan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oleh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pejabat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berwenang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mengepalai</a:t>
          </a:r>
          <a:r>
            <a:rPr lang="en-US" sz="1800" kern="1200" dirty="0" smtClean="0"/>
            <a:t> unit </a:t>
          </a:r>
          <a:r>
            <a:rPr lang="en-US" sz="1800" kern="1200" dirty="0" err="1" smtClean="0"/>
            <a:t>kerja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tertentu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memiliki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bawahan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diatur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oleh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kewenangan</a:t>
          </a:r>
          <a:endParaRPr lang="en-US" sz="1800" kern="1200" dirty="0"/>
        </a:p>
      </dsp:txBody>
      <dsp:txXfrm>
        <a:off x="1861145" y="1560710"/>
        <a:ext cx="6735166" cy="1418828"/>
      </dsp:txXfrm>
    </dsp:sp>
    <dsp:sp modelId="{C9C1FD42-7234-4BE7-8507-3B16EC57AAE2}">
      <dsp:nvSpPr>
        <dsp:cNvPr id="0" name=""/>
        <dsp:cNvSpPr/>
      </dsp:nvSpPr>
      <dsp:spPr>
        <a:xfrm>
          <a:off x="141882" y="1702593"/>
          <a:ext cx="1719262" cy="1135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A6749-864F-4372-BA01-753AAA998998}">
      <dsp:nvSpPr>
        <dsp:cNvPr id="0" name=""/>
        <dsp:cNvSpPr/>
      </dsp:nvSpPr>
      <dsp:spPr>
        <a:xfrm>
          <a:off x="0" y="3121421"/>
          <a:ext cx="8596312" cy="1418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Menurut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Rukmana</a:t>
          </a:r>
          <a:r>
            <a:rPr lang="en-US" sz="2300" kern="1200" dirty="0" smtClean="0"/>
            <a:t> (2007:2)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Kedudukan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sekelompok</a:t>
          </a:r>
          <a:r>
            <a:rPr lang="en-US" sz="1800" kern="1200" dirty="0" smtClean="0"/>
            <a:t> orang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hierarkhi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tertentu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suatu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birokrasi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pemerintahan</a:t>
          </a:r>
          <a:endParaRPr lang="en-US" sz="1800" kern="1200" dirty="0"/>
        </a:p>
      </dsp:txBody>
      <dsp:txXfrm>
        <a:off x="1861145" y="3121421"/>
        <a:ext cx="6735166" cy="1418828"/>
      </dsp:txXfrm>
    </dsp:sp>
    <dsp:sp modelId="{144A4118-BCB1-4D98-A3A7-F3E5882ED005}">
      <dsp:nvSpPr>
        <dsp:cNvPr id="0" name=""/>
        <dsp:cNvSpPr/>
      </dsp:nvSpPr>
      <dsp:spPr>
        <a:xfrm>
          <a:off x="141882" y="3263304"/>
          <a:ext cx="1719262" cy="1135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BB1D4-BEC4-4ED5-BC81-7B6A917053F2}">
      <dsp:nvSpPr>
        <dsp:cNvPr id="0" name=""/>
        <dsp:cNvSpPr/>
      </dsp:nvSpPr>
      <dsp:spPr>
        <a:xfrm>
          <a:off x="4097" y="863797"/>
          <a:ext cx="1949986" cy="134354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CEF9B-BAD5-49D1-A537-8F60DBE3E2C8}">
      <dsp:nvSpPr>
        <dsp:cNvPr id="0" name=""/>
        <dsp:cNvSpPr/>
      </dsp:nvSpPr>
      <dsp:spPr>
        <a:xfrm>
          <a:off x="4097" y="2207337"/>
          <a:ext cx="1949986" cy="72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Diklatpim</a:t>
          </a:r>
          <a:r>
            <a:rPr lang="en-US" sz="1500" kern="1200" dirty="0" smtClean="0"/>
            <a:t> Tk. IV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jabatan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Struktural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eselon</a:t>
          </a:r>
          <a:r>
            <a:rPr lang="en-US" sz="1500" kern="1200" dirty="0" smtClean="0"/>
            <a:t> IV</a:t>
          </a:r>
          <a:endParaRPr lang="en-US" sz="1500" kern="1200" dirty="0"/>
        </a:p>
      </dsp:txBody>
      <dsp:txXfrm>
        <a:off x="4097" y="2207337"/>
        <a:ext cx="1949986" cy="723444"/>
      </dsp:txXfrm>
    </dsp:sp>
    <dsp:sp modelId="{D384CD63-4108-4838-A9C0-9BCD683F88D8}">
      <dsp:nvSpPr>
        <dsp:cNvPr id="0" name=""/>
        <dsp:cNvSpPr/>
      </dsp:nvSpPr>
      <dsp:spPr>
        <a:xfrm>
          <a:off x="2149164" y="863797"/>
          <a:ext cx="1949986" cy="1343540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0C16C-EE4F-4818-B564-C396617FC435}">
      <dsp:nvSpPr>
        <dsp:cNvPr id="0" name=""/>
        <dsp:cNvSpPr/>
      </dsp:nvSpPr>
      <dsp:spPr>
        <a:xfrm>
          <a:off x="2149164" y="2207337"/>
          <a:ext cx="1949986" cy="72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Diklatpim</a:t>
          </a:r>
          <a:r>
            <a:rPr lang="en-US" sz="1500" kern="1200" dirty="0" smtClean="0"/>
            <a:t> Tk. III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jabatan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Struktural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eselon</a:t>
          </a:r>
          <a:r>
            <a:rPr lang="en-US" sz="1500" kern="1200" dirty="0" smtClean="0"/>
            <a:t> III</a:t>
          </a:r>
          <a:endParaRPr lang="en-US" sz="1500" kern="1200" dirty="0"/>
        </a:p>
      </dsp:txBody>
      <dsp:txXfrm>
        <a:off x="2149164" y="2207337"/>
        <a:ext cx="1949986" cy="723444"/>
      </dsp:txXfrm>
    </dsp:sp>
    <dsp:sp modelId="{74C566C8-74D1-46CC-8B87-BEB120E3C989}">
      <dsp:nvSpPr>
        <dsp:cNvPr id="0" name=""/>
        <dsp:cNvSpPr/>
      </dsp:nvSpPr>
      <dsp:spPr>
        <a:xfrm>
          <a:off x="4294231" y="863797"/>
          <a:ext cx="1949986" cy="1343540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A360A-6EED-4E93-B636-FC65FB21B5FA}">
      <dsp:nvSpPr>
        <dsp:cNvPr id="0" name=""/>
        <dsp:cNvSpPr/>
      </dsp:nvSpPr>
      <dsp:spPr>
        <a:xfrm>
          <a:off x="4294231" y="2207337"/>
          <a:ext cx="1949986" cy="72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Diklatpim</a:t>
          </a:r>
          <a:r>
            <a:rPr lang="en-US" sz="1500" kern="1200" dirty="0" smtClean="0"/>
            <a:t> Tk. II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jabatan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Struktural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eselon</a:t>
          </a:r>
          <a:r>
            <a:rPr lang="en-US" sz="1500" kern="1200" dirty="0" smtClean="0"/>
            <a:t> II</a:t>
          </a:r>
          <a:endParaRPr lang="en-US" sz="1500" kern="1200" dirty="0"/>
        </a:p>
      </dsp:txBody>
      <dsp:txXfrm>
        <a:off x="4294231" y="2207337"/>
        <a:ext cx="1949986" cy="723444"/>
      </dsp:txXfrm>
    </dsp:sp>
    <dsp:sp modelId="{DFA8215C-B694-45A2-9772-5387ACE5E847}">
      <dsp:nvSpPr>
        <dsp:cNvPr id="0" name=""/>
        <dsp:cNvSpPr/>
      </dsp:nvSpPr>
      <dsp:spPr>
        <a:xfrm>
          <a:off x="6439298" y="863797"/>
          <a:ext cx="1949986" cy="1343540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9E641-A7C8-4A89-8948-2C8F7FD6C7E6}">
      <dsp:nvSpPr>
        <dsp:cNvPr id="0" name=""/>
        <dsp:cNvSpPr/>
      </dsp:nvSpPr>
      <dsp:spPr>
        <a:xfrm>
          <a:off x="6439298" y="2207337"/>
          <a:ext cx="1949986" cy="72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Diklatpim</a:t>
          </a:r>
          <a:r>
            <a:rPr lang="en-US" sz="1500" kern="1200" dirty="0" smtClean="0"/>
            <a:t> Tk. I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jabatan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Struktural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eselon</a:t>
          </a:r>
          <a:r>
            <a:rPr lang="en-US" sz="1500" kern="1200" dirty="0" smtClean="0"/>
            <a:t> I</a:t>
          </a:r>
          <a:endParaRPr lang="en-US" sz="1500" kern="1200" dirty="0"/>
        </a:p>
      </dsp:txBody>
      <dsp:txXfrm>
        <a:off x="6439298" y="2207337"/>
        <a:ext cx="1949986" cy="723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8D1B4-9521-4529-AF87-36A4303B960A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8FAD5-BCFC-4C97-AC5A-54F73E22E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4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75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KEPEMIMPINAN DALAM POLITIK DAN PEMERINTAHAN  (KEPEMIMPINAN BIROKRASI)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Dewi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Kurniasih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S.IP.,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M.Si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2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3" y="375726"/>
            <a:ext cx="8901953" cy="438453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z="2400" dirty="0" err="1"/>
              <a:t>Tugas</a:t>
            </a:r>
            <a:r>
              <a:rPr lang="en-US" sz="2400" dirty="0"/>
              <a:t>,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penghayatan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pemimpin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. </a:t>
            </a:r>
            <a:r>
              <a:rPr lang="en-US" sz="2400" dirty="0" err="1"/>
              <a:t>Penghayatan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fi-FI" sz="2400" dirty="0"/>
              <a:t>Nilai-nilai, sebagai landasan berpijak drai perilaku pemimpin. </a:t>
            </a:r>
            <a:r>
              <a:rPr lang="it-IT" sz="2400" dirty="0"/>
              <a:t>Di dalamnya memuat cita-cita yang ingin dibangunnya.</a:t>
            </a:r>
            <a:endParaRPr lang="en-US" sz="2400" dirty="0"/>
          </a:p>
          <a:p>
            <a:pPr marL="457200" lvl="0" indent="-457200">
              <a:buFont typeface="+mj-lt"/>
              <a:buAutoNum type="arabicPeriod" startAt="4"/>
            </a:pPr>
            <a:r>
              <a:rPr lang="it-IT" sz="2400" dirty="0"/>
              <a:t>Lingkungan, yang menyangkut ciri-ciri lingkungan fisik, teknologi, ekonomi dan sosial budaya yang berpengaruh terhadap perilaku kepemimpinan seseorang.</a:t>
            </a:r>
            <a:endParaRPr lang="en-US" sz="2400" dirty="0"/>
          </a:p>
          <a:p>
            <a:pPr marL="0" indent="0">
              <a:buNone/>
            </a:pPr>
            <a:r>
              <a:rPr lang="it-IT" sz="2400" dirty="0"/>
              <a:t>(Paige dalam Rasyid, 2002:105-108)</a:t>
            </a:r>
            <a:endParaRPr lang="en-US" sz="2400" dirty="0"/>
          </a:p>
          <a:p>
            <a:endParaRPr lang="en-US" sz="2078" dirty="0"/>
          </a:p>
        </p:txBody>
      </p:sp>
    </p:spTree>
    <p:extLst>
      <p:ext uri="{BB962C8B-B14F-4D97-AF65-F5344CB8AC3E}">
        <p14:creationId xmlns:p14="http://schemas.microsoft.com/office/powerpoint/2010/main" val="116278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0" y="324846"/>
            <a:ext cx="8132709" cy="85849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WATAK DAN KARAKTER MANUSIA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3412" y="1331104"/>
            <a:ext cx="1059628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Matahari</a:t>
            </a:r>
            <a:r>
              <a:rPr lang="en-US" sz="2000" b="1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,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pemberi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Bulan</a:t>
            </a:r>
            <a:r>
              <a:rPr lang="en-US" sz="2000" dirty="0"/>
              <a:t> (</a:t>
            </a:r>
            <a:r>
              <a:rPr lang="en-US" sz="2000" dirty="0" err="1"/>
              <a:t>Berwujud</a:t>
            </a:r>
            <a:r>
              <a:rPr lang="en-US" sz="2000" dirty="0"/>
              <a:t> </a:t>
            </a:r>
            <a:r>
              <a:rPr lang="en-US" sz="2000" dirty="0" err="1"/>
              <a:t>indah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menerangi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kegelapan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Bintang</a:t>
            </a:r>
            <a:r>
              <a:rPr lang="en-US" sz="2000" dirty="0"/>
              <a:t> (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dirty="0" err="1"/>
              <a:t>indah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hiasan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malam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kompas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Angin</a:t>
            </a:r>
            <a:r>
              <a:rPr lang="en-US" sz="2000" b="1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Mengisi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, </a:t>
            </a:r>
            <a:r>
              <a:rPr lang="en-US" sz="2000" dirty="0" err="1"/>
              <a:t>serumit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 </a:t>
            </a:r>
            <a:r>
              <a:rPr lang="en-US" sz="2000" dirty="0" err="1"/>
              <a:t>tempatnya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Mendung</a:t>
            </a:r>
            <a:r>
              <a:rPr lang="en-US" sz="2000" dirty="0"/>
              <a:t> (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menakutkan</a:t>
            </a:r>
            <a:r>
              <a:rPr lang="en-US" sz="2000" dirty="0"/>
              <a:t>/</a:t>
            </a:r>
            <a:r>
              <a:rPr lang="en-US" sz="2000" dirty="0" err="1"/>
              <a:t>wibawa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kalau</a:t>
            </a:r>
            <a:r>
              <a:rPr lang="en-US" sz="2000" dirty="0"/>
              <a:t> </a:t>
            </a:r>
            <a:r>
              <a:rPr lang="en-US" sz="2000" dirty="0" err="1"/>
              <a:t>sdh</a:t>
            </a:r>
            <a:r>
              <a:rPr lang="en-US" sz="2000" dirty="0"/>
              <a:t> </a:t>
            </a:r>
            <a:r>
              <a:rPr lang="en-US" sz="2000" dirty="0" err="1"/>
              <a:t>mencair</a:t>
            </a:r>
            <a:r>
              <a:rPr lang="en-US" sz="2000" dirty="0"/>
              <a:t>/</a:t>
            </a:r>
            <a:r>
              <a:rPr lang="en-US" sz="2000" dirty="0" err="1"/>
              <a:t>hujan</a:t>
            </a:r>
            <a:r>
              <a:rPr lang="en-US" sz="2000" dirty="0"/>
              <a:t> </a:t>
            </a:r>
            <a:r>
              <a:rPr lang="en-US" sz="2000" dirty="0" err="1"/>
              <a:t>dpt</a:t>
            </a:r>
            <a:r>
              <a:rPr lang="en-US" sz="2000" dirty="0"/>
              <a:t> </a:t>
            </a:r>
            <a:r>
              <a:rPr lang="en-US" sz="2000" dirty="0" err="1"/>
              <a:t>menghidupkan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tumbuh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Api</a:t>
            </a:r>
            <a:r>
              <a:rPr lang="en-US" sz="2000" b="1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tegak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sanggup</a:t>
            </a:r>
            <a:r>
              <a:rPr lang="en-US" sz="2000" dirty="0"/>
              <a:t> </a:t>
            </a:r>
            <a:r>
              <a:rPr lang="en-US" sz="2000" dirty="0" err="1"/>
              <a:t>membakar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bersentuhan</a:t>
            </a:r>
            <a:r>
              <a:rPr lang="en-US" sz="2000" dirty="0"/>
              <a:t> </a:t>
            </a:r>
            <a:r>
              <a:rPr lang="en-US" sz="2000" dirty="0" err="1"/>
              <a:t>dengannya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Samudera</a:t>
            </a:r>
            <a:r>
              <a:rPr lang="en-US" sz="2000" b="1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rata)</a:t>
            </a:r>
          </a:p>
          <a:p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b="1" i="1" dirty="0" err="1"/>
              <a:t>Watak</a:t>
            </a:r>
            <a:r>
              <a:rPr lang="en-US" sz="2000" b="1" i="1" dirty="0"/>
              <a:t> </a:t>
            </a:r>
            <a:r>
              <a:rPr lang="en-US" sz="2000" b="1" i="1" dirty="0" err="1"/>
              <a:t>Bumi</a:t>
            </a:r>
            <a:r>
              <a:rPr lang="en-US" sz="2000" b="1" i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sentosa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suci</a:t>
            </a:r>
            <a:r>
              <a:rPr lang="en-US" sz="2000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71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7" y="784875"/>
            <a:ext cx="6605516" cy="5284412"/>
          </a:xfrm>
        </p:spPr>
      </p:pic>
    </p:spTree>
    <p:extLst>
      <p:ext uri="{BB962C8B-B14F-4D97-AF65-F5344CB8AC3E}">
        <p14:creationId xmlns:p14="http://schemas.microsoft.com/office/powerpoint/2010/main" val="149749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5921"/>
            <a:ext cx="8596668" cy="422544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Birokrasi</a:t>
            </a:r>
            <a:r>
              <a:rPr lang="en-US" sz="2800" dirty="0" smtClean="0"/>
              <a:t> </a:t>
            </a:r>
            <a:r>
              <a:rPr lang="en-US" sz="2800" dirty="0" err="1" smtClean="0"/>
              <a:t>Pemimpin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peranan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. OKI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pemimpin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keberhasilan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tugas-tugas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Berbagai</a:t>
            </a:r>
            <a:r>
              <a:rPr lang="en-US" sz="2800" dirty="0" smtClean="0"/>
              <a:t> “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”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birokrasi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lemahnya</a:t>
            </a:r>
            <a:r>
              <a:rPr lang="en-US" sz="2800" dirty="0" smtClean="0"/>
              <a:t>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ber</a:t>
            </a:r>
            <a:r>
              <a:rPr lang="en-US" sz="2800" dirty="0" err="1"/>
              <a:t>bagai</a:t>
            </a:r>
            <a:r>
              <a:rPr lang="en-US" sz="2800" dirty="0"/>
              <a:t>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907" y="609600"/>
            <a:ext cx="2457450" cy="24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1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57281"/>
            <a:ext cx="1723671" cy="1873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041" y="609600"/>
            <a:ext cx="8980299" cy="13208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FENOMENA KEPEMIMPINAN BIROKRASI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869167"/>
              </p:ext>
            </p:extLst>
          </p:nvPr>
        </p:nvGraphicFramePr>
        <p:xfrm>
          <a:off x="1283173" y="1970474"/>
          <a:ext cx="8596312" cy="4715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614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818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BUREAUCRACY LEADERSHIP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en-US" b="1" dirty="0" smtClean="0"/>
              <a:t>													 </a:t>
            </a:r>
            <a:r>
              <a:rPr lang="en-US" b="1" dirty="0" smtClean="0">
                <a:solidFill>
                  <a:srgbClr val="FF0000"/>
                </a:solidFill>
              </a:rPr>
              <a:t>Max Weber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5321648"/>
              </p:ext>
            </p:extLst>
          </p:nvPr>
        </p:nvGraphicFramePr>
        <p:xfrm>
          <a:off x="1323662" y="2079459"/>
          <a:ext cx="6699876" cy="420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80" y="2395886"/>
            <a:ext cx="3885703" cy="29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0288"/>
            <a:ext cx="8596668" cy="78247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KEPEMIMPINAN  BIROKRASI</a:t>
            </a:r>
            <a:endParaRPr lang="en-US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970676"/>
              </p:ext>
            </p:extLst>
          </p:nvPr>
        </p:nvGraphicFramePr>
        <p:xfrm>
          <a:off x="677863" y="1501775"/>
          <a:ext cx="8596312" cy="454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12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0288"/>
            <a:ext cx="8596668" cy="69858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PENDIDIKAN DAN PELATIHAN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9369"/>
            <a:ext cx="8596668" cy="1801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Diklat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dibedakan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menjadi</a:t>
            </a:r>
            <a:r>
              <a:rPr lang="en-US" sz="2400" dirty="0" smtClean="0">
                <a:solidFill>
                  <a:srgbClr val="0070C0"/>
                </a:solidFill>
              </a:rPr>
              <a:t> 2 </a:t>
            </a:r>
            <a:r>
              <a:rPr lang="en-US" sz="2400" dirty="0" err="1" smtClean="0">
                <a:solidFill>
                  <a:srgbClr val="0070C0"/>
                </a:solidFill>
              </a:rPr>
              <a:t>jenis</a:t>
            </a:r>
            <a:r>
              <a:rPr lang="en-US" sz="2400" dirty="0" smtClean="0">
                <a:solidFill>
                  <a:srgbClr val="0070C0"/>
                </a:solidFill>
              </a:rPr>
              <a:t>: (1) </a:t>
            </a:r>
            <a:r>
              <a:rPr lang="en-US" sz="2400" dirty="0" err="1" smtClean="0">
                <a:solidFill>
                  <a:srgbClr val="0070C0"/>
                </a:solidFill>
              </a:rPr>
              <a:t>Diklat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jabatan</a:t>
            </a:r>
            <a:r>
              <a:rPr lang="en-US" sz="2400" dirty="0" smtClean="0">
                <a:solidFill>
                  <a:srgbClr val="0070C0"/>
                </a:solidFill>
              </a:rPr>
              <a:t>; </a:t>
            </a:r>
            <a:r>
              <a:rPr lang="en-US" sz="2400" dirty="0" err="1" smtClean="0">
                <a:solidFill>
                  <a:srgbClr val="0070C0"/>
                </a:solidFill>
              </a:rPr>
              <a:t>merupakan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syarat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pengangkatan</a:t>
            </a:r>
            <a:r>
              <a:rPr lang="en-US" sz="2400" dirty="0" smtClean="0">
                <a:solidFill>
                  <a:srgbClr val="0070C0"/>
                </a:solidFill>
              </a:rPr>
              <a:t> CPNS </a:t>
            </a:r>
            <a:r>
              <a:rPr lang="en-US" sz="2400" dirty="0" err="1" smtClean="0">
                <a:solidFill>
                  <a:srgbClr val="0070C0"/>
                </a:solidFill>
              </a:rPr>
              <a:t>menjadi</a:t>
            </a:r>
            <a:r>
              <a:rPr lang="en-US" sz="2400" dirty="0" smtClean="0">
                <a:solidFill>
                  <a:srgbClr val="0070C0"/>
                </a:solidFill>
              </a:rPr>
              <a:t> PNS, (2) </a:t>
            </a:r>
            <a:r>
              <a:rPr lang="en-US" sz="2400" dirty="0" err="1" smtClean="0">
                <a:solidFill>
                  <a:srgbClr val="0070C0"/>
                </a:solidFill>
              </a:rPr>
              <a:t>Diklat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jabatan</a:t>
            </a:r>
            <a:r>
              <a:rPr lang="en-US" sz="2400" dirty="0" smtClean="0">
                <a:solidFill>
                  <a:srgbClr val="0070C0"/>
                </a:solidFill>
              </a:rPr>
              <a:t>; </a:t>
            </a:r>
            <a:r>
              <a:rPr lang="en-US" sz="2400" dirty="0" err="1" smtClean="0">
                <a:solidFill>
                  <a:srgbClr val="0070C0"/>
                </a:solidFill>
              </a:rPr>
              <a:t>dibedakan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menjadi</a:t>
            </a:r>
            <a:r>
              <a:rPr lang="en-US" sz="2400" dirty="0" smtClean="0">
                <a:solidFill>
                  <a:srgbClr val="0070C0"/>
                </a:solidFill>
              </a:rPr>
              <a:t> 3 </a:t>
            </a:r>
            <a:r>
              <a:rPr lang="en-US" sz="2400" dirty="0" err="1" smtClean="0">
                <a:solidFill>
                  <a:srgbClr val="0070C0"/>
                </a:solidFill>
              </a:rPr>
              <a:t>yaitu</a:t>
            </a:r>
            <a:r>
              <a:rPr lang="en-US" sz="2400" dirty="0" smtClean="0">
                <a:solidFill>
                  <a:srgbClr val="0070C0"/>
                </a:solidFill>
              </a:rPr>
              <a:t>: a. </a:t>
            </a:r>
            <a:r>
              <a:rPr lang="en-US" sz="2400" dirty="0" err="1" smtClean="0">
                <a:solidFill>
                  <a:srgbClr val="0070C0"/>
                </a:solidFill>
              </a:rPr>
              <a:t>Diklat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K</a:t>
            </a:r>
            <a:r>
              <a:rPr lang="en-US" sz="2400" dirty="0" err="1" smtClean="0">
                <a:solidFill>
                  <a:srgbClr val="0070C0"/>
                </a:solidFill>
              </a:rPr>
              <a:t>epemimpinan</a:t>
            </a:r>
            <a:r>
              <a:rPr lang="en-US" sz="2400" dirty="0" smtClean="0">
                <a:solidFill>
                  <a:srgbClr val="0070C0"/>
                </a:solidFill>
              </a:rPr>
              <a:t>, b. </a:t>
            </a:r>
            <a:r>
              <a:rPr lang="en-US" sz="2400" dirty="0" err="1" smtClean="0">
                <a:solidFill>
                  <a:srgbClr val="0070C0"/>
                </a:solidFill>
              </a:rPr>
              <a:t>Diklat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Fungsional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c. </a:t>
            </a:r>
            <a:r>
              <a:rPr lang="en-US" sz="2400" dirty="0" err="1" smtClean="0">
                <a:solidFill>
                  <a:srgbClr val="0070C0"/>
                </a:solidFill>
              </a:rPr>
              <a:t>Diklat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Teknis</a:t>
            </a:r>
            <a:endParaRPr 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5443082"/>
              </p:ext>
            </p:extLst>
          </p:nvPr>
        </p:nvGraphicFramePr>
        <p:xfrm>
          <a:off x="805209" y="2866029"/>
          <a:ext cx="8393382" cy="379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26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047" y="342566"/>
            <a:ext cx="4513660" cy="4535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VARIABEL  </a:t>
            </a:r>
            <a:r>
              <a:rPr lang="en-US" sz="4000" b="1" dirty="0" smtClean="0"/>
              <a:t>KPI (1)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9928" y="1039509"/>
            <a:ext cx="91574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Menurut</a:t>
            </a:r>
            <a:r>
              <a:rPr lang="en-US" sz="2400" dirty="0"/>
              <a:t> S. </a:t>
            </a:r>
            <a:r>
              <a:rPr lang="en-US" sz="2400" dirty="0" err="1"/>
              <a:t>Pamudji</a:t>
            </a:r>
            <a:r>
              <a:rPr lang="en-US" sz="2400" dirty="0"/>
              <a:t>, </a:t>
            </a:r>
            <a:r>
              <a:rPr lang="en-US" sz="2400" dirty="0" err="1"/>
              <a:t>Variabel</a:t>
            </a:r>
            <a:r>
              <a:rPr lang="en-US" sz="2400" dirty="0"/>
              <a:t> KPI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3,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algn="just"/>
            <a:r>
              <a:rPr lang="en-US" sz="2400" b="1" dirty="0" smtClean="0"/>
              <a:t>PEMIMPIN </a:t>
            </a:r>
            <a:r>
              <a:rPr lang="en-US" sz="2400" dirty="0"/>
              <a:t>(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kepemimpinan</a:t>
            </a:r>
            <a:r>
              <a:rPr lang="en-US" sz="2400" dirty="0"/>
              <a:t>/</a:t>
            </a:r>
            <a:r>
              <a:rPr lang="en-US" sz="2400" i="1" dirty="0"/>
              <a:t>Leadership</a:t>
            </a:r>
            <a:r>
              <a:rPr lang="en-US" sz="2400" dirty="0"/>
              <a:t>). Ordway </a:t>
            </a:r>
            <a:r>
              <a:rPr lang="en-US" sz="2400" dirty="0" err="1"/>
              <a:t>Tead</a:t>
            </a:r>
            <a:r>
              <a:rPr lang="en-US" sz="2400" dirty="0"/>
              <a:t>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err="1"/>
              <a:t>pemimpin</a:t>
            </a:r>
            <a:r>
              <a:rPr lang="en-US" sz="2400" dirty="0"/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jasmani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syaraf</a:t>
            </a:r>
            <a:r>
              <a:rPr lang="en-US" sz="2400" dirty="0"/>
              <a:t> </a:t>
            </a:r>
            <a:r>
              <a:rPr lang="en-US" sz="2400" dirty="0" err="1"/>
              <a:t>rohani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Kepastian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Entusiasme</a:t>
            </a:r>
            <a:r>
              <a:rPr lang="en-US" sz="2400" dirty="0"/>
              <a:t> (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Ramah </a:t>
            </a:r>
            <a:r>
              <a:rPr lang="en-US" sz="2400" dirty="0" err="1"/>
              <a:t>tamah</a:t>
            </a:r>
            <a:r>
              <a:rPr lang="en-US" sz="2400" dirty="0"/>
              <a:t>, </a:t>
            </a:r>
            <a:r>
              <a:rPr lang="en-US" sz="2400" dirty="0" err="1"/>
              <a:t>penuh</a:t>
            </a:r>
            <a:r>
              <a:rPr lang="en-US" sz="2400" dirty="0"/>
              <a:t> rasa </a:t>
            </a:r>
            <a:r>
              <a:rPr lang="en-US" sz="2400" dirty="0" err="1"/>
              <a:t>persahabatan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ketulusan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Kecakapan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Cerdas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/>
              <a:t>Kecakapan</a:t>
            </a:r>
            <a:r>
              <a:rPr lang="en-US" sz="2400" dirty="0"/>
              <a:t> </a:t>
            </a:r>
            <a:r>
              <a:rPr lang="en-US" sz="2400" dirty="0" err="1"/>
              <a:t>mengajar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 </a:t>
            </a:r>
            <a:r>
              <a:rPr lang="en-US" sz="2400" dirty="0" err="1" smtClean="0"/>
              <a:t>Keyakinan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4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928" y="369460"/>
            <a:ext cx="4809495" cy="453599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VARIABEL  </a:t>
            </a:r>
            <a:r>
              <a:rPr lang="en-US" sz="4000" b="1" dirty="0" smtClean="0"/>
              <a:t>KPI (2)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9928" y="1093297"/>
            <a:ext cx="9157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PENGIKUT </a:t>
            </a:r>
            <a:r>
              <a:rPr lang="en-US" sz="2400" dirty="0"/>
              <a:t>(</a:t>
            </a:r>
            <a:r>
              <a:rPr lang="en-US" sz="2400" dirty="0" err="1"/>
              <a:t>Sekelompok</a:t>
            </a:r>
            <a:r>
              <a:rPr lang="en-US" sz="2400" dirty="0"/>
              <a:t> orang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berkedudukan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kepengikutan</a:t>
            </a:r>
            <a:r>
              <a:rPr lang="en-US" sz="2400" dirty="0"/>
              <a:t> /</a:t>
            </a:r>
            <a:r>
              <a:rPr lang="en-US" sz="2400" i="1" dirty="0"/>
              <a:t>Followership</a:t>
            </a:r>
            <a:r>
              <a:rPr lang="en-US" sz="2400" dirty="0"/>
              <a:t>).  Para </a:t>
            </a:r>
            <a:r>
              <a:rPr lang="en-US" sz="2400" dirty="0" err="1"/>
              <a:t>pengikut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pemimpin</a:t>
            </a:r>
            <a:r>
              <a:rPr lang="en-US" sz="2400" dirty="0"/>
              <a:t>,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rasa </a:t>
            </a:r>
            <a:r>
              <a:rPr lang="en-US" sz="2400" dirty="0" err="1"/>
              <a:t>patuh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taat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err="1"/>
              <a:t>Naluri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nafsu</a:t>
            </a:r>
            <a:endParaRPr lang="en-US" sz="2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err="1"/>
              <a:t>Tradisi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endParaRPr lang="en-US" sz="2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 Agama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budi</a:t>
            </a:r>
            <a:r>
              <a:rPr lang="en-US" sz="2400" dirty="0"/>
              <a:t> </a:t>
            </a:r>
            <a:r>
              <a:rPr lang="en-US" sz="2400" dirty="0" err="1"/>
              <a:t>nurani</a:t>
            </a:r>
            <a:endParaRPr lang="en-US" sz="2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 Akal </a:t>
            </a:r>
            <a:r>
              <a:rPr lang="en-US" sz="2400" dirty="0" err="1"/>
              <a:t>rasio</a:t>
            </a:r>
            <a:endParaRPr lang="en-US" sz="2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SITUASI DAN KONDISI </a:t>
            </a:r>
            <a:r>
              <a:rPr lang="en-US" sz="2400" dirty="0"/>
              <a:t>(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melingkungi</a:t>
            </a:r>
            <a:r>
              <a:rPr lang="en-US" sz="2400" dirty="0"/>
              <a:t> </a:t>
            </a:r>
            <a:r>
              <a:rPr lang="en-US" sz="2400" dirty="0" err="1"/>
              <a:t>kepemimpinan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kepengikutan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)  IPOLEKSOSBUDHANKAM</a:t>
            </a:r>
          </a:p>
        </p:txBody>
      </p:sp>
    </p:spTree>
    <p:extLst>
      <p:ext uri="{BB962C8B-B14F-4D97-AF65-F5344CB8AC3E}">
        <p14:creationId xmlns:p14="http://schemas.microsoft.com/office/powerpoint/2010/main" val="1090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764" y="261191"/>
            <a:ext cx="4492730" cy="63895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VARIABEL  POKOK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090093"/>
            <a:ext cx="10676966" cy="5334812"/>
          </a:xfrm>
        </p:spPr>
        <p:txBody>
          <a:bodyPr>
            <a:noAutofit/>
          </a:bodyPr>
          <a:lstStyle/>
          <a:p>
            <a:pPr marL="45815" indent="1833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Glenn D Paige 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menyatakan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suatu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pendekatan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ilmiah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memuat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enam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variabel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pokok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diteliti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kepemimpinan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politik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pemerintahan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Kepribadian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karena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pemimpin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sebuah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sosok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pribadi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Kepribadian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dipahami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sebagai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keseluruhan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karakteristik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menggambarkan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jati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diri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seseorang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Selanjutnya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dikaji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kontribusi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diberikan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faktor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kepribadian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terhadap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penampilan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perilaku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kepemimpinannya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berkenaan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serangkaian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harapan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drai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pengikut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atas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perilaku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pemimpinnya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terlepas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faktor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kepribadian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Seseorang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dapat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diakui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sebagai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pemimpin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karena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kemampuannya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membawakan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peran-peran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tertentu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diharapkan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pihak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lain.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Organisasi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menyangkut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interaksi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bersifat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interpersonal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baik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secara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langsung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maupun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langsung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Pemimpin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diteliti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sebagai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ditempatkan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konteks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organisasi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1985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731</Words>
  <Application>Microsoft Office PowerPoint</Application>
  <PresentationFormat>Widescreen</PresentationFormat>
  <Paragraphs>80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KEPEMIMPINAN DALAM POLITIK DAN PEMERINTAHAN  (KEPEMIMPINAN BIROKRASI)</vt:lpstr>
      <vt:lpstr>PENDAHULUAN</vt:lpstr>
      <vt:lpstr>FENOMENA KEPEMIMPINAN BIROKRASI </vt:lpstr>
      <vt:lpstr>BUREAUCRACY LEADERSHIP                                                            Max Weber</vt:lpstr>
      <vt:lpstr>KEPEMIMPINAN  BIROKRASI</vt:lpstr>
      <vt:lpstr>PENDIDIKAN DAN PELATIHAN </vt:lpstr>
      <vt:lpstr>VARIABEL  KPI (1)</vt:lpstr>
      <vt:lpstr>VARIABEL  KPI (2)</vt:lpstr>
      <vt:lpstr>VARIABEL  POKOK</vt:lpstr>
      <vt:lpstr>PowerPoint Presentation</vt:lpstr>
      <vt:lpstr>WATAK DAN KARAKTER MANUSIA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 BIROKRASI</dc:title>
  <dc:creator>D-Wie</dc:creator>
  <cp:lastModifiedBy>Dewi_Vaio</cp:lastModifiedBy>
  <cp:revision>12</cp:revision>
  <dcterms:created xsi:type="dcterms:W3CDTF">2012-12-03T15:35:04Z</dcterms:created>
  <dcterms:modified xsi:type="dcterms:W3CDTF">2017-03-30T22:19:25Z</dcterms:modified>
</cp:coreProperties>
</file>