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73" r:id="rId4"/>
    <p:sldId id="276" r:id="rId5"/>
    <p:sldId id="274" r:id="rId6"/>
    <p:sldId id="26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6" autoAdjust="0"/>
    <p:restoredTop sz="94655" autoAdjust="0"/>
  </p:normalViewPr>
  <p:slideViewPr>
    <p:cSldViewPr>
      <p:cViewPr>
        <p:scale>
          <a:sx n="70" d="100"/>
          <a:sy n="70" d="100"/>
        </p:scale>
        <p:origin x="-7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04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9C307C-21E7-4BFC-9FD3-BF5A230AE9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82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852738"/>
            <a:ext cx="691356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91356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1863" y="260350"/>
            <a:ext cx="1871662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5464175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36671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908050"/>
            <a:ext cx="36687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74882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2708275"/>
            <a:ext cx="4718050" cy="793750"/>
          </a:xfrm>
          <a:noFill/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  <a:latin typeface="Tahoma" charset="0"/>
              </a:rPr>
              <a:t>T R A N S P O R T A S I</a:t>
            </a:r>
            <a:endParaRPr lang="uk-UA" sz="26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429000"/>
            <a:ext cx="47180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STEPPING STONE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31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733800" y="4648200"/>
            <a:ext cx="3505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705894" y="3618706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38100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410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32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4953000" y="46482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82294" y="40759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5029200" y="4267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4953000" y="35356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33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5867400" y="4648200"/>
            <a:ext cx="1371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449094" y="40759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60960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72200" y="37338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172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13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753100" y="30099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029200" y="3657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3048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667000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6477000" y="2590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64008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7244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724400" y="2362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54102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13</a:t>
            </a:r>
            <a:r>
              <a:rPr lang="en-US" sz="2400" dirty="0" smtClean="0"/>
              <a:t> = (20 - 9) + (7 - 0) = 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14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6973094" y="3085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029200" y="3657600"/>
            <a:ext cx="2209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3048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667000"/>
            <a:ext cx="2209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7620000" y="2590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7244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724400" y="2362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5410200"/>
            <a:ext cx="403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14</a:t>
            </a:r>
            <a:r>
              <a:rPr lang="en-US" sz="2400" dirty="0" smtClean="0"/>
              <a:t> = (11 - 20) + (7 - 0) = -2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21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810000" y="3657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201194" y="3123406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35052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3340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5486400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21</a:t>
            </a:r>
            <a:r>
              <a:rPr lang="en-US" sz="2400" dirty="0" smtClean="0"/>
              <a:t> = (12 - 10) + (0 - 7) = -5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31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733800" y="4648200"/>
            <a:ext cx="3505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705894" y="3618706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38100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410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5486400"/>
            <a:ext cx="5638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31</a:t>
            </a:r>
            <a:r>
              <a:rPr lang="en-US" sz="2400" dirty="0" smtClean="0"/>
              <a:t> = (0 - 10) + (0 - 7) + (20 – 18) = -15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32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4953000" y="46482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82294" y="40759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5029200" y="4267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4953000" y="35356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5486400"/>
            <a:ext cx="419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32</a:t>
            </a:r>
            <a:r>
              <a:rPr lang="en-US" sz="2400" dirty="0" smtClean="0"/>
              <a:t> = (14 - 7) + (20 – 18) =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2 :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X</a:t>
            </a:r>
            <a:r>
              <a:rPr lang="en-US" sz="2000" dirty="0" smtClean="0">
                <a:solidFill>
                  <a:schemeClr val="tx1"/>
                </a:solidFill>
              </a:rPr>
              <a:t>33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5867400" y="4648200"/>
            <a:ext cx="1371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449094" y="40759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60960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72200" y="37338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172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5486400"/>
            <a:ext cx="419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32</a:t>
            </a:r>
            <a:r>
              <a:rPr lang="en-US" sz="2400" dirty="0" smtClean="0"/>
              <a:t> = (16 - 9) + (20 – 18) =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Langkah</a:t>
            </a:r>
            <a:r>
              <a:rPr lang="en-US" sz="2400" dirty="0" smtClean="0">
                <a:solidFill>
                  <a:schemeClr val="tx1"/>
                </a:solidFill>
              </a:rPr>
              <a:t> 3 : Resume </a:t>
            </a:r>
            <a:r>
              <a:rPr lang="en-US" sz="2400" dirty="0" err="1" smtClean="0">
                <a:solidFill>
                  <a:schemeClr val="tx1"/>
                </a:solidFill>
              </a:rPr>
              <a:t>Penurunan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Ongkos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13</a:t>
            </a:r>
            <a:r>
              <a:rPr lang="en-US" dirty="0" smtClean="0"/>
              <a:t> = 18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14</a:t>
            </a:r>
            <a:r>
              <a:rPr lang="en-US" dirty="0" smtClean="0"/>
              <a:t> = -2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21</a:t>
            </a:r>
            <a:r>
              <a:rPr lang="en-US" dirty="0" smtClean="0"/>
              <a:t> = -5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31</a:t>
            </a:r>
            <a:r>
              <a:rPr lang="en-US" dirty="0" smtClean="0"/>
              <a:t> = -15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32</a:t>
            </a:r>
            <a:r>
              <a:rPr lang="en-US" dirty="0" smtClean="0"/>
              <a:t> = 9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33</a:t>
            </a:r>
            <a:r>
              <a:rPr lang="en-US" dirty="0" smtClean="0"/>
              <a:t> = 9</a:t>
            </a:r>
          </a:p>
          <a:p>
            <a:pPr marL="514350" indent="-514350">
              <a:buNone/>
            </a:pPr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sz="2000" b="1" dirty="0" smtClean="0"/>
              <a:t>31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entering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85000" cy="7239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Prosedur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Transportasi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92263"/>
            <a:ext cx="6988175" cy="5265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fisibel</a:t>
            </a:r>
            <a:r>
              <a:rPr lang="en-US" dirty="0" smtClean="0"/>
              <a:t> basis </a:t>
            </a:r>
            <a:r>
              <a:rPr lang="en-US" dirty="0" err="1" smtClean="0"/>
              <a:t>awal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North West Corner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Least Cost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Vogel </a:t>
            </a:r>
            <a:r>
              <a:rPr lang="en-US" dirty="0" err="1" smtClean="0"/>
              <a:t>Aproximation</a:t>
            </a:r>
            <a:r>
              <a:rPr lang="en-US" dirty="0" smtClean="0"/>
              <a:t> Method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entering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leaving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Penentuan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Leaving </a:t>
            </a:r>
            <a:r>
              <a:rPr lang="en-US" sz="2800" i="1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(1)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 algn="just"/>
            <a:r>
              <a:rPr lang="en-US" dirty="0" err="1" smtClean="0"/>
              <a:t>Buat</a:t>
            </a:r>
            <a:r>
              <a:rPr lang="en-US" dirty="0" smtClean="0"/>
              <a:t> loop </a:t>
            </a:r>
            <a:r>
              <a:rPr lang="en-US" dirty="0" err="1" smtClean="0"/>
              <a:t>dari</a:t>
            </a:r>
            <a:r>
              <a:rPr lang="en-US" dirty="0" smtClean="0"/>
              <a:t> entering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terpilih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– </a:t>
            </a:r>
            <a:r>
              <a:rPr lang="en-US" dirty="0" err="1" smtClean="0"/>
              <a:t>ujung</a:t>
            </a:r>
            <a:r>
              <a:rPr lang="en-US" dirty="0" smtClean="0"/>
              <a:t> loop yang </a:t>
            </a:r>
            <a:r>
              <a:rPr lang="en-US" dirty="0" err="1" smtClean="0"/>
              <a:t>bertanda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loop yang </a:t>
            </a:r>
            <a:r>
              <a:rPr lang="en-US" dirty="0" err="1" smtClean="0"/>
              <a:t>bertanda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leaving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Penentuan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Leaving </a:t>
            </a:r>
            <a:r>
              <a:rPr lang="en-US" sz="2800" i="1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(2)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 algn="just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yang </a:t>
            </a:r>
            <a:r>
              <a:rPr lang="en-US" dirty="0" err="1" smtClean="0"/>
              <a:t>terpilih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k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loop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endParaRPr lang="en-US" dirty="0" smtClean="0"/>
          </a:p>
          <a:p>
            <a:pPr marL="514350" indent="-514350" algn="just"/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EV </a:t>
            </a:r>
            <a:r>
              <a:rPr lang="en-US" dirty="0" err="1" smtClean="0"/>
              <a:t>dan</a:t>
            </a:r>
            <a:r>
              <a:rPr lang="en-US" dirty="0" smtClean="0"/>
              <a:t> LV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EV ( X</a:t>
            </a:r>
            <a:r>
              <a:rPr lang="en-US" sz="2000" dirty="0" smtClean="0">
                <a:solidFill>
                  <a:schemeClr val="tx1"/>
                </a:solidFill>
              </a:rPr>
              <a:t>31 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733800" y="4648200"/>
            <a:ext cx="3505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705894" y="3618706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38100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410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81200" y="5410200"/>
            <a:ext cx="5119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X</a:t>
            </a:r>
            <a:r>
              <a:rPr lang="en-US" dirty="0" smtClean="0"/>
              <a:t>11</a:t>
            </a:r>
            <a:r>
              <a:rPr lang="en-US" sz="2400" dirty="0" smtClean="0"/>
              <a:t> </a:t>
            </a:r>
            <a:r>
              <a:rPr lang="en-US" sz="2400" dirty="0" err="1" smtClean="0"/>
              <a:t>terpilih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Leaving </a:t>
            </a:r>
            <a:r>
              <a:rPr lang="en-US" sz="2400" dirty="0" err="1" smtClean="0"/>
              <a:t>variabel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err="1" smtClean="0"/>
              <a:t>Nilai</a:t>
            </a:r>
            <a:r>
              <a:rPr lang="en-US" sz="2400" dirty="0" smtClean="0"/>
              <a:t> k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Proses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komoditas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733800" y="4648200"/>
            <a:ext cx="3505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705894" y="3618706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inus 14"/>
          <p:cNvSpPr/>
          <p:nvPr/>
        </p:nvSpPr>
        <p:spPr>
          <a:xfrm>
            <a:off x="7620000" y="4602481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733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73094" y="4228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7543800" y="35052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4102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3962400" y="4343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Total </a:t>
            </a:r>
            <a:r>
              <a:rPr lang="en-US" sz="2800" dirty="0" err="1" smtClean="0">
                <a:solidFill>
                  <a:schemeClr val="tx1"/>
                </a:solidFill>
              </a:rPr>
              <a:t>ongkos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terbaru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600200" y="54102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TC = 15(0) + 0(7) + 15(9) + 10(20) + 0(18) = 335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11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810000" y="2667000"/>
            <a:ext cx="1447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724400" y="3276600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3733800"/>
            <a:ext cx="1981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48500" y="4152900"/>
            <a:ext cx="838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657600" y="4572000"/>
            <a:ext cx="3581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857500" y="3543300"/>
            <a:ext cx="1600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3581400" y="2286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334000" y="2667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4102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7696200" y="4419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962400" y="4419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600" y="5410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11</a:t>
            </a:r>
            <a:r>
              <a:rPr lang="en-US" sz="2400" dirty="0" smtClean="0"/>
              <a:t> = (10 – 0)+ (7 – 20) + (18 – 0)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13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876800" y="2590800"/>
            <a:ext cx="1447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944394" y="31234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800600" y="3733800"/>
            <a:ext cx="1447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306094" y="31615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6477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4724400" y="2286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1054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4770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562600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13</a:t>
            </a:r>
            <a:r>
              <a:rPr lang="en-US" sz="2400" dirty="0" smtClean="0"/>
              <a:t> = (20 – 9)+ (7 – 0)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14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876800" y="2590800"/>
            <a:ext cx="2362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011194" y="31996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800600" y="3733800"/>
            <a:ext cx="2514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306094" y="31615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6962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4724400" y="2286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1054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600" y="5562600"/>
            <a:ext cx="4085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14</a:t>
            </a:r>
            <a:r>
              <a:rPr lang="en-US" sz="2400" dirty="0" smtClean="0"/>
              <a:t> = (11 – 20)+ (7 – 0) =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21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62400" y="3657600"/>
            <a:ext cx="3276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858794" y="41902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038600" y="4572000"/>
            <a:ext cx="3048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239294" y="40759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543800" y="4419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3733800" y="4648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10000" y="3276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5562600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21</a:t>
            </a:r>
            <a:r>
              <a:rPr lang="en-US" sz="2400" dirty="0" smtClean="0"/>
              <a:t> = (12 –20)+ (18 – 0)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32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257800" y="3657600"/>
            <a:ext cx="1981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858794" y="41902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257800" y="4572000"/>
            <a:ext cx="1828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534694" y="41521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3152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4724400" y="3505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724400" y="4419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4572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5410200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32</a:t>
            </a:r>
            <a:r>
              <a:rPr lang="en-US" sz="2400" dirty="0" smtClean="0"/>
              <a:t> = (14 – 7)+ (20 – 18)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Penentuan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Entering </a:t>
            </a:r>
            <a:r>
              <a:rPr lang="en-US" sz="2800" i="1" dirty="0" err="1" smtClean="0">
                <a:solidFill>
                  <a:schemeClr val="tx1"/>
                </a:solidFill>
              </a:rPr>
              <a:t>Variabel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(1)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92263"/>
            <a:ext cx="6988175" cy="5265737"/>
          </a:xfrm>
        </p:spPr>
        <p:txBody>
          <a:bodyPr/>
          <a:lstStyle/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fisibel</a:t>
            </a:r>
            <a:r>
              <a:rPr lang="en-US" dirty="0" smtClean="0"/>
              <a:t> basis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ongkosnya</a:t>
            </a:r>
            <a:endParaRPr lang="en-US" dirty="0" smtClean="0"/>
          </a:p>
          <a:p>
            <a:pPr algn="just"/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EV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Stepping Stone.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Buat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33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324600" y="3657600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858794" y="41902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248400" y="4572000"/>
            <a:ext cx="838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525294" y="41521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3152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867400" y="3505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791200" y="4495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4572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5562600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C</a:t>
            </a:r>
            <a:r>
              <a:rPr lang="en-US" dirty="0" smtClean="0"/>
              <a:t>33</a:t>
            </a:r>
            <a:r>
              <a:rPr lang="en-US" sz="2400" dirty="0" smtClean="0"/>
              <a:t> = (16 – 9)+ (20 – 18)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Resume </a:t>
            </a:r>
            <a:r>
              <a:rPr lang="en-US" sz="2400" dirty="0" err="1" smtClean="0">
                <a:solidFill>
                  <a:schemeClr val="tx1"/>
                </a:solidFill>
              </a:rPr>
              <a:t>Penurunan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Ongkos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11</a:t>
            </a:r>
            <a:r>
              <a:rPr lang="en-US" dirty="0" smtClean="0"/>
              <a:t> = 15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13</a:t>
            </a:r>
            <a:r>
              <a:rPr lang="en-US" dirty="0" smtClean="0"/>
              <a:t> = 18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14</a:t>
            </a:r>
            <a:r>
              <a:rPr lang="en-US" dirty="0" smtClean="0"/>
              <a:t> = -2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21</a:t>
            </a:r>
            <a:r>
              <a:rPr lang="en-US" dirty="0" smtClean="0"/>
              <a:t> = 10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32</a:t>
            </a:r>
            <a:r>
              <a:rPr lang="en-US" dirty="0" smtClean="0"/>
              <a:t> = 9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r>
              <a:rPr lang="en-US" sz="2000" dirty="0" smtClean="0"/>
              <a:t>33</a:t>
            </a:r>
            <a:r>
              <a:rPr lang="en-US" dirty="0" smtClean="0"/>
              <a:t> = 9</a:t>
            </a:r>
          </a:p>
          <a:p>
            <a:pPr marL="514350" indent="-514350">
              <a:buNone/>
            </a:pPr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smtClean="0"/>
              <a:t> </a:t>
            </a:r>
            <a:r>
              <a:rPr lang="en-US" b="1" smtClean="0"/>
              <a:t>X</a:t>
            </a:r>
            <a:r>
              <a:rPr lang="en-US" sz="2000" b="1" smtClean="0"/>
              <a:t>14</a:t>
            </a:r>
            <a:r>
              <a:rPr lang="en-US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entering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Penentuan</a:t>
            </a:r>
            <a:r>
              <a:rPr lang="en-US" sz="2800" dirty="0" smtClean="0">
                <a:solidFill>
                  <a:schemeClr val="tx1"/>
                </a:solidFill>
              </a:rPr>
              <a:t> Leaving </a:t>
            </a:r>
            <a:r>
              <a:rPr lang="en-US" sz="2800" dirty="0" err="1" smtClean="0">
                <a:solidFill>
                  <a:schemeClr val="tx1"/>
                </a:solidFill>
              </a:rPr>
              <a:t>Variabel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876800" y="2590800"/>
            <a:ext cx="2362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011194" y="3199606"/>
            <a:ext cx="914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800600" y="3733800"/>
            <a:ext cx="2514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306094" y="3161506"/>
            <a:ext cx="989806" cy="7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21"/>
          <p:cNvSpPr/>
          <p:nvPr/>
        </p:nvSpPr>
        <p:spPr>
          <a:xfrm>
            <a:off x="76962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4724400" y="22860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105400" y="34290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800" y="5486400"/>
            <a:ext cx="3843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LV yang </a:t>
            </a:r>
            <a:r>
              <a:rPr lang="en-US" sz="2400" dirty="0" err="1" smtClean="0"/>
              <a:t>terpilih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X</a:t>
            </a:r>
            <a:r>
              <a:rPr lang="en-US" dirty="0" smtClean="0"/>
              <a:t>24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err="1" smtClean="0"/>
              <a:t>Nilai</a:t>
            </a:r>
            <a:r>
              <a:rPr lang="en-US" sz="2400" dirty="0" smtClean="0"/>
              <a:t> k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nilai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komoditas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57400" y="5486400"/>
            <a:ext cx="6830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TC = 5(0)+10(11)+10(7)+15(9)+5(0)+0(18) = 315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Penentuan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Entering </a:t>
            </a:r>
            <a:r>
              <a:rPr lang="en-US" sz="2800" i="1" dirty="0" err="1" smtClean="0">
                <a:solidFill>
                  <a:schemeClr val="tx1"/>
                </a:solidFill>
              </a:rPr>
              <a:t>Variabel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92263"/>
            <a:ext cx="6988175" cy="5265737"/>
          </a:xfrm>
        </p:spPr>
        <p:txBody>
          <a:bodyPr/>
          <a:lstStyle/>
          <a:p>
            <a:pPr algn="just"/>
            <a:r>
              <a:rPr lang="en-US" dirty="0" err="1" smtClean="0"/>
              <a:t>Pembentukan</a:t>
            </a:r>
            <a:r>
              <a:rPr lang="en-US" dirty="0" smtClean="0"/>
              <a:t> loop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non basis</a:t>
            </a:r>
          </a:p>
          <a:p>
            <a:pPr algn="just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loop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non basis</a:t>
            </a:r>
          </a:p>
          <a:p>
            <a:pPr algn="just"/>
            <a:r>
              <a:rPr lang="en-US" dirty="0" err="1" smtClean="0"/>
              <a:t>Variabel</a:t>
            </a:r>
            <a:r>
              <a:rPr lang="en-US" dirty="0" smtClean="0"/>
              <a:t> non basis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yang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entering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92263"/>
            <a:ext cx="6988175" cy="5265737"/>
          </a:xfrm>
        </p:spPr>
        <p:txBody>
          <a:bodyPr/>
          <a:lstStyle/>
          <a:p>
            <a:pPr algn="just"/>
            <a:r>
              <a:rPr lang="en-US" dirty="0" smtClean="0"/>
              <a:t>Loop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1</a:t>
            </a:r>
          </a:p>
          <a:p>
            <a:pPr algn="just"/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loop :</a:t>
            </a:r>
          </a:p>
          <a:p>
            <a:pPr marL="514350" indent="-514350" algn="just">
              <a:buNone/>
            </a:pPr>
            <a:r>
              <a:rPr lang="en-US" dirty="0" smtClean="0"/>
              <a:t>	-  </a:t>
            </a:r>
            <a:r>
              <a:rPr lang="en-US" dirty="0" err="1" smtClean="0"/>
              <a:t>Arah</a:t>
            </a:r>
            <a:r>
              <a:rPr lang="en-US" dirty="0" smtClean="0"/>
              <a:t> loop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  </a:t>
            </a:r>
          </a:p>
          <a:p>
            <a:pPr marL="514350" indent="-51435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</a:p>
          <a:p>
            <a:pPr marL="514350" indent="-514350" algn="just">
              <a:buNone/>
            </a:pPr>
            <a:r>
              <a:rPr lang="en-US" dirty="0" smtClean="0"/>
              <a:t>	- Loop </a:t>
            </a:r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 </a:t>
            </a:r>
          </a:p>
          <a:p>
            <a:pPr marL="514350" indent="-51435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non basis</a:t>
            </a:r>
          </a:p>
          <a:p>
            <a:pPr marL="514350" indent="-514350" algn="just">
              <a:buNone/>
            </a:pPr>
            <a:r>
              <a:rPr lang="en-US" dirty="0" smtClean="0"/>
              <a:t>	- Ujung-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loop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</a:p>
          <a:p>
            <a:pPr marL="514350" indent="-51435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variabel</a:t>
            </a:r>
            <a:r>
              <a:rPr lang="en-US" dirty="0" smtClean="0"/>
              <a:t> basis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(2)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dirty="0" err="1" smtClean="0"/>
              <a:t>Var</a:t>
            </a:r>
            <a:r>
              <a:rPr lang="en-US" sz="2400" dirty="0" smtClean="0"/>
              <a:t> non basis :</a:t>
            </a:r>
          </a:p>
          <a:p>
            <a:pPr marL="514350" indent="-514350">
              <a:buNone/>
            </a:pPr>
            <a:r>
              <a:rPr lang="en-US" sz="2400" dirty="0" smtClean="0"/>
              <a:t>X</a:t>
            </a:r>
            <a:r>
              <a:rPr lang="en-US" sz="1800" dirty="0" smtClean="0"/>
              <a:t>13</a:t>
            </a:r>
            <a:r>
              <a:rPr lang="en-US" sz="2400" dirty="0" smtClean="0"/>
              <a:t>, X</a:t>
            </a:r>
            <a:r>
              <a:rPr lang="en-US" sz="1800" dirty="0" smtClean="0"/>
              <a:t>14</a:t>
            </a:r>
            <a:r>
              <a:rPr lang="en-US" sz="2400" dirty="0" smtClean="0"/>
              <a:t>, X</a:t>
            </a:r>
            <a:r>
              <a:rPr lang="en-US" sz="1800" dirty="0" smtClean="0"/>
              <a:t>21</a:t>
            </a:r>
            <a:r>
              <a:rPr lang="en-US" sz="2400" dirty="0" smtClean="0"/>
              <a:t>, X</a:t>
            </a:r>
            <a:r>
              <a:rPr lang="en-US" sz="1800" dirty="0" smtClean="0"/>
              <a:t>31</a:t>
            </a:r>
            <a:r>
              <a:rPr lang="en-US" sz="2400" dirty="0" smtClean="0"/>
              <a:t>, X</a:t>
            </a:r>
            <a:r>
              <a:rPr lang="en-US" sz="1800" dirty="0" smtClean="0"/>
              <a:t>32</a:t>
            </a:r>
            <a:r>
              <a:rPr lang="en-US" sz="2400" dirty="0" smtClean="0"/>
              <a:t>, </a:t>
            </a:r>
            <a:r>
              <a:rPr lang="en-US" sz="2400" dirty="0" smtClean="0"/>
              <a:t>X</a:t>
            </a:r>
            <a:r>
              <a:rPr lang="en-US" sz="1800" dirty="0" smtClean="0"/>
              <a:t>33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13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753100" y="30099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029200" y="3657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3048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667000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6477000" y="2590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64008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7244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724400" y="2362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14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6973094" y="30853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029200" y="3657600"/>
            <a:ext cx="2209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3048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667000"/>
            <a:ext cx="2209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7620000" y="2590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620000" y="3657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7244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724400" y="23622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</a:rPr>
              <a:t> 1 : </a:t>
            </a:r>
            <a:r>
              <a:rPr lang="en-US" sz="2800" dirty="0" err="1" smtClean="0">
                <a:solidFill>
                  <a:schemeClr val="tx1"/>
                </a:solidFill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</a:rPr>
              <a:t> Loop X</a:t>
            </a:r>
            <a:r>
              <a:rPr lang="en-US" sz="2000" dirty="0" smtClean="0">
                <a:solidFill>
                  <a:schemeClr val="tx1"/>
                </a:solidFill>
              </a:rPr>
              <a:t>21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687094" y="3237706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810000" y="3657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201194" y="3123406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743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3505200" y="35814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334000" y="35814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5334000" y="25146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505200" y="2514600"/>
            <a:ext cx="228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558</TotalTime>
  <Words>1454</Words>
  <Application>Microsoft Office PowerPoint</Application>
  <PresentationFormat>On-screen Show (4:3)</PresentationFormat>
  <Paragraphs>1502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template</vt:lpstr>
      <vt:lpstr>T R A N S P O R T A S I</vt:lpstr>
      <vt:lpstr>Prosedur  Transportasi </vt:lpstr>
      <vt:lpstr>Penentuan Entering Variabel (1)</vt:lpstr>
      <vt:lpstr>Penentuan Entering Variabel (2)</vt:lpstr>
      <vt:lpstr>Langkah 1 : Pembentukan loop</vt:lpstr>
      <vt:lpstr>Langkah 1 : Pembentukan Loop (2)</vt:lpstr>
      <vt:lpstr>Langkah 1 : Pembentukan Loop X13 </vt:lpstr>
      <vt:lpstr>Langkah 1 : Pembentukan Loop X14 </vt:lpstr>
      <vt:lpstr>Langkah 1 : Pembentukan Loop X21 </vt:lpstr>
      <vt:lpstr>Langkah 1 : Pembentukan Loop X31 </vt:lpstr>
      <vt:lpstr>Langkah 1 : Pembentukan Loop X32 </vt:lpstr>
      <vt:lpstr>Langkah 1 : Pembentukan Loop X33 </vt:lpstr>
      <vt:lpstr>Langkah 2 : Penurunan ongkos X13 </vt:lpstr>
      <vt:lpstr>Langkah 2 : Penurunan ongkos X14 </vt:lpstr>
      <vt:lpstr>Langkah 2 : Penurunan ongkos X21 </vt:lpstr>
      <vt:lpstr>Langkah 2 : Penurunan ongkos X31 </vt:lpstr>
      <vt:lpstr>Langkah 2 : Penurunan ongkos X32 </vt:lpstr>
      <vt:lpstr>Langkah 2 : Penurunan Ongkos X33 </vt:lpstr>
      <vt:lpstr>Langkah 3 : Resume Penurunan Ongkos </vt:lpstr>
      <vt:lpstr>Penentuan Leaving Variabel (1)</vt:lpstr>
      <vt:lpstr>Penentuan Leaving Variabel (2)</vt:lpstr>
      <vt:lpstr>Buat loop EV ( X31 ) </vt:lpstr>
      <vt:lpstr>Proses perubahan komoditas</vt:lpstr>
      <vt:lpstr>Total ongkos terbaru</vt:lpstr>
      <vt:lpstr>Buat loop X11</vt:lpstr>
      <vt:lpstr>Buat loop X13</vt:lpstr>
      <vt:lpstr>Buat loop X14</vt:lpstr>
      <vt:lpstr>Buat loop X21</vt:lpstr>
      <vt:lpstr>Buat loop X32</vt:lpstr>
      <vt:lpstr>Buat loop X33</vt:lpstr>
      <vt:lpstr>Resume Penurunan Ongkos </vt:lpstr>
      <vt:lpstr>Penentuan Leaving Variabel</vt:lpstr>
      <vt:lpstr>Perubahan nilai komoditas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R A N S P O R T A S I</dc:title>
  <dc:creator>Teknik Industri</dc:creator>
  <cp:lastModifiedBy>TI-Notebook</cp:lastModifiedBy>
  <cp:revision>20</cp:revision>
  <dcterms:created xsi:type="dcterms:W3CDTF">2011-12-21T03:08:35Z</dcterms:created>
  <dcterms:modified xsi:type="dcterms:W3CDTF">2011-12-29T04:03:09Z</dcterms:modified>
</cp:coreProperties>
</file>