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722975" cy="11522075"/>
  <p:notesSz cx="6858000" cy="9144000"/>
  <p:defaultTextStyle>
    <a:defPPr>
      <a:defRPr lang="id-ID"/>
    </a:defPPr>
    <a:lvl1pPr marL="0" algn="l" defTabSz="16047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802351" algn="l" defTabSz="16047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604701" algn="l" defTabSz="16047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407052" algn="l" defTabSz="16047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209401" algn="l" defTabSz="16047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4011752" algn="l" defTabSz="16047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814102" algn="l" defTabSz="16047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616453" algn="l" defTabSz="16047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418804" algn="l" defTabSz="16047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04" y="-132"/>
      </p:cViewPr>
      <p:guideLst>
        <p:guide orient="horz" pos="3629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081F80-745F-406F-8414-9C60037313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163706D-87B2-43DE-85DB-384E171B7BDC}">
      <dgm:prSet phldrT="[Text]"/>
      <dgm:spPr/>
      <dgm:t>
        <a:bodyPr/>
        <a:lstStyle/>
        <a:p>
          <a:r>
            <a:rPr lang="id-ID" dirty="0" smtClean="0"/>
            <a:t>Tata Letak QWERTY</a:t>
          </a:r>
          <a:endParaRPr lang="id-ID" dirty="0"/>
        </a:p>
      </dgm:t>
    </dgm:pt>
    <dgm:pt modelId="{59E92E8D-5EA6-448C-9134-88D458D5E45D}" type="parTrans" cxnId="{79012650-6E09-4D8D-880B-F733473A70C6}">
      <dgm:prSet/>
      <dgm:spPr/>
      <dgm:t>
        <a:bodyPr/>
        <a:lstStyle/>
        <a:p>
          <a:endParaRPr lang="id-ID"/>
        </a:p>
      </dgm:t>
    </dgm:pt>
    <dgm:pt modelId="{C30AFBD3-469D-4951-AC1F-F4E4A7A0560B}" type="sibTrans" cxnId="{79012650-6E09-4D8D-880B-F733473A70C6}">
      <dgm:prSet/>
      <dgm:spPr/>
      <dgm:t>
        <a:bodyPr/>
        <a:lstStyle/>
        <a:p>
          <a:endParaRPr lang="id-ID"/>
        </a:p>
      </dgm:t>
    </dgm:pt>
    <dgm:pt modelId="{936243CE-B7F3-4E11-8686-F7EEA0C2832D}">
      <dgm:prSet phldrT="[Text]"/>
      <dgm:spPr/>
      <dgm:t>
        <a:bodyPr/>
        <a:lstStyle/>
        <a:p>
          <a:r>
            <a:rPr lang="id-ID" dirty="0" smtClean="0"/>
            <a:t>Tata Letak DVORAK</a:t>
          </a:r>
          <a:endParaRPr lang="id-ID" dirty="0"/>
        </a:p>
      </dgm:t>
    </dgm:pt>
    <dgm:pt modelId="{7B0A04D2-F89F-410A-AFC3-95F27BA89FD4}" type="parTrans" cxnId="{737061CC-1100-446B-90B2-7E24F1498CA2}">
      <dgm:prSet/>
      <dgm:spPr/>
      <dgm:t>
        <a:bodyPr/>
        <a:lstStyle/>
        <a:p>
          <a:endParaRPr lang="id-ID"/>
        </a:p>
      </dgm:t>
    </dgm:pt>
    <dgm:pt modelId="{379F4431-207E-44B7-9E2D-DC5C7A56E78C}" type="sibTrans" cxnId="{737061CC-1100-446B-90B2-7E24F1498CA2}">
      <dgm:prSet/>
      <dgm:spPr/>
      <dgm:t>
        <a:bodyPr/>
        <a:lstStyle/>
        <a:p>
          <a:endParaRPr lang="id-ID"/>
        </a:p>
      </dgm:t>
    </dgm:pt>
    <dgm:pt modelId="{7132C26C-0A44-40A7-9FED-CC49F44E101C}">
      <dgm:prSet phldrT="[Text]"/>
      <dgm:spPr/>
      <dgm:t>
        <a:bodyPr/>
        <a:lstStyle/>
        <a:p>
          <a:r>
            <a:rPr lang="id-ID" dirty="0" smtClean="0"/>
            <a:t>Tata Letak ALFABETIK	</a:t>
          </a:r>
          <a:endParaRPr lang="id-ID" dirty="0"/>
        </a:p>
      </dgm:t>
    </dgm:pt>
    <dgm:pt modelId="{D65C80F2-2035-4582-A1D3-7F00BF688AA6}" type="parTrans" cxnId="{B64A0D86-D315-4402-A70C-5341169EF5C0}">
      <dgm:prSet/>
      <dgm:spPr/>
      <dgm:t>
        <a:bodyPr/>
        <a:lstStyle/>
        <a:p>
          <a:endParaRPr lang="id-ID"/>
        </a:p>
      </dgm:t>
    </dgm:pt>
    <dgm:pt modelId="{CE1D035A-086A-4821-B121-7A6FBCA074AE}" type="sibTrans" cxnId="{B64A0D86-D315-4402-A70C-5341169EF5C0}">
      <dgm:prSet/>
      <dgm:spPr/>
      <dgm:t>
        <a:bodyPr/>
        <a:lstStyle/>
        <a:p>
          <a:endParaRPr lang="id-ID"/>
        </a:p>
      </dgm:t>
    </dgm:pt>
    <dgm:pt modelId="{E2F81295-6187-40CD-96E5-749DE76B66C1}">
      <dgm:prSet phldrT="[Text]"/>
      <dgm:spPr/>
      <dgm:t>
        <a:bodyPr/>
        <a:lstStyle/>
        <a:p>
          <a:r>
            <a:rPr lang="id-ID" dirty="0" smtClean="0"/>
            <a:t>Tata Letak KLOCKENBERG</a:t>
          </a:r>
          <a:endParaRPr lang="id-ID" dirty="0"/>
        </a:p>
      </dgm:t>
    </dgm:pt>
    <dgm:pt modelId="{4D2DD7EC-EB09-458C-9389-687A6AD09900}" type="parTrans" cxnId="{8D9F1850-3542-4293-9970-D734C2A75273}">
      <dgm:prSet/>
      <dgm:spPr/>
      <dgm:t>
        <a:bodyPr/>
        <a:lstStyle/>
        <a:p>
          <a:endParaRPr lang="id-ID"/>
        </a:p>
      </dgm:t>
    </dgm:pt>
    <dgm:pt modelId="{6BEC5D46-F4E4-423A-8705-02683B1167F0}" type="sibTrans" cxnId="{8D9F1850-3542-4293-9970-D734C2A75273}">
      <dgm:prSet/>
      <dgm:spPr/>
      <dgm:t>
        <a:bodyPr/>
        <a:lstStyle/>
        <a:p>
          <a:endParaRPr lang="id-ID"/>
        </a:p>
      </dgm:t>
    </dgm:pt>
    <dgm:pt modelId="{A810FBE3-D6E3-4429-AA25-47724EECA740}">
      <dgm:prSet phldrT="[Text]"/>
      <dgm:spPr/>
      <dgm:t>
        <a:bodyPr/>
        <a:lstStyle/>
        <a:p>
          <a:r>
            <a:rPr lang="id-ID" dirty="0" smtClean="0"/>
            <a:t>Papan Ketik untuk Penyingkatan Kata</a:t>
          </a:r>
          <a:endParaRPr lang="id-ID" dirty="0"/>
        </a:p>
      </dgm:t>
    </dgm:pt>
    <dgm:pt modelId="{30A352FF-4E3B-436D-BD76-900C43CC8516}" type="parTrans" cxnId="{2751CAE4-C14D-485D-81B6-58B36A1C225E}">
      <dgm:prSet/>
      <dgm:spPr/>
      <dgm:t>
        <a:bodyPr/>
        <a:lstStyle/>
        <a:p>
          <a:endParaRPr lang="id-ID"/>
        </a:p>
      </dgm:t>
    </dgm:pt>
    <dgm:pt modelId="{A9BE5B7A-C7AD-4D81-B831-C672C75E03DB}" type="sibTrans" cxnId="{2751CAE4-C14D-485D-81B6-58B36A1C225E}">
      <dgm:prSet/>
      <dgm:spPr/>
      <dgm:t>
        <a:bodyPr/>
        <a:lstStyle/>
        <a:p>
          <a:endParaRPr lang="id-ID"/>
        </a:p>
      </dgm:t>
    </dgm:pt>
    <dgm:pt modelId="{C390B979-0639-491D-9B5F-0353EC563834}">
      <dgm:prSet phldrT="[Text]"/>
      <dgm:spPr/>
      <dgm:t>
        <a:bodyPr/>
        <a:lstStyle/>
        <a:p>
          <a:r>
            <a:rPr lang="id-ID" dirty="0" smtClean="0"/>
            <a:t>Papan Tombol Numerik</a:t>
          </a:r>
          <a:endParaRPr lang="id-ID" dirty="0"/>
        </a:p>
      </dgm:t>
    </dgm:pt>
    <dgm:pt modelId="{4B03FC01-1B32-4C58-9BCB-420D1B746188}" type="parTrans" cxnId="{1F019D8F-78FE-40A9-A285-E50EC63E7039}">
      <dgm:prSet/>
      <dgm:spPr/>
      <dgm:t>
        <a:bodyPr/>
        <a:lstStyle/>
        <a:p>
          <a:endParaRPr lang="id-ID"/>
        </a:p>
      </dgm:t>
    </dgm:pt>
    <dgm:pt modelId="{F594E859-4C97-4190-B172-5BF40496E8A0}" type="sibTrans" cxnId="{1F019D8F-78FE-40A9-A285-E50EC63E7039}">
      <dgm:prSet/>
      <dgm:spPr/>
      <dgm:t>
        <a:bodyPr/>
        <a:lstStyle/>
        <a:p>
          <a:endParaRPr lang="id-ID"/>
        </a:p>
      </dgm:t>
    </dgm:pt>
    <dgm:pt modelId="{D9346306-6EE3-4FAD-9624-7C8B28A57716}" type="pres">
      <dgm:prSet presAssocID="{2B081F80-745F-406F-8414-9C60037313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04D634B-AAE6-42B4-B5B6-1BDC2B747CB7}" type="pres">
      <dgm:prSet presAssocID="{4163706D-87B2-43DE-85DB-384E171B7BDC}" presName="parentLin" presStyleCnt="0"/>
      <dgm:spPr/>
    </dgm:pt>
    <dgm:pt modelId="{984724FE-BC72-436F-863C-C274FBE897D1}" type="pres">
      <dgm:prSet presAssocID="{4163706D-87B2-43DE-85DB-384E171B7BDC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E64EA3D7-9539-40ED-A8F9-299A56E32170}" type="pres">
      <dgm:prSet presAssocID="{4163706D-87B2-43DE-85DB-384E171B7BD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6F572C-2D34-4C86-9C78-7B62B805EA67}" type="pres">
      <dgm:prSet presAssocID="{4163706D-87B2-43DE-85DB-384E171B7BDC}" presName="negativeSpace" presStyleCnt="0"/>
      <dgm:spPr/>
    </dgm:pt>
    <dgm:pt modelId="{F95736A6-0B5F-4148-A6D5-4F6FD211D7B3}" type="pres">
      <dgm:prSet presAssocID="{4163706D-87B2-43DE-85DB-384E171B7BDC}" presName="childText" presStyleLbl="conFgAcc1" presStyleIdx="0" presStyleCnt="6">
        <dgm:presLayoutVars>
          <dgm:bulletEnabled val="1"/>
        </dgm:presLayoutVars>
      </dgm:prSet>
      <dgm:spPr/>
    </dgm:pt>
    <dgm:pt modelId="{34D5BFE0-3087-4D06-922A-2E96501DFCAB}" type="pres">
      <dgm:prSet presAssocID="{C30AFBD3-469D-4951-AC1F-F4E4A7A0560B}" presName="spaceBetweenRectangles" presStyleCnt="0"/>
      <dgm:spPr/>
    </dgm:pt>
    <dgm:pt modelId="{C4414B23-FFF8-49EF-81DD-50691DF95E7B}" type="pres">
      <dgm:prSet presAssocID="{936243CE-B7F3-4E11-8686-F7EEA0C2832D}" presName="parentLin" presStyleCnt="0"/>
      <dgm:spPr/>
    </dgm:pt>
    <dgm:pt modelId="{C10BB6D7-1AE4-4EEC-98A8-4D55C33B970F}" type="pres">
      <dgm:prSet presAssocID="{936243CE-B7F3-4E11-8686-F7EEA0C2832D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C6DB28A8-3986-46E8-AFFB-EF4B952F1C9F}" type="pres">
      <dgm:prSet presAssocID="{936243CE-B7F3-4E11-8686-F7EEA0C2832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F4A67E-5D5A-478A-8AFE-0E99E7AF055A}" type="pres">
      <dgm:prSet presAssocID="{936243CE-B7F3-4E11-8686-F7EEA0C2832D}" presName="negativeSpace" presStyleCnt="0"/>
      <dgm:spPr/>
    </dgm:pt>
    <dgm:pt modelId="{FF6DDD26-ADAC-4FFF-8D30-F14E61ABF5ED}" type="pres">
      <dgm:prSet presAssocID="{936243CE-B7F3-4E11-8686-F7EEA0C2832D}" presName="childText" presStyleLbl="conFgAcc1" presStyleIdx="1" presStyleCnt="6">
        <dgm:presLayoutVars>
          <dgm:bulletEnabled val="1"/>
        </dgm:presLayoutVars>
      </dgm:prSet>
      <dgm:spPr/>
    </dgm:pt>
    <dgm:pt modelId="{A57BBD2B-6265-46E9-8D5C-83509CE74480}" type="pres">
      <dgm:prSet presAssocID="{379F4431-207E-44B7-9E2D-DC5C7A56E78C}" presName="spaceBetweenRectangles" presStyleCnt="0"/>
      <dgm:spPr/>
    </dgm:pt>
    <dgm:pt modelId="{3D19EC56-95F9-4031-95B9-97FB83C9139B}" type="pres">
      <dgm:prSet presAssocID="{7132C26C-0A44-40A7-9FED-CC49F44E101C}" presName="parentLin" presStyleCnt="0"/>
      <dgm:spPr/>
    </dgm:pt>
    <dgm:pt modelId="{A3733D35-F086-42D3-B719-E61CBF550751}" type="pres">
      <dgm:prSet presAssocID="{7132C26C-0A44-40A7-9FED-CC49F44E101C}" presName="parentLeftMargin" presStyleLbl="node1" presStyleIdx="1" presStyleCnt="6"/>
      <dgm:spPr/>
      <dgm:t>
        <a:bodyPr/>
        <a:lstStyle/>
        <a:p>
          <a:endParaRPr lang="id-ID"/>
        </a:p>
      </dgm:t>
    </dgm:pt>
    <dgm:pt modelId="{1A295B5E-FDA2-42FE-A2E7-AB492904634C}" type="pres">
      <dgm:prSet presAssocID="{7132C26C-0A44-40A7-9FED-CC49F44E101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978F77-47D0-4CFB-8506-FB0696A51234}" type="pres">
      <dgm:prSet presAssocID="{7132C26C-0A44-40A7-9FED-CC49F44E101C}" presName="negativeSpace" presStyleCnt="0"/>
      <dgm:spPr/>
    </dgm:pt>
    <dgm:pt modelId="{021AA70E-45B6-4D7F-8EC4-78ABE9CEF0AA}" type="pres">
      <dgm:prSet presAssocID="{7132C26C-0A44-40A7-9FED-CC49F44E101C}" presName="childText" presStyleLbl="conFgAcc1" presStyleIdx="2" presStyleCnt="6">
        <dgm:presLayoutVars>
          <dgm:bulletEnabled val="1"/>
        </dgm:presLayoutVars>
      </dgm:prSet>
      <dgm:spPr/>
    </dgm:pt>
    <dgm:pt modelId="{4F922E2C-3090-4118-AD98-25674293A17C}" type="pres">
      <dgm:prSet presAssocID="{CE1D035A-086A-4821-B121-7A6FBCA074AE}" presName="spaceBetweenRectangles" presStyleCnt="0"/>
      <dgm:spPr/>
    </dgm:pt>
    <dgm:pt modelId="{5148F068-C59E-4D70-8523-EAAAD5530BF8}" type="pres">
      <dgm:prSet presAssocID="{E2F81295-6187-40CD-96E5-749DE76B66C1}" presName="parentLin" presStyleCnt="0"/>
      <dgm:spPr/>
    </dgm:pt>
    <dgm:pt modelId="{781A32BF-CB00-49B4-A598-AA1DFAF5FE5C}" type="pres">
      <dgm:prSet presAssocID="{E2F81295-6187-40CD-96E5-749DE76B66C1}" presName="parentLeftMargin" presStyleLbl="node1" presStyleIdx="2" presStyleCnt="6"/>
      <dgm:spPr/>
      <dgm:t>
        <a:bodyPr/>
        <a:lstStyle/>
        <a:p>
          <a:endParaRPr lang="id-ID"/>
        </a:p>
      </dgm:t>
    </dgm:pt>
    <dgm:pt modelId="{382CCBF3-76B5-4935-AAD1-ECB9FD68B8E9}" type="pres">
      <dgm:prSet presAssocID="{E2F81295-6187-40CD-96E5-749DE76B66C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2199DD-5084-4D09-9F0B-7E56BE79DC52}" type="pres">
      <dgm:prSet presAssocID="{E2F81295-6187-40CD-96E5-749DE76B66C1}" presName="negativeSpace" presStyleCnt="0"/>
      <dgm:spPr/>
    </dgm:pt>
    <dgm:pt modelId="{EF939C71-1A6B-4996-B2CB-C27514E2525A}" type="pres">
      <dgm:prSet presAssocID="{E2F81295-6187-40CD-96E5-749DE76B66C1}" presName="childText" presStyleLbl="conFgAcc1" presStyleIdx="3" presStyleCnt="6">
        <dgm:presLayoutVars>
          <dgm:bulletEnabled val="1"/>
        </dgm:presLayoutVars>
      </dgm:prSet>
      <dgm:spPr/>
    </dgm:pt>
    <dgm:pt modelId="{EA72F0D1-A04D-4339-A3D0-FC05A7CA14A5}" type="pres">
      <dgm:prSet presAssocID="{6BEC5D46-F4E4-423A-8705-02683B1167F0}" presName="spaceBetweenRectangles" presStyleCnt="0"/>
      <dgm:spPr/>
    </dgm:pt>
    <dgm:pt modelId="{1B97CB6E-41EB-4A14-8D5A-A446FFCB28EA}" type="pres">
      <dgm:prSet presAssocID="{A810FBE3-D6E3-4429-AA25-47724EECA740}" presName="parentLin" presStyleCnt="0"/>
      <dgm:spPr/>
    </dgm:pt>
    <dgm:pt modelId="{D7CDC9FB-1E56-452E-868B-5AE1C3F8790B}" type="pres">
      <dgm:prSet presAssocID="{A810FBE3-D6E3-4429-AA25-47724EECA740}" presName="parentLeftMargin" presStyleLbl="node1" presStyleIdx="3" presStyleCnt="6"/>
      <dgm:spPr/>
      <dgm:t>
        <a:bodyPr/>
        <a:lstStyle/>
        <a:p>
          <a:endParaRPr lang="id-ID"/>
        </a:p>
      </dgm:t>
    </dgm:pt>
    <dgm:pt modelId="{5061C102-0184-4358-854F-0E5BD0A4B72A}" type="pres">
      <dgm:prSet presAssocID="{A810FBE3-D6E3-4429-AA25-47724EECA74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02C65E-5DA8-4C18-8C78-375CEC494F20}" type="pres">
      <dgm:prSet presAssocID="{A810FBE3-D6E3-4429-AA25-47724EECA740}" presName="negativeSpace" presStyleCnt="0"/>
      <dgm:spPr/>
    </dgm:pt>
    <dgm:pt modelId="{149FE8B2-37E6-4635-9563-3A5AA17A5F5A}" type="pres">
      <dgm:prSet presAssocID="{A810FBE3-D6E3-4429-AA25-47724EECA740}" presName="childText" presStyleLbl="conFgAcc1" presStyleIdx="4" presStyleCnt="6">
        <dgm:presLayoutVars>
          <dgm:bulletEnabled val="1"/>
        </dgm:presLayoutVars>
      </dgm:prSet>
      <dgm:spPr/>
    </dgm:pt>
    <dgm:pt modelId="{E592297A-1135-4811-80F9-B75928232C88}" type="pres">
      <dgm:prSet presAssocID="{A9BE5B7A-C7AD-4D81-B831-C672C75E03DB}" presName="spaceBetweenRectangles" presStyleCnt="0"/>
      <dgm:spPr/>
    </dgm:pt>
    <dgm:pt modelId="{19546630-40C4-494D-A4F2-04A2133AE28A}" type="pres">
      <dgm:prSet presAssocID="{C390B979-0639-491D-9B5F-0353EC563834}" presName="parentLin" presStyleCnt="0"/>
      <dgm:spPr/>
    </dgm:pt>
    <dgm:pt modelId="{4523A0F2-B1D1-40A9-A354-CB9F718F50A3}" type="pres">
      <dgm:prSet presAssocID="{C390B979-0639-491D-9B5F-0353EC563834}" presName="parentLeftMargin" presStyleLbl="node1" presStyleIdx="4" presStyleCnt="6"/>
      <dgm:spPr/>
      <dgm:t>
        <a:bodyPr/>
        <a:lstStyle/>
        <a:p>
          <a:endParaRPr lang="id-ID"/>
        </a:p>
      </dgm:t>
    </dgm:pt>
    <dgm:pt modelId="{837E68B1-83CE-4F80-8F31-51EAA6FC1676}" type="pres">
      <dgm:prSet presAssocID="{C390B979-0639-491D-9B5F-0353EC56383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1A08DC-1014-478D-B2A7-E5BFA298F20F}" type="pres">
      <dgm:prSet presAssocID="{C390B979-0639-491D-9B5F-0353EC563834}" presName="negativeSpace" presStyleCnt="0"/>
      <dgm:spPr/>
    </dgm:pt>
    <dgm:pt modelId="{AED182D2-21D5-4A2B-A4C5-AD2960333A66}" type="pres">
      <dgm:prSet presAssocID="{C390B979-0639-491D-9B5F-0353EC56383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5121E90-B8B2-4D1D-90D9-03E44B5CBB90}" type="presOf" srcId="{936243CE-B7F3-4E11-8686-F7EEA0C2832D}" destId="{C10BB6D7-1AE4-4EEC-98A8-4D55C33B970F}" srcOrd="0" destOrd="0" presId="urn:microsoft.com/office/officeart/2005/8/layout/list1"/>
    <dgm:cxn modelId="{79012650-6E09-4D8D-880B-F733473A70C6}" srcId="{2B081F80-745F-406F-8414-9C60037313C5}" destId="{4163706D-87B2-43DE-85DB-384E171B7BDC}" srcOrd="0" destOrd="0" parTransId="{59E92E8D-5EA6-448C-9134-88D458D5E45D}" sibTransId="{C30AFBD3-469D-4951-AC1F-F4E4A7A0560B}"/>
    <dgm:cxn modelId="{4880C687-5109-4548-8395-862982690052}" type="presOf" srcId="{C390B979-0639-491D-9B5F-0353EC563834}" destId="{837E68B1-83CE-4F80-8F31-51EAA6FC1676}" srcOrd="1" destOrd="0" presId="urn:microsoft.com/office/officeart/2005/8/layout/list1"/>
    <dgm:cxn modelId="{0A649CA6-4458-4C1A-809E-881C7ECE967C}" type="presOf" srcId="{4163706D-87B2-43DE-85DB-384E171B7BDC}" destId="{984724FE-BC72-436F-863C-C274FBE897D1}" srcOrd="0" destOrd="0" presId="urn:microsoft.com/office/officeart/2005/8/layout/list1"/>
    <dgm:cxn modelId="{DD66BEA4-150C-49DA-9129-88879D22323C}" type="presOf" srcId="{936243CE-B7F3-4E11-8686-F7EEA0C2832D}" destId="{C6DB28A8-3986-46E8-AFFB-EF4B952F1C9F}" srcOrd="1" destOrd="0" presId="urn:microsoft.com/office/officeart/2005/8/layout/list1"/>
    <dgm:cxn modelId="{737061CC-1100-446B-90B2-7E24F1498CA2}" srcId="{2B081F80-745F-406F-8414-9C60037313C5}" destId="{936243CE-B7F3-4E11-8686-F7EEA0C2832D}" srcOrd="1" destOrd="0" parTransId="{7B0A04D2-F89F-410A-AFC3-95F27BA89FD4}" sibTransId="{379F4431-207E-44B7-9E2D-DC5C7A56E78C}"/>
    <dgm:cxn modelId="{7ADDEDC5-9ECE-4209-9C1C-45B948F118FF}" type="presOf" srcId="{E2F81295-6187-40CD-96E5-749DE76B66C1}" destId="{781A32BF-CB00-49B4-A598-AA1DFAF5FE5C}" srcOrd="0" destOrd="0" presId="urn:microsoft.com/office/officeart/2005/8/layout/list1"/>
    <dgm:cxn modelId="{FCD74645-2DDB-401A-BFAE-F5A7E196DA69}" type="presOf" srcId="{A810FBE3-D6E3-4429-AA25-47724EECA740}" destId="{5061C102-0184-4358-854F-0E5BD0A4B72A}" srcOrd="1" destOrd="0" presId="urn:microsoft.com/office/officeart/2005/8/layout/list1"/>
    <dgm:cxn modelId="{1F019D8F-78FE-40A9-A285-E50EC63E7039}" srcId="{2B081F80-745F-406F-8414-9C60037313C5}" destId="{C390B979-0639-491D-9B5F-0353EC563834}" srcOrd="5" destOrd="0" parTransId="{4B03FC01-1B32-4C58-9BCB-420D1B746188}" sibTransId="{F594E859-4C97-4190-B172-5BF40496E8A0}"/>
    <dgm:cxn modelId="{D542543B-64B1-4549-908E-61FD69449F73}" type="presOf" srcId="{4163706D-87B2-43DE-85DB-384E171B7BDC}" destId="{E64EA3D7-9539-40ED-A8F9-299A56E32170}" srcOrd="1" destOrd="0" presId="urn:microsoft.com/office/officeart/2005/8/layout/list1"/>
    <dgm:cxn modelId="{E1B5C155-14F0-4D90-8C6B-B2768B84C7E0}" type="presOf" srcId="{C390B979-0639-491D-9B5F-0353EC563834}" destId="{4523A0F2-B1D1-40A9-A354-CB9F718F50A3}" srcOrd="0" destOrd="0" presId="urn:microsoft.com/office/officeart/2005/8/layout/list1"/>
    <dgm:cxn modelId="{A6AF1773-5945-40D2-B22A-7E7BAB5BE7A3}" type="presOf" srcId="{A810FBE3-D6E3-4429-AA25-47724EECA740}" destId="{D7CDC9FB-1E56-452E-868B-5AE1C3F8790B}" srcOrd="0" destOrd="0" presId="urn:microsoft.com/office/officeart/2005/8/layout/list1"/>
    <dgm:cxn modelId="{8D9F1850-3542-4293-9970-D734C2A75273}" srcId="{2B081F80-745F-406F-8414-9C60037313C5}" destId="{E2F81295-6187-40CD-96E5-749DE76B66C1}" srcOrd="3" destOrd="0" parTransId="{4D2DD7EC-EB09-458C-9389-687A6AD09900}" sibTransId="{6BEC5D46-F4E4-423A-8705-02683B1167F0}"/>
    <dgm:cxn modelId="{B64A0D86-D315-4402-A70C-5341169EF5C0}" srcId="{2B081F80-745F-406F-8414-9C60037313C5}" destId="{7132C26C-0A44-40A7-9FED-CC49F44E101C}" srcOrd="2" destOrd="0" parTransId="{D65C80F2-2035-4582-A1D3-7F00BF688AA6}" sibTransId="{CE1D035A-086A-4821-B121-7A6FBCA074AE}"/>
    <dgm:cxn modelId="{AD3C411B-C5D4-4D32-9051-EB016564B750}" type="presOf" srcId="{7132C26C-0A44-40A7-9FED-CC49F44E101C}" destId="{A3733D35-F086-42D3-B719-E61CBF550751}" srcOrd="0" destOrd="0" presId="urn:microsoft.com/office/officeart/2005/8/layout/list1"/>
    <dgm:cxn modelId="{9824EDF9-C322-4BFF-A329-38FDF204FC89}" type="presOf" srcId="{E2F81295-6187-40CD-96E5-749DE76B66C1}" destId="{382CCBF3-76B5-4935-AAD1-ECB9FD68B8E9}" srcOrd="1" destOrd="0" presId="urn:microsoft.com/office/officeart/2005/8/layout/list1"/>
    <dgm:cxn modelId="{1E8DA5A8-B0B0-498A-B20A-F6BD86872399}" type="presOf" srcId="{7132C26C-0A44-40A7-9FED-CC49F44E101C}" destId="{1A295B5E-FDA2-42FE-A2E7-AB492904634C}" srcOrd="1" destOrd="0" presId="urn:microsoft.com/office/officeart/2005/8/layout/list1"/>
    <dgm:cxn modelId="{2751CAE4-C14D-485D-81B6-58B36A1C225E}" srcId="{2B081F80-745F-406F-8414-9C60037313C5}" destId="{A810FBE3-D6E3-4429-AA25-47724EECA740}" srcOrd="4" destOrd="0" parTransId="{30A352FF-4E3B-436D-BD76-900C43CC8516}" sibTransId="{A9BE5B7A-C7AD-4D81-B831-C672C75E03DB}"/>
    <dgm:cxn modelId="{3E169CCD-AB7B-4C01-B4D1-861BC1D2FEAA}" type="presOf" srcId="{2B081F80-745F-406F-8414-9C60037313C5}" destId="{D9346306-6EE3-4FAD-9624-7C8B28A57716}" srcOrd="0" destOrd="0" presId="urn:microsoft.com/office/officeart/2005/8/layout/list1"/>
    <dgm:cxn modelId="{E0B62839-0471-4F55-8D0F-95ED8AFF72B7}" type="presParOf" srcId="{D9346306-6EE3-4FAD-9624-7C8B28A57716}" destId="{704D634B-AAE6-42B4-B5B6-1BDC2B747CB7}" srcOrd="0" destOrd="0" presId="urn:microsoft.com/office/officeart/2005/8/layout/list1"/>
    <dgm:cxn modelId="{D49866AD-399D-41AB-91ED-C6467D22F5EF}" type="presParOf" srcId="{704D634B-AAE6-42B4-B5B6-1BDC2B747CB7}" destId="{984724FE-BC72-436F-863C-C274FBE897D1}" srcOrd="0" destOrd="0" presId="urn:microsoft.com/office/officeart/2005/8/layout/list1"/>
    <dgm:cxn modelId="{44284D5C-4DE6-4E9A-BBA0-84452B0A83D8}" type="presParOf" srcId="{704D634B-AAE6-42B4-B5B6-1BDC2B747CB7}" destId="{E64EA3D7-9539-40ED-A8F9-299A56E32170}" srcOrd="1" destOrd="0" presId="urn:microsoft.com/office/officeart/2005/8/layout/list1"/>
    <dgm:cxn modelId="{612CD13B-4715-4314-984A-68A416899765}" type="presParOf" srcId="{D9346306-6EE3-4FAD-9624-7C8B28A57716}" destId="{776F572C-2D34-4C86-9C78-7B62B805EA67}" srcOrd="1" destOrd="0" presId="urn:microsoft.com/office/officeart/2005/8/layout/list1"/>
    <dgm:cxn modelId="{A4E92699-EA73-4E31-9668-5D9C6679C0D3}" type="presParOf" srcId="{D9346306-6EE3-4FAD-9624-7C8B28A57716}" destId="{F95736A6-0B5F-4148-A6D5-4F6FD211D7B3}" srcOrd="2" destOrd="0" presId="urn:microsoft.com/office/officeart/2005/8/layout/list1"/>
    <dgm:cxn modelId="{3076CC78-6DD0-4C89-ACA3-48CAE5604786}" type="presParOf" srcId="{D9346306-6EE3-4FAD-9624-7C8B28A57716}" destId="{34D5BFE0-3087-4D06-922A-2E96501DFCAB}" srcOrd="3" destOrd="0" presId="urn:microsoft.com/office/officeart/2005/8/layout/list1"/>
    <dgm:cxn modelId="{46E7E9F6-6B2B-4784-9983-60EB60C59E9F}" type="presParOf" srcId="{D9346306-6EE3-4FAD-9624-7C8B28A57716}" destId="{C4414B23-FFF8-49EF-81DD-50691DF95E7B}" srcOrd="4" destOrd="0" presId="urn:microsoft.com/office/officeart/2005/8/layout/list1"/>
    <dgm:cxn modelId="{33DE20C2-54F1-4BC7-9F4D-6ED7D3F023EB}" type="presParOf" srcId="{C4414B23-FFF8-49EF-81DD-50691DF95E7B}" destId="{C10BB6D7-1AE4-4EEC-98A8-4D55C33B970F}" srcOrd="0" destOrd="0" presId="urn:microsoft.com/office/officeart/2005/8/layout/list1"/>
    <dgm:cxn modelId="{2D9E3B96-D374-4C06-A0F0-B80EF2025556}" type="presParOf" srcId="{C4414B23-FFF8-49EF-81DD-50691DF95E7B}" destId="{C6DB28A8-3986-46E8-AFFB-EF4B952F1C9F}" srcOrd="1" destOrd="0" presId="urn:microsoft.com/office/officeart/2005/8/layout/list1"/>
    <dgm:cxn modelId="{01194546-EA14-42BE-ACA1-D5CAB58F9134}" type="presParOf" srcId="{D9346306-6EE3-4FAD-9624-7C8B28A57716}" destId="{1BF4A67E-5D5A-478A-8AFE-0E99E7AF055A}" srcOrd="5" destOrd="0" presId="urn:microsoft.com/office/officeart/2005/8/layout/list1"/>
    <dgm:cxn modelId="{304E95CA-29B1-4165-8784-8FBCD9AD46C3}" type="presParOf" srcId="{D9346306-6EE3-4FAD-9624-7C8B28A57716}" destId="{FF6DDD26-ADAC-4FFF-8D30-F14E61ABF5ED}" srcOrd="6" destOrd="0" presId="urn:microsoft.com/office/officeart/2005/8/layout/list1"/>
    <dgm:cxn modelId="{FC926B7A-7476-491A-829A-6394F31F1F91}" type="presParOf" srcId="{D9346306-6EE3-4FAD-9624-7C8B28A57716}" destId="{A57BBD2B-6265-46E9-8D5C-83509CE74480}" srcOrd="7" destOrd="0" presId="urn:microsoft.com/office/officeart/2005/8/layout/list1"/>
    <dgm:cxn modelId="{1C94FB84-C2D1-4190-8C2C-111D8A414079}" type="presParOf" srcId="{D9346306-6EE3-4FAD-9624-7C8B28A57716}" destId="{3D19EC56-95F9-4031-95B9-97FB83C9139B}" srcOrd="8" destOrd="0" presId="urn:microsoft.com/office/officeart/2005/8/layout/list1"/>
    <dgm:cxn modelId="{F9A5DE94-AA4E-4F37-B0EF-6B38C306ADAA}" type="presParOf" srcId="{3D19EC56-95F9-4031-95B9-97FB83C9139B}" destId="{A3733D35-F086-42D3-B719-E61CBF550751}" srcOrd="0" destOrd="0" presId="urn:microsoft.com/office/officeart/2005/8/layout/list1"/>
    <dgm:cxn modelId="{0EAD73C8-57C5-43C1-9312-D769C3934EF7}" type="presParOf" srcId="{3D19EC56-95F9-4031-95B9-97FB83C9139B}" destId="{1A295B5E-FDA2-42FE-A2E7-AB492904634C}" srcOrd="1" destOrd="0" presId="urn:microsoft.com/office/officeart/2005/8/layout/list1"/>
    <dgm:cxn modelId="{66CEB182-286E-4A5E-92CC-87CE7A3A7BBF}" type="presParOf" srcId="{D9346306-6EE3-4FAD-9624-7C8B28A57716}" destId="{4B978F77-47D0-4CFB-8506-FB0696A51234}" srcOrd="9" destOrd="0" presId="urn:microsoft.com/office/officeart/2005/8/layout/list1"/>
    <dgm:cxn modelId="{65A3D76E-F677-4230-99FE-3DE278060076}" type="presParOf" srcId="{D9346306-6EE3-4FAD-9624-7C8B28A57716}" destId="{021AA70E-45B6-4D7F-8EC4-78ABE9CEF0AA}" srcOrd="10" destOrd="0" presId="urn:microsoft.com/office/officeart/2005/8/layout/list1"/>
    <dgm:cxn modelId="{BB1F1608-2499-4A87-82BA-B3BF20525F57}" type="presParOf" srcId="{D9346306-6EE3-4FAD-9624-7C8B28A57716}" destId="{4F922E2C-3090-4118-AD98-25674293A17C}" srcOrd="11" destOrd="0" presId="urn:microsoft.com/office/officeart/2005/8/layout/list1"/>
    <dgm:cxn modelId="{1107FE17-AE45-48BB-B5EA-8D94F88258EC}" type="presParOf" srcId="{D9346306-6EE3-4FAD-9624-7C8B28A57716}" destId="{5148F068-C59E-4D70-8523-EAAAD5530BF8}" srcOrd="12" destOrd="0" presId="urn:microsoft.com/office/officeart/2005/8/layout/list1"/>
    <dgm:cxn modelId="{F35D9BF4-CA6F-47F5-AD75-071F01264230}" type="presParOf" srcId="{5148F068-C59E-4D70-8523-EAAAD5530BF8}" destId="{781A32BF-CB00-49B4-A598-AA1DFAF5FE5C}" srcOrd="0" destOrd="0" presId="urn:microsoft.com/office/officeart/2005/8/layout/list1"/>
    <dgm:cxn modelId="{B7B8C636-D6B1-41BD-B369-B70AF0D944DE}" type="presParOf" srcId="{5148F068-C59E-4D70-8523-EAAAD5530BF8}" destId="{382CCBF3-76B5-4935-AAD1-ECB9FD68B8E9}" srcOrd="1" destOrd="0" presId="urn:microsoft.com/office/officeart/2005/8/layout/list1"/>
    <dgm:cxn modelId="{80082532-2343-4F89-991E-198750B384C0}" type="presParOf" srcId="{D9346306-6EE3-4FAD-9624-7C8B28A57716}" destId="{7B2199DD-5084-4D09-9F0B-7E56BE79DC52}" srcOrd="13" destOrd="0" presId="urn:microsoft.com/office/officeart/2005/8/layout/list1"/>
    <dgm:cxn modelId="{A53A814F-CF0F-4134-B105-DA7740022880}" type="presParOf" srcId="{D9346306-6EE3-4FAD-9624-7C8B28A57716}" destId="{EF939C71-1A6B-4996-B2CB-C27514E2525A}" srcOrd="14" destOrd="0" presId="urn:microsoft.com/office/officeart/2005/8/layout/list1"/>
    <dgm:cxn modelId="{72CAC6CC-886D-481B-B8E4-A297CABE72B9}" type="presParOf" srcId="{D9346306-6EE3-4FAD-9624-7C8B28A57716}" destId="{EA72F0D1-A04D-4339-A3D0-FC05A7CA14A5}" srcOrd="15" destOrd="0" presId="urn:microsoft.com/office/officeart/2005/8/layout/list1"/>
    <dgm:cxn modelId="{49441512-426C-46D3-AC5F-19381EA3925E}" type="presParOf" srcId="{D9346306-6EE3-4FAD-9624-7C8B28A57716}" destId="{1B97CB6E-41EB-4A14-8D5A-A446FFCB28EA}" srcOrd="16" destOrd="0" presId="urn:microsoft.com/office/officeart/2005/8/layout/list1"/>
    <dgm:cxn modelId="{D32F28FC-35B8-45A6-AD9E-79C82233D841}" type="presParOf" srcId="{1B97CB6E-41EB-4A14-8D5A-A446FFCB28EA}" destId="{D7CDC9FB-1E56-452E-868B-5AE1C3F8790B}" srcOrd="0" destOrd="0" presId="urn:microsoft.com/office/officeart/2005/8/layout/list1"/>
    <dgm:cxn modelId="{B2BCC440-906B-47CA-A7DF-4F83913A57D8}" type="presParOf" srcId="{1B97CB6E-41EB-4A14-8D5A-A446FFCB28EA}" destId="{5061C102-0184-4358-854F-0E5BD0A4B72A}" srcOrd="1" destOrd="0" presId="urn:microsoft.com/office/officeart/2005/8/layout/list1"/>
    <dgm:cxn modelId="{B89D83E5-77C1-4036-97D0-00370F4EA0E0}" type="presParOf" srcId="{D9346306-6EE3-4FAD-9624-7C8B28A57716}" destId="{4902C65E-5DA8-4C18-8C78-375CEC494F20}" srcOrd="17" destOrd="0" presId="urn:microsoft.com/office/officeart/2005/8/layout/list1"/>
    <dgm:cxn modelId="{3F358F4B-064C-480C-A4BE-28EB48ADEA7A}" type="presParOf" srcId="{D9346306-6EE3-4FAD-9624-7C8B28A57716}" destId="{149FE8B2-37E6-4635-9563-3A5AA17A5F5A}" srcOrd="18" destOrd="0" presId="urn:microsoft.com/office/officeart/2005/8/layout/list1"/>
    <dgm:cxn modelId="{52F702B9-CE89-4714-B9D3-28D057B31B12}" type="presParOf" srcId="{D9346306-6EE3-4FAD-9624-7C8B28A57716}" destId="{E592297A-1135-4811-80F9-B75928232C88}" srcOrd="19" destOrd="0" presId="urn:microsoft.com/office/officeart/2005/8/layout/list1"/>
    <dgm:cxn modelId="{B298E6DB-8137-45BA-804C-918F34E8E8EB}" type="presParOf" srcId="{D9346306-6EE3-4FAD-9624-7C8B28A57716}" destId="{19546630-40C4-494D-A4F2-04A2133AE28A}" srcOrd="20" destOrd="0" presId="urn:microsoft.com/office/officeart/2005/8/layout/list1"/>
    <dgm:cxn modelId="{70DAC182-56D7-47A0-AC2E-F831C77F9731}" type="presParOf" srcId="{19546630-40C4-494D-A4F2-04A2133AE28A}" destId="{4523A0F2-B1D1-40A9-A354-CB9F718F50A3}" srcOrd="0" destOrd="0" presId="urn:microsoft.com/office/officeart/2005/8/layout/list1"/>
    <dgm:cxn modelId="{8C52C317-FA2B-418E-B84A-D206BA2CC5AA}" type="presParOf" srcId="{19546630-40C4-494D-A4F2-04A2133AE28A}" destId="{837E68B1-83CE-4F80-8F31-51EAA6FC1676}" srcOrd="1" destOrd="0" presId="urn:microsoft.com/office/officeart/2005/8/layout/list1"/>
    <dgm:cxn modelId="{D1BBB55B-9113-4265-B3A6-BF73B6F0EE56}" type="presParOf" srcId="{D9346306-6EE3-4FAD-9624-7C8B28A57716}" destId="{F81A08DC-1014-478D-B2A7-E5BFA298F20F}" srcOrd="21" destOrd="0" presId="urn:microsoft.com/office/officeart/2005/8/layout/list1"/>
    <dgm:cxn modelId="{9C452211-414A-4459-AA0E-AAE1D59D11AE}" type="presParOf" srcId="{D9346306-6EE3-4FAD-9624-7C8B28A57716}" destId="{AED182D2-21D5-4A2B-A4C5-AD2960333A6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F91CB-ED0A-43D0-8DC9-F90D77B7612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9A305D5-2DBB-43B2-AC6F-82C92A05A5DE}">
      <dgm:prSet phldrT="[Text]"/>
      <dgm:spPr/>
      <dgm:t>
        <a:bodyPr/>
        <a:lstStyle/>
        <a:p>
          <a:r>
            <a:rPr lang="id-ID" dirty="0" smtClean="0"/>
            <a:t>Mouse </a:t>
          </a:r>
          <a:endParaRPr lang="id-ID" dirty="0"/>
        </a:p>
      </dgm:t>
    </dgm:pt>
    <dgm:pt modelId="{13E80417-A531-4977-B4CC-FB84561E2CFC}" type="parTrans" cxnId="{95D7F039-DF7F-485F-93D9-370AF16FA416}">
      <dgm:prSet/>
      <dgm:spPr/>
      <dgm:t>
        <a:bodyPr/>
        <a:lstStyle/>
        <a:p>
          <a:endParaRPr lang="id-ID"/>
        </a:p>
      </dgm:t>
    </dgm:pt>
    <dgm:pt modelId="{D0944C5C-ACE6-47BD-9A96-1F27DA430205}" type="sibTrans" cxnId="{95D7F039-DF7F-485F-93D9-370AF16FA416}">
      <dgm:prSet/>
      <dgm:spPr/>
      <dgm:t>
        <a:bodyPr/>
        <a:lstStyle/>
        <a:p>
          <a:endParaRPr lang="id-ID"/>
        </a:p>
      </dgm:t>
    </dgm:pt>
    <dgm:pt modelId="{4161B082-0ADF-4F38-9BD9-EC39474FA902}">
      <dgm:prSet phldrT="[Text]"/>
      <dgm:spPr/>
      <dgm:t>
        <a:bodyPr/>
        <a:lstStyle/>
        <a:p>
          <a:r>
            <a:rPr lang="id-ID" dirty="0" smtClean="0"/>
            <a:t>Joystick</a:t>
          </a:r>
          <a:endParaRPr lang="id-ID" dirty="0"/>
        </a:p>
      </dgm:t>
    </dgm:pt>
    <dgm:pt modelId="{FCC9B345-2724-4D1C-902C-25EA007B2C6C}" type="parTrans" cxnId="{FC3F02A8-E296-478E-A992-70DE1E77416E}">
      <dgm:prSet/>
      <dgm:spPr/>
      <dgm:t>
        <a:bodyPr/>
        <a:lstStyle/>
        <a:p>
          <a:endParaRPr lang="id-ID"/>
        </a:p>
      </dgm:t>
    </dgm:pt>
    <dgm:pt modelId="{BEFAF078-A050-4D51-8CF5-26E1B2D8D10D}" type="sibTrans" cxnId="{FC3F02A8-E296-478E-A992-70DE1E77416E}">
      <dgm:prSet/>
      <dgm:spPr/>
      <dgm:t>
        <a:bodyPr/>
        <a:lstStyle/>
        <a:p>
          <a:endParaRPr lang="id-ID"/>
        </a:p>
      </dgm:t>
    </dgm:pt>
    <dgm:pt modelId="{E6BD0401-5214-49CD-AC11-DDEC9C0030D3}">
      <dgm:prSet phldrT="[Text]"/>
      <dgm:spPr/>
      <dgm:t>
        <a:bodyPr/>
        <a:lstStyle/>
        <a:p>
          <a:r>
            <a:rPr lang="id-ID" dirty="0" smtClean="0"/>
            <a:t>Trackball</a:t>
          </a:r>
          <a:endParaRPr lang="id-ID" dirty="0"/>
        </a:p>
      </dgm:t>
    </dgm:pt>
    <dgm:pt modelId="{DEFD2122-ECF8-42C9-ABBA-8A1653F35DFD}" type="parTrans" cxnId="{D529985C-1EBE-4E88-8654-A1171E068901}">
      <dgm:prSet/>
      <dgm:spPr/>
      <dgm:t>
        <a:bodyPr/>
        <a:lstStyle/>
        <a:p>
          <a:endParaRPr lang="id-ID"/>
        </a:p>
      </dgm:t>
    </dgm:pt>
    <dgm:pt modelId="{1A2CD424-725D-492B-AD5D-8BDB9B345100}" type="sibTrans" cxnId="{D529985C-1EBE-4E88-8654-A1171E068901}">
      <dgm:prSet/>
      <dgm:spPr/>
      <dgm:t>
        <a:bodyPr/>
        <a:lstStyle/>
        <a:p>
          <a:endParaRPr lang="id-ID"/>
        </a:p>
      </dgm:t>
    </dgm:pt>
    <dgm:pt modelId="{111EE4A9-DA33-4971-977B-BCF45FBFDB37}">
      <dgm:prSet phldrT="[Text]"/>
      <dgm:spPr/>
      <dgm:t>
        <a:bodyPr/>
        <a:lstStyle/>
        <a:p>
          <a:r>
            <a:rPr lang="id-ID" dirty="0" smtClean="0"/>
            <a:t>Digitizing Tablet</a:t>
          </a:r>
          <a:endParaRPr lang="id-ID" dirty="0"/>
        </a:p>
      </dgm:t>
    </dgm:pt>
    <dgm:pt modelId="{36BB4956-54C8-4C01-869D-CEA3D6B859DD}" type="parTrans" cxnId="{D599CE63-7ADE-4A33-AB71-3FD437C159B4}">
      <dgm:prSet/>
      <dgm:spPr/>
      <dgm:t>
        <a:bodyPr/>
        <a:lstStyle/>
        <a:p>
          <a:endParaRPr lang="id-ID"/>
        </a:p>
      </dgm:t>
    </dgm:pt>
    <dgm:pt modelId="{055641E1-1A4B-4788-803D-4B7869061BDE}" type="sibTrans" cxnId="{D599CE63-7ADE-4A33-AB71-3FD437C159B4}">
      <dgm:prSet/>
      <dgm:spPr/>
      <dgm:t>
        <a:bodyPr/>
        <a:lstStyle/>
        <a:p>
          <a:endParaRPr lang="id-ID"/>
        </a:p>
      </dgm:t>
    </dgm:pt>
    <dgm:pt modelId="{48315F7C-1666-405B-B6C3-2F02755D3208}">
      <dgm:prSet phldrT="[Text]"/>
      <dgm:spPr/>
      <dgm:t>
        <a:bodyPr/>
        <a:lstStyle/>
        <a:p>
          <a:r>
            <a:rPr lang="id-ID" dirty="0" smtClean="0"/>
            <a:t>Light Pen</a:t>
          </a:r>
          <a:endParaRPr lang="id-ID" dirty="0"/>
        </a:p>
      </dgm:t>
    </dgm:pt>
    <dgm:pt modelId="{5AE8ABC8-73A0-429E-AF72-B071C5BAC41A}" type="parTrans" cxnId="{51D8D4A3-09C6-49B6-88CB-7E89554F61DE}">
      <dgm:prSet/>
      <dgm:spPr/>
      <dgm:t>
        <a:bodyPr/>
        <a:lstStyle/>
        <a:p>
          <a:endParaRPr lang="id-ID"/>
        </a:p>
      </dgm:t>
    </dgm:pt>
    <dgm:pt modelId="{ECB31306-3DF6-4E9B-9E13-5AC1BEE5D7A3}" type="sibTrans" cxnId="{51D8D4A3-09C6-49B6-88CB-7E89554F61DE}">
      <dgm:prSet/>
      <dgm:spPr/>
      <dgm:t>
        <a:bodyPr/>
        <a:lstStyle/>
        <a:p>
          <a:endParaRPr lang="id-ID"/>
        </a:p>
      </dgm:t>
    </dgm:pt>
    <dgm:pt modelId="{95A2726C-CE91-4E2E-9A3F-E7F86718BC6C}">
      <dgm:prSet phldrT="[Text]"/>
      <dgm:spPr/>
      <dgm:t>
        <a:bodyPr/>
        <a:lstStyle/>
        <a:p>
          <a:r>
            <a:rPr lang="id-ID" dirty="0" smtClean="0"/>
            <a:t>Touch Pad</a:t>
          </a:r>
          <a:endParaRPr lang="id-ID" dirty="0"/>
        </a:p>
      </dgm:t>
    </dgm:pt>
    <dgm:pt modelId="{2484AD52-EDA8-4975-BB44-352EBF2E40ED}" type="parTrans" cxnId="{D6B0D684-A5C4-4E26-885D-F6F827ACD38D}">
      <dgm:prSet/>
      <dgm:spPr/>
      <dgm:t>
        <a:bodyPr/>
        <a:lstStyle/>
        <a:p>
          <a:endParaRPr lang="id-ID"/>
        </a:p>
      </dgm:t>
    </dgm:pt>
    <dgm:pt modelId="{7BB1C968-A8C9-45DF-AD14-6C17461F0A06}" type="sibTrans" cxnId="{D6B0D684-A5C4-4E26-885D-F6F827ACD38D}">
      <dgm:prSet/>
      <dgm:spPr/>
      <dgm:t>
        <a:bodyPr/>
        <a:lstStyle/>
        <a:p>
          <a:endParaRPr lang="id-ID"/>
        </a:p>
      </dgm:t>
    </dgm:pt>
    <dgm:pt modelId="{B4B12B3D-DE10-4ABF-847E-E8DAAB59372C}" type="pres">
      <dgm:prSet presAssocID="{CE3F91CB-ED0A-43D0-8DC9-F90D77B7612F}" presName="Name0" presStyleCnt="0">
        <dgm:presLayoutVars>
          <dgm:dir/>
          <dgm:resizeHandles val="exact"/>
        </dgm:presLayoutVars>
      </dgm:prSet>
      <dgm:spPr/>
    </dgm:pt>
    <dgm:pt modelId="{7E03608C-1BE1-48FC-BF14-12215034CEFD}" type="pres">
      <dgm:prSet presAssocID="{B9A305D5-2DBB-43B2-AC6F-82C92A05A5DE}" presName="composite" presStyleCnt="0"/>
      <dgm:spPr/>
    </dgm:pt>
    <dgm:pt modelId="{A95DCA90-0F3F-4151-9F76-EA1F0AB1E628}" type="pres">
      <dgm:prSet presAssocID="{B9A305D5-2DBB-43B2-AC6F-82C92A05A5DE}" presName="rect1" presStyleLbl="trAlignAcc1" presStyleIdx="0" presStyleCnt="6">
        <dgm:presLayoutVars>
          <dgm:bulletEnabled val="1"/>
        </dgm:presLayoutVars>
      </dgm:prSet>
      <dgm:spPr/>
    </dgm:pt>
    <dgm:pt modelId="{7DD01AA3-0F13-4697-9390-2AFD67AA82AE}" type="pres">
      <dgm:prSet presAssocID="{B9A305D5-2DBB-43B2-AC6F-82C92A05A5DE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B23BC6E-5DA5-4C88-A173-70D5B374DB58}" type="pres">
      <dgm:prSet presAssocID="{D0944C5C-ACE6-47BD-9A96-1F27DA430205}" presName="sibTrans" presStyleCnt="0"/>
      <dgm:spPr/>
    </dgm:pt>
    <dgm:pt modelId="{6E6397F0-6C36-4469-AFBE-B2A97AE9D319}" type="pres">
      <dgm:prSet presAssocID="{4161B082-0ADF-4F38-9BD9-EC39474FA902}" presName="composite" presStyleCnt="0"/>
      <dgm:spPr/>
    </dgm:pt>
    <dgm:pt modelId="{91581186-07A5-4F68-8EDB-29D9CBEAE6E5}" type="pres">
      <dgm:prSet presAssocID="{4161B082-0ADF-4F38-9BD9-EC39474FA902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AC33C6-9749-4176-B5BA-C5CCE25DDE92}" type="pres">
      <dgm:prSet presAssocID="{4161B082-0ADF-4F38-9BD9-EC39474FA902}" presName="rect2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D83593D-A87C-461B-A599-326146D76150}" type="pres">
      <dgm:prSet presAssocID="{BEFAF078-A050-4D51-8CF5-26E1B2D8D10D}" presName="sibTrans" presStyleCnt="0"/>
      <dgm:spPr/>
    </dgm:pt>
    <dgm:pt modelId="{EF8A7688-8055-4ABB-95D5-E397099155C3}" type="pres">
      <dgm:prSet presAssocID="{E6BD0401-5214-49CD-AC11-DDEC9C0030D3}" presName="composite" presStyleCnt="0"/>
      <dgm:spPr/>
    </dgm:pt>
    <dgm:pt modelId="{1F27A5FB-B669-4580-AEEB-43311831B20D}" type="pres">
      <dgm:prSet presAssocID="{E6BD0401-5214-49CD-AC11-DDEC9C0030D3}" presName="rect1" presStyleLbl="trAlignAcc1" presStyleIdx="2" presStyleCnt="6">
        <dgm:presLayoutVars>
          <dgm:bulletEnabled val="1"/>
        </dgm:presLayoutVars>
      </dgm:prSet>
      <dgm:spPr/>
    </dgm:pt>
    <dgm:pt modelId="{59E03B0B-FCF5-4246-B7B1-C90513555B2D}" type="pres">
      <dgm:prSet presAssocID="{E6BD0401-5214-49CD-AC11-DDEC9C0030D3}" presName="rect2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37A168E-DAE9-46C2-9787-A4C2B4F78E69}" type="pres">
      <dgm:prSet presAssocID="{1A2CD424-725D-492B-AD5D-8BDB9B345100}" presName="sibTrans" presStyleCnt="0"/>
      <dgm:spPr/>
    </dgm:pt>
    <dgm:pt modelId="{C8A28571-462C-4888-9D83-1DA66170A404}" type="pres">
      <dgm:prSet presAssocID="{111EE4A9-DA33-4971-977B-BCF45FBFDB37}" presName="composite" presStyleCnt="0"/>
      <dgm:spPr/>
    </dgm:pt>
    <dgm:pt modelId="{BCE42440-8E7D-4064-8923-FE405BA65158}" type="pres">
      <dgm:prSet presAssocID="{111EE4A9-DA33-4971-977B-BCF45FBFDB37}" presName="rect1" presStyleLbl="trAlignAcc1" presStyleIdx="3" presStyleCnt="6">
        <dgm:presLayoutVars>
          <dgm:bulletEnabled val="1"/>
        </dgm:presLayoutVars>
      </dgm:prSet>
      <dgm:spPr/>
    </dgm:pt>
    <dgm:pt modelId="{0D6C8F49-1A60-4308-B6D4-A81552AC24AB}" type="pres">
      <dgm:prSet presAssocID="{111EE4A9-DA33-4971-977B-BCF45FBFDB37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2483B4C-A78C-4E92-A9EE-49C289123D94}" type="pres">
      <dgm:prSet presAssocID="{055641E1-1A4B-4788-803D-4B7869061BDE}" presName="sibTrans" presStyleCnt="0"/>
      <dgm:spPr/>
    </dgm:pt>
    <dgm:pt modelId="{B8FA4F1C-5935-45B8-BB79-038FE522608F}" type="pres">
      <dgm:prSet presAssocID="{48315F7C-1666-405B-B6C3-2F02755D3208}" presName="composite" presStyleCnt="0"/>
      <dgm:spPr/>
    </dgm:pt>
    <dgm:pt modelId="{71473529-D203-4C85-8A25-17A355194C96}" type="pres">
      <dgm:prSet presAssocID="{48315F7C-1666-405B-B6C3-2F02755D3208}" presName="rect1" presStyleLbl="trAlignAcc1" presStyleIdx="4" presStyleCnt="6">
        <dgm:presLayoutVars>
          <dgm:bulletEnabled val="1"/>
        </dgm:presLayoutVars>
      </dgm:prSet>
      <dgm:spPr/>
    </dgm:pt>
    <dgm:pt modelId="{AFDBE5CA-B1E2-4877-A89B-5A7C615EFD54}" type="pres">
      <dgm:prSet presAssocID="{48315F7C-1666-405B-B6C3-2F02755D3208}" presName="rect2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5F3D767-3051-4A6D-AC27-23CF3A2583E1}" type="pres">
      <dgm:prSet presAssocID="{ECB31306-3DF6-4E9B-9E13-5AC1BEE5D7A3}" presName="sibTrans" presStyleCnt="0"/>
      <dgm:spPr/>
    </dgm:pt>
    <dgm:pt modelId="{0D7F7D81-F968-49A9-BA03-33B23B1C180F}" type="pres">
      <dgm:prSet presAssocID="{95A2726C-CE91-4E2E-9A3F-E7F86718BC6C}" presName="composite" presStyleCnt="0"/>
      <dgm:spPr/>
    </dgm:pt>
    <dgm:pt modelId="{792898BC-84BA-424F-97D5-83AA95071296}" type="pres">
      <dgm:prSet presAssocID="{95A2726C-CE91-4E2E-9A3F-E7F86718BC6C}" presName="rect1" presStyleLbl="trAlignAcc1" presStyleIdx="5" presStyleCnt="6">
        <dgm:presLayoutVars>
          <dgm:bulletEnabled val="1"/>
        </dgm:presLayoutVars>
      </dgm:prSet>
      <dgm:spPr/>
    </dgm:pt>
    <dgm:pt modelId="{EA80D135-1250-48EA-AFA9-F910A12C752C}" type="pres">
      <dgm:prSet presAssocID="{95A2726C-CE91-4E2E-9A3F-E7F86718BC6C}" presName="rect2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88BEA6ED-BDFA-4BC8-A4BF-5D9AABE2A1AC}" type="presOf" srcId="{48315F7C-1666-405B-B6C3-2F02755D3208}" destId="{71473529-D203-4C85-8A25-17A355194C96}" srcOrd="0" destOrd="0" presId="urn:microsoft.com/office/officeart/2008/layout/PictureStrips"/>
    <dgm:cxn modelId="{23222FF5-E539-41F9-9AB2-F5833DC31EBD}" type="presOf" srcId="{CE3F91CB-ED0A-43D0-8DC9-F90D77B7612F}" destId="{B4B12B3D-DE10-4ABF-847E-E8DAAB59372C}" srcOrd="0" destOrd="0" presId="urn:microsoft.com/office/officeart/2008/layout/PictureStrips"/>
    <dgm:cxn modelId="{54DAC06D-CBFD-4A84-87A1-F8C914FAC095}" type="presOf" srcId="{95A2726C-CE91-4E2E-9A3F-E7F86718BC6C}" destId="{792898BC-84BA-424F-97D5-83AA95071296}" srcOrd="0" destOrd="0" presId="urn:microsoft.com/office/officeart/2008/layout/PictureStrips"/>
    <dgm:cxn modelId="{D529985C-1EBE-4E88-8654-A1171E068901}" srcId="{CE3F91CB-ED0A-43D0-8DC9-F90D77B7612F}" destId="{E6BD0401-5214-49CD-AC11-DDEC9C0030D3}" srcOrd="2" destOrd="0" parTransId="{DEFD2122-ECF8-42C9-ABBA-8A1653F35DFD}" sibTransId="{1A2CD424-725D-492B-AD5D-8BDB9B345100}"/>
    <dgm:cxn modelId="{0DD0DAED-77DE-4C42-9CDD-E8AA84FB29B8}" type="presOf" srcId="{E6BD0401-5214-49CD-AC11-DDEC9C0030D3}" destId="{1F27A5FB-B669-4580-AEEB-43311831B20D}" srcOrd="0" destOrd="0" presId="urn:microsoft.com/office/officeart/2008/layout/PictureStrips"/>
    <dgm:cxn modelId="{D599CE63-7ADE-4A33-AB71-3FD437C159B4}" srcId="{CE3F91CB-ED0A-43D0-8DC9-F90D77B7612F}" destId="{111EE4A9-DA33-4971-977B-BCF45FBFDB37}" srcOrd="3" destOrd="0" parTransId="{36BB4956-54C8-4C01-869D-CEA3D6B859DD}" sibTransId="{055641E1-1A4B-4788-803D-4B7869061BDE}"/>
    <dgm:cxn modelId="{33E9D052-DCD7-4C51-8428-38193D06B2DC}" type="presOf" srcId="{B9A305D5-2DBB-43B2-AC6F-82C92A05A5DE}" destId="{A95DCA90-0F3F-4151-9F76-EA1F0AB1E628}" srcOrd="0" destOrd="0" presId="urn:microsoft.com/office/officeart/2008/layout/PictureStrips"/>
    <dgm:cxn modelId="{95D7F039-DF7F-485F-93D9-370AF16FA416}" srcId="{CE3F91CB-ED0A-43D0-8DC9-F90D77B7612F}" destId="{B9A305D5-2DBB-43B2-AC6F-82C92A05A5DE}" srcOrd="0" destOrd="0" parTransId="{13E80417-A531-4977-B4CC-FB84561E2CFC}" sibTransId="{D0944C5C-ACE6-47BD-9A96-1F27DA430205}"/>
    <dgm:cxn modelId="{D6B0D684-A5C4-4E26-885D-F6F827ACD38D}" srcId="{CE3F91CB-ED0A-43D0-8DC9-F90D77B7612F}" destId="{95A2726C-CE91-4E2E-9A3F-E7F86718BC6C}" srcOrd="5" destOrd="0" parTransId="{2484AD52-EDA8-4975-BB44-352EBF2E40ED}" sibTransId="{7BB1C968-A8C9-45DF-AD14-6C17461F0A06}"/>
    <dgm:cxn modelId="{92B08345-FB6D-4EAA-8F28-263B8BF4FA90}" type="presOf" srcId="{111EE4A9-DA33-4971-977B-BCF45FBFDB37}" destId="{BCE42440-8E7D-4064-8923-FE405BA65158}" srcOrd="0" destOrd="0" presId="urn:microsoft.com/office/officeart/2008/layout/PictureStrips"/>
    <dgm:cxn modelId="{FC3F02A8-E296-478E-A992-70DE1E77416E}" srcId="{CE3F91CB-ED0A-43D0-8DC9-F90D77B7612F}" destId="{4161B082-0ADF-4F38-9BD9-EC39474FA902}" srcOrd="1" destOrd="0" parTransId="{FCC9B345-2724-4D1C-902C-25EA007B2C6C}" sibTransId="{BEFAF078-A050-4D51-8CF5-26E1B2D8D10D}"/>
    <dgm:cxn modelId="{3AED7D13-A9A3-4118-BB6C-F6DC9D6B4E64}" type="presOf" srcId="{4161B082-0ADF-4F38-9BD9-EC39474FA902}" destId="{91581186-07A5-4F68-8EDB-29D9CBEAE6E5}" srcOrd="0" destOrd="0" presId="urn:microsoft.com/office/officeart/2008/layout/PictureStrips"/>
    <dgm:cxn modelId="{51D8D4A3-09C6-49B6-88CB-7E89554F61DE}" srcId="{CE3F91CB-ED0A-43D0-8DC9-F90D77B7612F}" destId="{48315F7C-1666-405B-B6C3-2F02755D3208}" srcOrd="4" destOrd="0" parTransId="{5AE8ABC8-73A0-429E-AF72-B071C5BAC41A}" sibTransId="{ECB31306-3DF6-4E9B-9E13-5AC1BEE5D7A3}"/>
    <dgm:cxn modelId="{21A9ACF4-5BF3-44F2-A26F-5A30F49A376D}" type="presParOf" srcId="{B4B12B3D-DE10-4ABF-847E-E8DAAB59372C}" destId="{7E03608C-1BE1-48FC-BF14-12215034CEFD}" srcOrd="0" destOrd="0" presId="urn:microsoft.com/office/officeart/2008/layout/PictureStrips"/>
    <dgm:cxn modelId="{C019F793-5604-4B47-8E67-49ABF99408D9}" type="presParOf" srcId="{7E03608C-1BE1-48FC-BF14-12215034CEFD}" destId="{A95DCA90-0F3F-4151-9F76-EA1F0AB1E628}" srcOrd="0" destOrd="0" presId="urn:microsoft.com/office/officeart/2008/layout/PictureStrips"/>
    <dgm:cxn modelId="{F9BB137D-98F3-4AD6-8EF7-A367CC3B1F2A}" type="presParOf" srcId="{7E03608C-1BE1-48FC-BF14-12215034CEFD}" destId="{7DD01AA3-0F13-4697-9390-2AFD67AA82AE}" srcOrd="1" destOrd="0" presId="urn:microsoft.com/office/officeart/2008/layout/PictureStrips"/>
    <dgm:cxn modelId="{C882FC9D-A1C3-4239-8106-41476D32022A}" type="presParOf" srcId="{B4B12B3D-DE10-4ABF-847E-E8DAAB59372C}" destId="{0B23BC6E-5DA5-4C88-A173-70D5B374DB58}" srcOrd="1" destOrd="0" presId="urn:microsoft.com/office/officeart/2008/layout/PictureStrips"/>
    <dgm:cxn modelId="{B1F55F1A-DCB2-498D-8C5B-2C74CE6E013A}" type="presParOf" srcId="{B4B12B3D-DE10-4ABF-847E-E8DAAB59372C}" destId="{6E6397F0-6C36-4469-AFBE-B2A97AE9D319}" srcOrd="2" destOrd="0" presId="urn:microsoft.com/office/officeart/2008/layout/PictureStrips"/>
    <dgm:cxn modelId="{32A1C5E7-57F0-48C6-9833-2A8127B06AB8}" type="presParOf" srcId="{6E6397F0-6C36-4469-AFBE-B2A97AE9D319}" destId="{91581186-07A5-4F68-8EDB-29D9CBEAE6E5}" srcOrd="0" destOrd="0" presId="urn:microsoft.com/office/officeart/2008/layout/PictureStrips"/>
    <dgm:cxn modelId="{4958011A-7759-4D7F-AC06-BD747117FAD6}" type="presParOf" srcId="{6E6397F0-6C36-4469-AFBE-B2A97AE9D319}" destId="{73AC33C6-9749-4176-B5BA-C5CCE25DDE92}" srcOrd="1" destOrd="0" presId="urn:microsoft.com/office/officeart/2008/layout/PictureStrips"/>
    <dgm:cxn modelId="{61FFD7AB-BE99-4D21-88BE-6BB6ABE94A28}" type="presParOf" srcId="{B4B12B3D-DE10-4ABF-847E-E8DAAB59372C}" destId="{CD83593D-A87C-461B-A599-326146D76150}" srcOrd="3" destOrd="0" presId="urn:microsoft.com/office/officeart/2008/layout/PictureStrips"/>
    <dgm:cxn modelId="{0139CB47-4B66-4ED6-B076-7D97CBAD7AB4}" type="presParOf" srcId="{B4B12B3D-DE10-4ABF-847E-E8DAAB59372C}" destId="{EF8A7688-8055-4ABB-95D5-E397099155C3}" srcOrd="4" destOrd="0" presId="urn:microsoft.com/office/officeart/2008/layout/PictureStrips"/>
    <dgm:cxn modelId="{985CD641-4A66-4DF5-AF4B-C81FEC1D5949}" type="presParOf" srcId="{EF8A7688-8055-4ABB-95D5-E397099155C3}" destId="{1F27A5FB-B669-4580-AEEB-43311831B20D}" srcOrd="0" destOrd="0" presId="urn:microsoft.com/office/officeart/2008/layout/PictureStrips"/>
    <dgm:cxn modelId="{92610A69-B775-4CDF-B678-C9890D82FE36}" type="presParOf" srcId="{EF8A7688-8055-4ABB-95D5-E397099155C3}" destId="{59E03B0B-FCF5-4246-B7B1-C90513555B2D}" srcOrd="1" destOrd="0" presId="urn:microsoft.com/office/officeart/2008/layout/PictureStrips"/>
    <dgm:cxn modelId="{070EA844-D043-4DE0-AEAD-2E79A760BE2B}" type="presParOf" srcId="{B4B12B3D-DE10-4ABF-847E-E8DAAB59372C}" destId="{A37A168E-DAE9-46C2-9787-A4C2B4F78E69}" srcOrd="5" destOrd="0" presId="urn:microsoft.com/office/officeart/2008/layout/PictureStrips"/>
    <dgm:cxn modelId="{138587B7-4BD3-41CE-B674-7550159A4D73}" type="presParOf" srcId="{B4B12B3D-DE10-4ABF-847E-E8DAAB59372C}" destId="{C8A28571-462C-4888-9D83-1DA66170A404}" srcOrd="6" destOrd="0" presId="urn:microsoft.com/office/officeart/2008/layout/PictureStrips"/>
    <dgm:cxn modelId="{93B00BDD-75B7-408E-884B-29C9D31007CA}" type="presParOf" srcId="{C8A28571-462C-4888-9D83-1DA66170A404}" destId="{BCE42440-8E7D-4064-8923-FE405BA65158}" srcOrd="0" destOrd="0" presId="urn:microsoft.com/office/officeart/2008/layout/PictureStrips"/>
    <dgm:cxn modelId="{1F3FE30A-CF44-420D-B623-7C3FBC39DF00}" type="presParOf" srcId="{C8A28571-462C-4888-9D83-1DA66170A404}" destId="{0D6C8F49-1A60-4308-B6D4-A81552AC24AB}" srcOrd="1" destOrd="0" presId="urn:microsoft.com/office/officeart/2008/layout/PictureStrips"/>
    <dgm:cxn modelId="{020A1523-72AC-4294-B20D-CD9A1CBF8A13}" type="presParOf" srcId="{B4B12B3D-DE10-4ABF-847E-E8DAAB59372C}" destId="{72483B4C-A78C-4E92-A9EE-49C289123D94}" srcOrd="7" destOrd="0" presId="urn:microsoft.com/office/officeart/2008/layout/PictureStrips"/>
    <dgm:cxn modelId="{DBED4439-91AD-4022-BDC4-441AF4B96C2B}" type="presParOf" srcId="{B4B12B3D-DE10-4ABF-847E-E8DAAB59372C}" destId="{B8FA4F1C-5935-45B8-BB79-038FE522608F}" srcOrd="8" destOrd="0" presId="urn:microsoft.com/office/officeart/2008/layout/PictureStrips"/>
    <dgm:cxn modelId="{DA3446F8-9417-4B4F-A3D2-35D4E95B2D29}" type="presParOf" srcId="{B8FA4F1C-5935-45B8-BB79-038FE522608F}" destId="{71473529-D203-4C85-8A25-17A355194C96}" srcOrd="0" destOrd="0" presId="urn:microsoft.com/office/officeart/2008/layout/PictureStrips"/>
    <dgm:cxn modelId="{188B757D-5DA4-43DB-9B79-518D605BB4FF}" type="presParOf" srcId="{B8FA4F1C-5935-45B8-BB79-038FE522608F}" destId="{AFDBE5CA-B1E2-4877-A89B-5A7C615EFD54}" srcOrd="1" destOrd="0" presId="urn:microsoft.com/office/officeart/2008/layout/PictureStrips"/>
    <dgm:cxn modelId="{84D06106-D257-4D2D-A423-11723FAEEC38}" type="presParOf" srcId="{B4B12B3D-DE10-4ABF-847E-E8DAAB59372C}" destId="{65F3D767-3051-4A6D-AC27-23CF3A2583E1}" srcOrd="9" destOrd="0" presId="urn:microsoft.com/office/officeart/2008/layout/PictureStrips"/>
    <dgm:cxn modelId="{E6ABB868-B4F8-4DF9-90F6-D36D372B02C9}" type="presParOf" srcId="{B4B12B3D-DE10-4ABF-847E-E8DAAB59372C}" destId="{0D7F7D81-F968-49A9-BA03-33B23B1C180F}" srcOrd="10" destOrd="0" presId="urn:microsoft.com/office/officeart/2008/layout/PictureStrips"/>
    <dgm:cxn modelId="{B433B31C-7D7D-45E7-9F98-403BFB70512A}" type="presParOf" srcId="{0D7F7D81-F968-49A9-BA03-33B23B1C180F}" destId="{792898BC-84BA-424F-97D5-83AA95071296}" srcOrd="0" destOrd="0" presId="urn:microsoft.com/office/officeart/2008/layout/PictureStrips"/>
    <dgm:cxn modelId="{D64E3508-AA9F-434C-AAC8-EC5078DB5EF1}" type="presParOf" srcId="{0D7F7D81-F968-49A9-BA03-33B23B1C180F}" destId="{EA80D135-1250-48EA-AFA9-F910A12C752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736A6-0B5F-4148-A6D5-4F6FD211D7B3}">
      <dsp:nvSpPr>
        <dsp:cNvPr id="0" name=""/>
        <dsp:cNvSpPr/>
      </dsp:nvSpPr>
      <dsp:spPr>
        <a:xfrm>
          <a:off x="0" y="572768"/>
          <a:ext cx="1685131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EA3D7-9539-40ED-A8F9-299A56E32170}">
      <dsp:nvSpPr>
        <dsp:cNvPr id="0" name=""/>
        <dsp:cNvSpPr/>
      </dsp:nvSpPr>
      <dsp:spPr>
        <a:xfrm>
          <a:off x="842565" y="129968"/>
          <a:ext cx="1179591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858" tIns="0" rIns="445858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Tata Letak QWERTY</a:t>
          </a:r>
          <a:endParaRPr lang="id-ID" sz="3000" kern="1200" dirty="0"/>
        </a:p>
      </dsp:txBody>
      <dsp:txXfrm>
        <a:off x="885796" y="173199"/>
        <a:ext cx="11709456" cy="799138"/>
      </dsp:txXfrm>
    </dsp:sp>
    <dsp:sp modelId="{FF6DDD26-ADAC-4FFF-8D30-F14E61ABF5ED}">
      <dsp:nvSpPr>
        <dsp:cNvPr id="0" name=""/>
        <dsp:cNvSpPr/>
      </dsp:nvSpPr>
      <dsp:spPr>
        <a:xfrm>
          <a:off x="0" y="1933569"/>
          <a:ext cx="1685131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B28A8-3986-46E8-AFFB-EF4B952F1C9F}">
      <dsp:nvSpPr>
        <dsp:cNvPr id="0" name=""/>
        <dsp:cNvSpPr/>
      </dsp:nvSpPr>
      <dsp:spPr>
        <a:xfrm>
          <a:off x="842565" y="1490769"/>
          <a:ext cx="1179591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858" tIns="0" rIns="445858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Tata Letak DVORAK</a:t>
          </a:r>
          <a:endParaRPr lang="id-ID" sz="3000" kern="1200" dirty="0"/>
        </a:p>
      </dsp:txBody>
      <dsp:txXfrm>
        <a:off x="885796" y="1534000"/>
        <a:ext cx="11709456" cy="799138"/>
      </dsp:txXfrm>
    </dsp:sp>
    <dsp:sp modelId="{021AA70E-45B6-4D7F-8EC4-78ABE9CEF0AA}">
      <dsp:nvSpPr>
        <dsp:cNvPr id="0" name=""/>
        <dsp:cNvSpPr/>
      </dsp:nvSpPr>
      <dsp:spPr>
        <a:xfrm>
          <a:off x="0" y="3294369"/>
          <a:ext cx="1685131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95B5E-FDA2-42FE-A2E7-AB492904634C}">
      <dsp:nvSpPr>
        <dsp:cNvPr id="0" name=""/>
        <dsp:cNvSpPr/>
      </dsp:nvSpPr>
      <dsp:spPr>
        <a:xfrm>
          <a:off x="842565" y="2851569"/>
          <a:ext cx="1179591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858" tIns="0" rIns="445858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Tata Letak ALFABETIK	</a:t>
          </a:r>
          <a:endParaRPr lang="id-ID" sz="3000" kern="1200" dirty="0"/>
        </a:p>
      </dsp:txBody>
      <dsp:txXfrm>
        <a:off x="885796" y="2894800"/>
        <a:ext cx="11709456" cy="799138"/>
      </dsp:txXfrm>
    </dsp:sp>
    <dsp:sp modelId="{EF939C71-1A6B-4996-B2CB-C27514E2525A}">
      <dsp:nvSpPr>
        <dsp:cNvPr id="0" name=""/>
        <dsp:cNvSpPr/>
      </dsp:nvSpPr>
      <dsp:spPr>
        <a:xfrm>
          <a:off x="0" y="4655169"/>
          <a:ext cx="1685131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CCBF3-76B5-4935-AAD1-ECB9FD68B8E9}">
      <dsp:nvSpPr>
        <dsp:cNvPr id="0" name=""/>
        <dsp:cNvSpPr/>
      </dsp:nvSpPr>
      <dsp:spPr>
        <a:xfrm>
          <a:off x="842565" y="4212369"/>
          <a:ext cx="1179591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858" tIns="0" rIns="445858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Tata Letak KLOCKENBERG</a:t>
          </a:r>
          <a:endParaRPr lang="id-ID" sz="3000" kern="1200" dirty="0"/>
        </a:p>
      </dsp:txBody>
      <dsp:txXfrm>
        <a:off x="885796" y="4255600"/>
        <a:ext cx="11709456" cy="799138"/>
      </dsp:txXfrm>
    </dsp:sp>
    <dsp:sp modelId="{149FE8B2-37E6-4635-9563-3A5AA17A5F5A}">
      <dsp:nvSpPr>
        <dsp:cNvPr id="0" name=""/>
        <dsp:cNvSpPr/>
      </dsp:nvSpPr>
      <dsp:spPr>
        <a:xfrm>
          <a:off x="0" y="6015969"/>
          <a:ext cx="1685131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1C102-0184-4358-854F-0E5BD0A4B72A}">
      <dsp:nvSpPr>
        <dsp:cNvPr id="0" name=""/>
        <dsp:cNvSpPr/>
      </dsp:nvSpPr>
      <dsp:spPr>
        <a:xfrm>
          <a:off x="842565" y="5573169"/>
          <a:ext cx="1179591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858" tIns="0" rIns="445858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Papan Ketik untuk Penyingkatan Kata</a:t>
          </a:r>
          <a:endParaRPr lang="id-ID" sz="3000" kern="1200" dirty="0"/>
        </a:p>
      </dsp:txBody>
      <dsp:txXfrm>
        <a:off x="885796" y="5616400"/>
        <a:ext cx="11709456" cy="799138"/>
      </dsp:txXfrm>
    </dsp:sp>
    <dsp:sp modelId="{AED182D2-21D5-4A2B-A4C5-AD2960333A66}">
      <dsp:nvSpPr>
        <dsp:cNvPr id="0" name=""/>
        <dsp:cNvSpPr/>
      </dsp:nvSpPr>
      <dsp:spPr>
        <a:xfrm>
          <a:off x="0" y="7376769"/>
          <a:ext cx="1685131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E68B1-83CE-4F80-8F31-51EAA6FC1676}">
      <dsp:nvSpPr>
        <dsp:cNvPr id="0" name=""/>
        <dsp:cNvSpPr/>
      </dsp:nvSpPr>
      <dsp:spPr>
        <a:xfrm>
          <a:off x="842565" y="6933969"/>
          <a:ext cx="1179591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858" tIns="0" rIns="445858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Papan Tombol Numerik</a:t>
          </a:r>
          <a:endParaRPr lang="id-ID" sz="3000" kern="1200" dirty="0"/>
        </a:p>
      </dsp:txBody>
      <dsp:txXfrm>
        <a:off x="885796" y="6977200"/>
        <a:ext cx="11709456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DCA90-0F3F-4151-9F76-EA1F0AB1E628}">
      <dsp:nvSpPr>
        <dsp:cNvPr id="0" name=""/>
        <dsp:cNvSpPr/>
      </dsp:nvSpPr>
      <dsp:spPr>
        <a:xfrm>
          <a:off x="2540461" y="296012"/>
          <a:ext cx="5766308" cy="1801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535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300" kern="1200" dirty="0" smtClean="0"/>
            <a:t>Mouse </a:t>
          </a:r>
          <a:endParaRPr lang="id-ID" sz="5300" kern="1200" dirty="0"/>
        </a:p>
      </dsp:txBody>
      <dsp:txXfrm>
        <a:off x="2540461" y="296012"/>
        <a:ext cx="5766308" cy="1801971"/>
      </dsp:txXfrm>
    </dsp:sp>
    <dsp:sp modelId="{7DD01AA3-0F13-4697-9390-2AFD67AA82AE}">
      <dsp:nvSpPr>
        <dsp:cNvPr id="0" name=""/>
        <dsp:cNvSpPr/>
      </dsp:nvSpPr>
      <dsp:spPr>
        <a:xfrm>
          <a:off x="2300198" y="35727"/>
          <a:ext cx="1261379" cy="189206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81186-07A5-4F68-8EDB-29D9CBEAE6E5}">
      <dsp:nvSpPr>
        <dsp:cNvPr id="0" name=""/>
        <dsp:cNvSpPr/>
      </dsp:nvSpPr>
      <dsp:spPr>
        <a:xfrm>
          <a:off x="8784805" y="296012"/>
          <a:ext cx="5766308" cy="1801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535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300" kern="1200" dirty="0" smtClean="0"/>
            <a:t>Joystick</a:t>
          </a:r>
          <a:endParaRPr lang="id-ID" sz="5300" kern="1200" dirty="0"/>
        </a:p>
      </dsp:txBody>
      <dsp:txXfrm>
        <a:off x="8784805" y="296012"/>
        <a:ext cx="5766308" cy="1801971"/>
      </dsp:txXfrm>
    </dsp:sp>
    <dsp:sp modelId="{73AC33C6-9749-4176-B5BA-C5CCE25DDE92}">
      <dsp:nvSpPr>
        <dsp:cNvPr id="0" name=""/>
        <dsp:cNvSpPr/>
      </dsp:nvSpPr>
      <dsp:spPr>
        <a:xfrm>
          <a:off x="8544542" y="35727"/>
          <a:ext cx="1261379" cy="189206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7A5FB-B669-4580-AEEB-43311831B20D}">
      <dsp:nvSpPr>
        <dsp:cNvPr id="0" name=""/>
        <dsp:cNvSpPr/>
      </dsp:nvSpPr>
      <dsp:spPr>
        <a:xfrm>
          <a:off x="2540461" y="2564494"/>
          <a:ext cx="5766308" cy="1801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535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300" kern="1200" dirty="0" smtClean="0"/>
            <a:t>Trackball</a:t>
          </a:r>
          <a:endParaRPr lang="id-ID" sz="5300" kern="1200" dirty="0"/>
        </a:p>
      </dsp:txBody>
      <dsp:txXfrm>
        <a:off x="2540461" y="2564494"/>
        <a:ext cx="5766308" cy="1801971"/>
      </dsp:txXfrm>
    </dsp:sp>
    <dsp:sp modelId="{59E03B0B-FCF5-4246-B7B1-C90513555B2D}">
      <dsp:nvSpPr>
        <dsp:cNvPr id="0" name=""/>
        <dsp:cNvSpPr/>
      </dsp:nvSpPr>
      <dsp:spPr>
        <a:xfrm>
          <a:off x="2300198" y="2304209"/>
          <a:ext cx="1261379" cy="189206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42440-8E7D-4064-8923-FE405BA65158}">
      <dsp:nvSpPr>
        <dsp:cNvPr id="0" name=""/>
        <dsp:cNvSpPr/>
      </dsp:nvSpPr>
      <dsp:spPr>
        <a:xfrm>
          <a:off x="8784805" y="2564494"/>
          <a:ext cx="5766308" cy="1801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535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300" kern="1200" dirty="0" smtClean="0"/>
            <a:t>Digitizing Tablet</a:t>
          </a:r>
          <a:endParaRPr lang="id-ID" sz="5300" kern="1200" dirty="0"/>
        </a:p>
      </dsp:txBody>
      <dsp:txXfrm>
        <a:off x="8784805" y="2564494"/>
        <a:ext cx="5766308" cy="1801971"/>
      </dsp:txXfrm>
    </dsp:sp>
    <dsp:sp modelId="{0D6C8F49-1A60-4308-B6D4-A81552AC24AB}">
      <dsp:nvSpPr>
        <dsp:cNvPr id="0" name=""/>
        <dsp:cNvSpPr/>
      </dsp:nvSpPr>
      <dsp:spPr>
        <a:xfrm>
          <a:off x="8544542" y="2304209"/>
          <a:ext cx="1261379" cy="189206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73529-D203-4C85-8A25-17A355194C96}">
      <dsp:nvSpPr>
        <dsp:cNvPr id="0" name=""/>
        <dsp:cNvSpPr/>
      </dsp:nvSpPr>
      <dsp:spPr>
        <a:xfrm>
          <a:off x="2540461" y="4832975"/>
          <a:ext cx="5766308" cy="1801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535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300" kern="1200" dirty="0" smtClean="0"/>
            <a:t>Light Pen</a:t>
          </a:r>
          <a:endParaRPr lang="id-ID" sz="5300" kern="1200" dirty="0"/>
        </a:p>
      </dsp:txBody>
      <dsp:txXfrm>
        <a:off x="2540461" y="4832975"/>
        <a:ext cx="5766308" cy="1801971"/>
      </dsp:txXfrm>
    </dsp:sp>
    <dsp:sp modelId="{AFDBE5CA-B1E2-4877-A89B-5A7C615EFD54}">
      <dsp:nvSpPr>
        <dsp:cNvPr id="0" name=""/>
        <dsp:cNvSpPr/>
      </dsp:nvSpPr>
      <dsp:spPr>
        <a:xfrm>
          <a:off x="2300198" y="4572691"/>
          <a:ext cx="1261379" cy="1892069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898BC-84BA-424F-97D5-83AA95071296}">
      <dsp:nvSpPr>
        <dsp:cNvPr id="0" name=""/>
        <dsp:cNvSpPr/>
      </dsp:nvSpPr>
      <dsp:spPr>
        <a:xfrm>
          <a:off x="8784805" y="4832975"/>
          <a:ext cx="5766308" cy="1801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535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300" kern="1200" dirty="0" smtClean="0"/>
            <a:t>Touch Pad</a:t>
          </a:r>
          <a:endParaRPr lang="id-ID" sz="5300" kern="1200" dirty="0"/>
        </a:p>
      </dsp:txBody>
      <dsp:txXfrm>
        <a:off x="8784805" y="4832975"/>
        <a:ext cx="5766308" cy="1801971"/>
      </dsp:txXfrm>
    </dsp:sp>
    <dsp:sp modelId="{EA80D135-1250-48EA-AFA9-F910A12C752C}">
      <dsp:nvSpPr>
        <dsp:cNvPr id="0" name=""/>
        <dsp:cNvSpPr/>
      </dsp:nvSpPr>
      <dsp:spPr>
        <a:xfrm>
          <a:off x="8544542" y="4572691"/>
          <a:ext cx="1261379" cy="1892069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72770" y="6787272"/>
            <a:ext cx="11568941" cy="1795910"/>
          </a:xfrm>
          <a:effectLst/>
        </p:spPr>
        <p:txBody>
          <a:bodyPr>
            <a:normAutofit/>
          </a:bodyPr>
          <a:lstStyle>
            <a:lvl1pPr algn="l">
              <a:defRPr sz="68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2771" y="8583182"/>
            <a:ext cx="11550204" cy="1795910"/>
          </a:xfrm>
        </p:spPr>
        <p:txBody>
          <a:bodyPr>
            <a:normAutofit/>
          </a:bodyPr>
          <a:lstStyle>
            <a:lvl1pPr marL="0" indent="0" algn="l">
              <a:buNone/>
              <a:defRPr sz="5300">
                <a:solidFill>
                  <a:srgbClr val="609600"/>
                </a:solidFill>
              </a:defRPr>
            </a:lvl1pPr>
            <a:lvl2pPr marL="86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84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4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12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193-59E7-425B-A966-0507509B191D}" type="datetimeFigureOut">
              <a:rPr lang="id-ID" smtClean="0"/>
              <a:t>29/05/2017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43DE-8E50-4295-B181-5F51767D62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834" y="8065453"/>
            <a:ext cx="11233785" cy="952172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9834" y="1029519"/>
            <a:ext cx="11233785" cy="6913245"/>
          </a:xfrm>
        </p:spPr>
        <p:txBody>
          <a:bodyPr/>
          <a:lstStyle>
            <a:lvl1pPr marL="0" indent="0">
              <a:buNone/>
              <a:defRPr sz="6000"/>
            </a:lvl1pPr>
            <a:lvl2pPr marL="864108" indent="0">
              <a:buNone/>
              <a:defRPr sz="5300"/>
            </a:lvl2pPr>
            <a:lvl3pPr marL="1728216" indent="0">
              <a:buNone/>
              <a:defRPr sz="4500"/>
            </a:lvl3pPr>
            <a:lvl4pPr marL="2592324" indent="0">
              <a:buNone/>
              <a:defRPr sz="3800"/>
            </a:lvl4pPr>
            <a:lvl5pPr marL="3456432" indent="0">
              <a:buNone/>
              <a:defRPr sz="3800"/>
            </a:lvl5pPr>
            <a:lvl6pPr marL="4320540" indent="0">
              <a:buNone/>
              <a:defRPr sz="3800"/>
            </a:lvl6pPr>
            <a:lvl7pPr marL="5184648" indent="0">
              <a:buNone/>
              <a:defRPr sz="3800"/>
            </a:lvl7pPr>
            <a:lvl8pPr marL="6048756" indent="0">
              <a:buNone/>
              <a:defRPr sz="3800"/>
            </a:lvl8pPr>
            <a:lvl9pPr marL="6912864" indent="0">
              <a:buNone/>
              <a:defRPr sz="3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834" y="9017625"/>
            <a:ext cx="11233785" cy="1352243"/>
          </a:xfrm>
        </p:spPr>
        <p:txBody>
          <a:bodyPr/>
          <a:lstStyle>
            <a:lvl1pPr marL="0" indent="0">
              <a:buNone/>
              <a:defRPr sz="2600"/>
            </a:lvl1pPr>
            <a:lvl2pPr marL="864108" indent="0">
              <a:buNone/>
              <a:defRPr sz="2300"/>
            </a:lvl2pPr>
            <a:lvl3pPr marL="1728216" indent="0">
              <a:buNone/>
              <a:defRPr sz="1900"/>
            </a:lvl3pPr>
            <a:lvl4pPr marL="2592324" indent="0">
              <a:buNone/>
              <a:defRPr sz="1700"/>
            </a:lvl4pPr>
            <a:lvl5pPr marL="3456432" indent="0">
              <a:buNone/>
              <a:defRPr sz="1700"/>
            </a:lvl5pPr>
            <a:lvl6pPr marL="4320540" indent="0">
              <a:buNone/>
              <a:defRPr sz="1700"/>
            </a:lvl6pPr>
            <a:lvl7pPr marL="5184648" indent="0">
              <a:buNone/>
              <a:defRPr sz="1700"/>
            </a:lvl7pPr>
            <a:lvl8pPr marL="6048756" indent="0">
              <a:buNone/>
              <a:defRPr sz="1700"/>
            </a:lvl8pPr>
            <a:lvl9pPr marL="6912864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193-59E7-425B-A966-0507509B191D}" type="datetimeFigureOut">
              <a:rPr lang="id-ID" smtClean="0"/>
              <a:t>29/05/2017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43DE-8E50-4295-B181-5F51767D62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193-59E7-425B-A966-0507509B191D}" type="datetimeFigureOut">
              <a:rPr lang="id-ID" smtClean="0"/>
              <a:t>29/05/2017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43DE-8E50-4295-B181-5F51767D62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74157" y="461418"/>
            <a:ext cx="4212669" cy="98311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6149" y="461418"/>
            <a:ext cx="12325959" cy="98311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193-59E7-425B-A966-0507509B191D}" type="datetimeFigureOut">
              <a:rPr lang="id-ID" smtClean="0"/>
              <a:t>29/05/2017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43DE-8E50-4295-B181-5F51767D62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287" y="1912658"/>
            <a:ext cx="16850678" cy="769676"/>
          </a:xfrm>
        </p:spPr>
        <p:txBody>
          <a:bodyPr>
            <a:normAutofit/>
          </a:bodyPr>
          <a:lstStyle>
            <a:lvl1pPr algn="r">
              <a:defRPr sz="68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287" y="2682335"/>
            <a:ext cx="16850678" cy="6670522"/>
          </a:xfrm>
        </p:spPr>
        <p:txBody>
          <a:bodyPr/>
          <a:lstStyle>
            <a:lvl1pPr>
              <a:defRPr sz="5300">
                <a:solidFill>
                  <a:srgbClr val="253600"/>
                </a:solidFill>
              </a:defRPr>
            </a:lvl1pPr>
            <a:lvl2pPr>
              <a:defRPr>
                <a:solidFill>
                  <a:srgbClr val="253600"/>
                </a:solidFill>
              </a:defRPr>
            </a:lvl2pPr>
            <a:lvl3pPr>
              <a:defRPr>
                <a:solidFill>
                  <a:srgbClr val="253600"/>
                </a:solidFill>
              </a:defRPr>
            </a:lvl3pPr>
            <a:lvl4pPr>
              <a:defRPr>
                <a:solidFill>
                  <a:srgbClr val="253600"/>
                </a:solidFill>
              </a:defRPr>
            </a:lvl4pPr>
            <a:lvl5pPr>
              <a:defRPr>
                <a:solidFill>
                  <a:srgbClr val="2536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193-59E7-425B-A966-0507509B191D}" type="datetimeFigureOut">
              <a:rPr lang="id-ID" smtClean="0"/>
              <a:t>29/05/2017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43DE-8E50-4295-B181-5F51767D62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352" y="886426"/>
            <a:ext cx="14070332" cy="1282793"/>
          </a:xfrm>
        </p:spPr>
        <p:txBody>
          <a:bodyPr>
            <a:normAutofit/>
          </a:bodyPr>
          <a:lstStyle>
            <a:lvl1pPr algn="l">
              <a:defRPr sz="68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354" y="2169219"/>
            <a:ext cx="14070332" cy="7440198"/>
          </a:xfrm>
        </p:spPr>
        <p:txBody>
          <a:bodyPr/>
          <a:lstStyle>
            <a:lvl1pPr>
              <a:defRPr sz="5300">
                <a:solidFill>
                  <a:srgbClr val="253600"/>
                </a:solidFill>
              </a:defRPr>
            </a:lvl1pPr>
            <a:lvl2pPr>
              <a:defRPr>
                <a:solidFill>
                  <a:srgbClr val="253600"/>
                </a:solidFill>
              </a:defRPr>
            </a:lvl2pPr>
            <a:lvl3pPr>
              <a:defRPr>
                <a:solidFill>
                  <a:srgbClr val="253600"/>
                </a:solidFill>
              </a:defRPr>
            </a:lvl3pPr>
            <a:lvl4pPr>
              <a:defRPr>
                <a:solidFill>
                  <a:srgbClr val="253600"/>
                </a:solidFill>
              </a:defRPr>
            </a:lvl4pPr>
            <a:lvl5pPr>
              <a:defRPr>
                <a:solidFill>
                  <a:srgbClr val="2536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193-59E7-425B-A966-0507509B191D}" type="datetimeFigureOut">
              <a:rPr lang="id-ID" smtClean="0"/>
              <a:t>29/05/2017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43DE-8E50-4295-B181-5F51767D62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986" y="7404001"/>
            <a:ext cx="15914529" cy="2288412"/>
          </a:xfrm>
        </p:spPr>
        <p:txBody>
          <a:bodyPr anchor="t"/>
          <a:lstStyle>
            <a:lvl1pPr algn="l">
              <a:defRPr sz="7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986" y="4883548"/>
            <a:ext cx="15914529" cy="2520453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864108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2821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59232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5643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3205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846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604875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9128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193-59E7-425B-A966-0507509B191D}" type="datetimeFigureOut">
              <a:rPr lang="id-ID" smtClean="0"/>
              <a:t>29/05/2017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43DE-8E50-4295-B181-5F51767D62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49" y="1399541"/>
            <a:ext cx="16850678" cy="982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149" y="2688485"/>
            <a:ext cx="8269314" cy="7604037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512" y="2688485"/>
            <a:ext cx="8269314" cy="7604037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193-59E7-425B-A966-0507509B191D}" type="datetimeFigureOut">
              <a:rPr lang="id-ID" smtClean="0"/>
              <a:t>29/05/2017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43DE-8E50-4295-B181-5F51767D62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287" y="1656101"/>
            <a:ext cx="16850678" cy="894112"/>
          </a:xfrm>
        </p:spPr>
        <p:txBody>
          <a:bodyPr>
            <a:normAutofit/>
          </a:bodyPr>
          <a:lstStyle>
            <a:lvl1pPr algn="r">
              <a:defRPr sz="68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9287" y="2938892"/>
            <a:ext cx="8272565" cy="1074859"/>
          </a:xfrm>
        </p:spPr>
        <p:txBody>
          <a:bodyPr anchor="b"/>
          <a:lstStyle>
            <a:lvl1pPr marL="0" indent="0">
              <a:buNone/>
              <a:defRPr sz="4500" b="1">
                <a:solidFill>
                  <a:srgbClr val="FF9E1D"/>
                </a:solidFill>
              </a:defRPr>
            </a:lvl1pPr>
            <a:lvl2pPr marL="864108" indent="0">
              <a:buNone/>
              <a:defRPr sz="3800" b="1"/>
            </a:lvl2pPr>
            <a:lvl3pPr marL="1728216" indent="0">
              <a:buNone/>
              <a:defRPr sz="3400" b="1"/>
            </a:lvl3pPr>
            <a:lvl4pPr marL="2592324" indent="0">
              <a:buNone/>
              <a:defRPr sz="3000" b="1"/>
            </a:lvl4pPr>
            <a:lvl5pPr marL="3456432" indent="0">
              <a:buNone/>
              <a:defRPr sz="3000" b="1"/>
            </a:lvl5pPr>
            <a:lvl6pPr marL="4320540" indent="0">
              <a:buNone/>
              <a:defRPr sz="3000" b="1"/>
            </a:lvl6pPr>
            <a:lvl7pPr marL="5184648" indent="0">
              <a:buNone/>
              <a:defRPr sz="3000" b="1"/>
            </a:lvl7pPr>
            <a:lvl8pPr marL="6048756" indent="0">
              <a:buNone/>
              <a:defRPr sz="3000" b="1"/>
            </a:lvl8pPr>
            <a:lvl9pPr marL="6912864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287" y="3997120"/>
            <a:ext cx="8272565" cy="5099178"/>
          </a:xfrm>
        </p:spPr>
        <p:txBody>
          <a:bodyPr/>
          <a:lstStyle>
            <a:lvl1pPr>
              <a:defRPr sz="4500">
                <a:solidFill>
                  <a:srgbClr val="253600"/>
                </a:solidFill>
              </a:defRPr>
            </a:lvl1pPr>
            <a:lvl2pPr>
              <a:defRPr sz="3800">
                <a:solidFill>
                  <a:srgbClr val="253600"/>
                </a:solidFill>
              </a:defRPr>
            </a:lvl2pPr>
            <a:lvl3pPr>
              <a:defRPr sz="3400">
                <a:solidFill>
                  <a:srgbClr val="253600"/>
                </a:solidFill>
              </a:defRPr>
            </a:lvl3pPr>
            <a:lvl4pPr>
              <a:defRPr sz="3000">
                <a:solidFill>
                  <a:srgbClr val="253600"/>
                </a:solidFill>
              </a:defRPr>
            </a:lvl4pPr>
            <a:lvl5pPr>
              <a:defRPr sz="3000">
                <a:solidFill>
                  <a:srgbClr val="253600"/>
                </a:solidFill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94151" y="2938892"/>
            <a:ext cx="8275815" cy="1074859"/>
          </a:xfrm>
        </p:spPr>
        <p:txBody>
          <a:bodyPr anchor="b"/>
          <a:lstStyle>
            <a:lvl1pPr marL="0" indent="0">
              <a:buNone/>
              <a:defRPr sz="4500" b="1">
                <a:solidFill>
                  <a:srgbClr val="FF9E1D"/>
                </a:solidFill>
              </a:defRPr>
            </a:lvl1pPr>
            <a:lvl2pPr marL="864108" indent="0">
              <a:buNone/>
              <a:defRPr sz="3800" b="1"/>
            </a:lvl2pPr>
            <a:lvl3pPr marL="1728216" indent="0">
              <a:buNone/>
              <a:defRPr sz="3400" b="1"/>
            </a:lvl3pPr>
            <a:lvl4pPr marL="2592324" indent="0">
              <a:buNone/>
              <a:defRPr sz="3000" b="1"/>
            </a:lvl4pPr>
            <a:lvl5pPr marL="3456432" indent="0">
              <a:buNone/>
              <a:defRPr sz="3000" b="1"/>
            </a:lvl5pPr>
            <a:lvl6pPr marL="4320540" indent="0">
              <a:buNone/>
              <a:defRPr sz="3000" b="1"/>
            </a:lvl6pPr>
            <a:lvl7pPr marL="5184648" indent="0">
              <a:buNone/>
              <a:defRPr sz="3000" b="1"/>
            </a:lvl7pPr>
            <a:lvl8pPr marL="6048756" indent="0">
              <a:buNone/>
              <a:defRPr sz="3000" b="1"/>
            </a:lvl8pPr>
            <a:lvl9pPr marL="6912864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94151" y="3997120"/>
            <a:ext cx="8275815" cy="5099178"/>
          </a:xfrm>
        </p:spPr>
        <p:txBody>
          <a:bodyPr/>
          <a:lstStyle>
            <a:lvl1pPr>
              <a:defRPr sz="4500">
                <a:solidFill>
                  <a:srgbClr val="253600"/>
                </a:solidFill>
              </a:defRPr>
            </a:lvl1pPr>
            <a:lvl2pPr>
              <a:defRPr sz="3800">
                <a:solidFill>
                  <a:srgbClr val="253600"/>
                </a:solidFill>
              </a:defRPr>
            </a:lvl2pPr>
            <a:lvl3pPr>
              <a:defRPr sz="3400">
                <a:solidFill>
                  <a:srgbClr val="253600"/>
                </a:solidFill>
              </a:defRPr>
            </a:lvl3pPr>
            <a:lvl4pPr>
              <a:defRPr sz="3000">
                <a:solidFill>
                  <a:srgbClr val="253600"/>
                </a:solidFill>
              </a:defRPr>
            </a:lvl4pPr>
            <a:lvl5pPr>
              <a:defRPr sz="3000">
                <a:solidFill>
                  <a:srgbClr val="253600"/>
                </a:solidFill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193-59E7-425B-A966-0507509B191D}" type="datetimeFigureOut">
              <a:rPr lang="id-ID" smtClean="0"/>
              <a:t>29/05/2017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43DE-8E50-4295-B181-5F51767D62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193-59E7-425B-A966-0507509B191D}" type="datetimeFigureOut">
              <a:rPr lang="id-ID" smtClean="0"/>
              <a:t>29/05/2017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43DE-8E50-4295-B181-5F51767D62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193-59E7-425B-A966-0507509B191D}" type="datetimeFigureOut">
              <a:rPr lang="id-ID" smtClean="0"/>
              <a:t>29/05/2017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43DE-8E50-4295-B181-5F51767D62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50" y="458749"/>
            <a:ext cx="6159730" cy="1952352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0163" y="458750"/>
            <a:ext cx="10466663" cy="9833772"/>
          </a:xfrm>
        </p:spPr>
        <p:txBody>
          <a:bodyPr/>
          <a:lstStyle>
            <a:lvl1pPr>
              <a:defRPr sz="6000"/>
            </a:lvl1pPr>
            <a:lvl2pPr>
              <a:defRPr sz="5300"/>
            </a:lvl2pPr>
            <a:lvl3pPr>
              <a:defRPr sz="45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6150" y="2411102"/>
            <a:ext cx="6159730" cy="7881420"/>
          </a:xfrm>
        </p:spPr>
        <p:txBody>
          <a:bodyPr/>
          <a:lstStyle>
            <a:lvl1pPr marL="0" indent="0">
              <a:buNone/>
              <a:defRPr sz="2600"/>
            </a:lvl1pPr>
            <a:lvl2pPr marL="864108" indent="0">
              <a:buNone/>
              <a:defRPr sz="2300"/>
            </a:lvl2pPr>
            <a:lvl3pPr marL="1728216" indent="0">
              <a:buNone/>
              <a:defRPr sz="1900"/>
            </a:lvl3pPr>
            <a:lvl4pPr marL="2592324" indent="0">
              <a:buNone/>
              <a:defRPr sz="1700"/>
            </a:lvl4pPr>
            <a:lvl5pPr marL="3456432" indent="0">
              <a:buNone/>
              <a:defRPr sz="1700"/>
            </a:lvl5pPr>
            <a:lvl6pPr marL="4320540" indent="0">
              <a:buNone/>
              <a:defRPr sz="1700"/>
            </a:lvl6pPr>
            <a:lvl7pPr marL="5184648" indent="0">
              <a:buNone/>
              <a:defRPr sz="1700"/>
            </a:lvl7pPr>
            <a:lvl8pPr marL="6048756" indent="0">
              <a:buNone/>
              <a:defRPr sz="1700"/>
            </a:lvl8pPr>
            <a:lvl9pPr marL="6912864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193-59E7-425B-A966-0507509B191D}" type="datetimeFigureOut">
              <a:rPr lang="id-ID" smtClean="0"/>
              <a:t>29/05/2017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43DE-8E50-4295-B181-5F51767D62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149" y="461417"/>
            <a:ext cx="16850678" cy="1920346"/>
          </a:xfrm>
          <a:prstGeom prst="rect">
            <a:avLst/>
          </a:prstGeom>
        </p:spPr>
        <p:txBody>
          <a:bodyPr vert="horz" lIns="172822" tIns="86411" rIns="172822" bIns="864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149" y="2688485"/>
            <a:ext cx="16850678" cy="7604037"/>
          </a:xfrm>
          <a:prstGeom prst="rect">
            <a:avLst/>
          </a:prstGeom>
        </p:spPr>
        <p:txBody>
          <a:bodyPr vert="horz" lIns="172822" tIns="86411" rIns="172822" bIns="864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149" y="10679257"/>
            <a:ext cx="4368694" cy="613444"/>
          </a:xfrm>
          <a:prstGeom prst="rect">
            <a:avLst/>
          </a:prstGeom>
        </p:spPr>
        <p:txBody>
          <a:bodyPr vert="horz" lIns="172822" tIns="86411" rIns="172822" bIns="86411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6193-59E7-425B-A966-0507509B191D}" type="datetimeFigureOut">
              <a:rPr lang="id-ID" smtClean="0"/>
              <a:t>29/05/2017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97017" y="10679257"/>
            <a:ext cx="5928942" cy="613444"/>
          </a:xfrm>
          <a:prstGeom prst="rect">
            <a:avLst/>
          </a:prstGeom>
        </p:spPr>
        <p:txBody>
          <a:bodyPr vert="horz" lIns="172822" tIns="86411" rIns="172822" bIns="86411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18132" y="10679257"/>
            <a:ext cx="4368694" cy="613444"/>
          </a:xfrm>
          <a:prstGeom prst="rect">
            <a:avLst/>
          </a:prstGeom>
        </p:spPr>
        <p:txBody>
          <a:bodyPr vert="horz" lIns="172822" tIns="86411" rIns="172822" bIns="86411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943DE-8E50-4295-B181-5F51767D62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1728216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8081" indent="-648081" algn="l" defTabSz="172821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404176" indent="-540068" algn="l" defTabSz="1728216" rtl="0" eaLnBrk="1" latinLnBrk="0" hangingPunct="1">
        <a:spcBef>
          <a:spcPct val="20000"/>
        </a:spcBef>
        <a:buFont typeface="Arial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indent="-432054" algn="l" defTabSz="172821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024378" indent="-432054" algn="l" defTabSz="172821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88486" indent="-432054" algn="l" defTabSz="1728216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752594" indent="-432054" algn="l" defTabSz="172821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616702" indent="-432054" algn="l" defTabSz="172821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810" indent="-432054" algn="l" defTabSz="172821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344918" indent="-432054" algn="l" defTabSz="172821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28216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92324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56432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540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84648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48756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12864" algn="l" defTabSz="1728216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8000" b="1" dirty="0" smtClean="0"/>
              <a:t>PERANTI INTERAKSI</a:t>
            </a:r>
            <a:endParaRPr lang="id-ID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id-ID" dirty="0" smtClean="0"/>
          </a:p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Rani Susanto, M.Kom</a:t>
            </a:r>
          </a:p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Teknik Informatika – UNIKOM</a:t>
            </a:r>
          </a:p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2017</a:t>
            </a:r>
            <a:endParaRPr lang="id-ID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783" y="1944613"/>
            <a:ext cx="6403552" cy="545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69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Chord Keyboard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Palantype Keyboard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9494151" y="3997119"/>
            <a:ext cx="8275815" cy="622841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id-ID" dirty="0" smtClean="0"/>
              <a:t>Tidak Seluruh konsonan dan suara vokal ada disana</a:t>
            </a:r>
          </a:p>
          <a:p>
            <a:pPr algn="just">
              <a:lnSpc>
                <a:spcPct val="110000"/>
              </a:lnSpc>
            </a:pPr>
            <a:r>
              <a:rPr lang="id-ID" dirty="0" smtClean="0"/>
              <a:t>Konsonan dapat disajikan dengan kombinasi tombol yang ada. Misal kombinasi T+ menghasilkan D</a:t>
            </a:r>
          </a:p>
          <a:p>
            <a:pPr algn="just">
              <a:lnSpc>
                <a:spcPct val="110000"/>
              </a:lnSpc>
            </a:pPr>
            <a:r>
              <a:rPr lang="id-ID" dirty="0" smtClean="0"/>
              <a:t>Dapat merekam suara lebih dari 180 kata per menit.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-1817" r="-464" b="34747"/>
          <a:stretch/>
        </p:blipFill>
        <p:spPr bwMode="auto">
          <a:xfrm>
            <a:off x="1296590" y="4176861"/>
            <a:ext cx="693720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24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Chord Keyboard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Stenotype Keyboard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9494151" y="3997119"/>
            <a:ext cx="8275815" cy="622841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id-ID" dirty="0" smtClean="0"/>
              <a:t>Steno </a:t>
            </a:r>
            <a:r>
              <a:rPr lang="id-ID" dirty="0" smtClean="0">
                <a:sym typeface="Wingdings" pitchFamily="2" charset="2"/>
              </a:rPr>
              <a:t> jenis tulisan singkat yang sering digunakan untuk mencatat ucapan seseorang</a:t>
            </a:r>
          </a:p>
          <a:p>
            <a:pPr algn="just">
              <a:lnSpc>
                <a:spcPct val="110000"/>
              </a:lnSpc>
            </a:pPr>
            <a:r>
              <a:rPr lang="id-ID" dirty="0" smtClean="0">
                <a:sym typeface="Wingdings" pitchFamily="2" charset="2"/>
              </a:rPr>
              <a:t>Biasanya digunakan oleh Wartawan</a:t>
            </a:r>
            <a:endParaRPr lang="id-ID" dirty="0" smtClean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99" y="4824933"/>
            <a:ext cx="5835625" cy="437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51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id-ID" sz="6800" dirty="0">
                <a:solidFill>
                  <a:srgbClr val="0070C0"/>
                </a:solidFill>
              </a:rPr>
              <a:t>P</a:t>
            </a:r>
            <a:r>
              <a:rPr lang="id-ID" sz="6800" dirty="0">
                <a:solidFill>
                  <a:srgbClr val="0070C0"/>
                </a:solidFill>
              </a:rPr>
              <a:t>A</a:t>
            </a:r>
            <a:r>
              <a:rPr lang="id-ID" sz="6800" dirty="0">
                <a:solidFill>
                  <a:srgbClr val="0070C0"/>
                </a:solidFill>
              </a:rPr>
              <a:t>PAN TOMBOL NUMERIK</a:t>
            </a:r>
            <a:endParaRPr lang="id-ID" sz="68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6" y="2664693"/>
            <a:ext cx="8221496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663" y="2736701"/>
            <a:ext cx="5832648" cy="712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15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>
                <a:solidFill>
                  <a:schemeClr val="accent1">
                    <a:lumMod val="50000"/>
                  </a:schemeClr>
                </a:solidFill>
              </a:rPr>
              <a:t>PERANTI PENUDING DAN PENGAMBIL</a:t>
            </a:r>
            <a:endParaRPr lang="id-ID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7534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681310"/>
              </p:ext>
            </p:extLst>
          </p:nvPr>
        </p:nvGraphicFramePr>
        <p:xfrm>
          <a:off x="919163" y="2682875"/>
          <a:ext cx="16851312" cy="667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86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>
                <a:solidFill>
                  <a:schemeClr val="accent1">
                    <a:lumMod val="50000"/>
                  </a:schemeClr>
                </a:solidFill>
              </a:rPr>
              <a:t>Layar tampilan</a:t>
            </a:r>
            <a:endParaRPr lang="id-ID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47" y="1533946"/>
            <a:ext cx="950749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22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287" y="3240757"/>
            <a:ext cx="16850678" cy="6112100"/>
          </a:xfrm>
        </p:spPr>
        <p:txBody>
          <a:bodyPr/>
          <a:lstStyle/>
          <a:p>
            <a:r>
              <a:rPr lang="id-ID" dirty="0" smtClean="0"/>
              <a:t>Peranti Interaksi</a:t>
            </a:r>
          </a:p>
          <a:p>
            <a:pPr lvl="1"/>
            <a:r>
              <a:rPr lang="id-ID" dirty="0" smtClean="0"/>
              <a:t>Peranti Masukan Tekstual</a:t>
            </a:r>
          </a:p>
          <a:p>
            <a:pPr lvl="1"/>
            <a:r>
              <a:rPr lang="id-ID" dirty="0" smtClean="0"/>
              <a:t>Peranti Penuding dan Pengambil</a:t>
            </a:r>
          </a:p>
          <a:p>
            <a:pPr lvl="1"/>
            <a:r>
              <a:rPr lang="id-ID" dirty="0" smtClean="0"/>
              <a:t>Layar Tampilan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817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0607" y="7993285"/>
            <a:ext cx="14296724" cy="2288413"/>
          </a:xfrm>
        </p:spPr>
        <p:txBody>
          <a:bodyPr/>
          <a:lstStyle/>
          <a:p>
            <a:r>
              <a:rPr lang="id-ID" dirty="0" smtClean="0">
                <a:solidFill>
                  <a:schemeClr val="accent1">
                    <a:lumMod val="50000"/>
                  </a:schemeClr>
                </a:solidFill>
              </a:rPr>
              <a:t>PERANTI MASUKAN TEKSTUAL</a:t>
            </a:r>
            <a:endParaRPr lang="id-ID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63" y="2592685"/>
            <a:ext cx="10443468" cy="522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4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846541"/>
              </p:ext>
            </p:extLst>
          </p:nvPr>
        </p:nvGraphicFramePr>
        <p:xfrm>
          <a:off x="919163" y="2682875"/>
          <a:ext cx="16851312" cy="826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7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QWERTY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43" y="4104852"/>
            <a:ext cx="9865096" cy="463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5136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DVORAK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568" y="7849269"/>
            <a:ext cx="17137904" cy="2952328"/>
          </a:xfrm>
        </p:spPr>
        <p:txBody>
          <a:bodyPr>
            <a:normAutofit/>
          </a:bodyPr>
          <a:lstStyle/>
          <a:p>
            <a:pPr algn="just"/>
            <a:r>
              <a:rPr lang="id-ID" sz="3600" dirty="0" smtClean="0"/>
              <a:t>Hurufnya disusun sedemikan rupa sehiingga tangan kanan dibebani lebih banyak pekerjaan dibanding tangan kiri</a:t>
            </a:r>
          </a:p>
          <a:p>
            <a:pPr algn="just"/>
            <a:r>
              <a:rPr lang="id-ID" sz="3600" dirty="0" smtClean="0"/>
              <a:t>Bentuk keyboard ini lebih efesien dibanding QWERTY</a:t>
            </a:r>
            <a:endParaRPr lang="id-ID" sz="3600" dirty="0"/>
          </a:p>
        </p:txBody>
      </p:sp>
      <p:pic>
        <p:nvPicPr>
          <p:cNvPr id="3074" name="Picture 2" descr="https://silenceteller.files.wordpress.com/2010/08/dvorak.png?w=300&amp;h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87" y="3312765"/>
            <a:ext cx="116652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3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ALFABETIK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31" y="4517653"/>
            <a:ext cx="13609512" cy="448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15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KLOCKENBERG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43" y="4265809"/>
            <a:ext cx="808072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14" y="3693689"/>
            <a:ext cx="7928075" cy="343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49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PAPAN KETIK UNTUK PENYINGKATAN KATA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287" y="3312765"/>
            <a:ext cx="16850678" cy="6040092"/>
          </a:xfrm>
        </p:spPr>
        <p:txBody>
          <a:bodyPr/>
          <a:lstStyle/>
          <a:p>
            <a:r>
              <a:rPr lang="id-ID" dirty="0" smtClean="0"/>
              <a:t>Biasa digunakan Wartawan untuk menyingkat kalimat.</a:t>
            </a:r>
          </a:p>
          <a:p>
            <a:r>
              <a:rPr lang="id-ID" dirty="0" smtClean="0"/>
              <a:t>Chord Keyboard</a:t>
            </a:r>
          </a:p>
          <a:p>
            <a:pPr lvl="1"/>
            <a:r>
              <a:rPr lang="id-ID" dirty="0" smtClean="0"/>
              <a:t>Palantype Keyboard</a:t>
            </a:r>
          </a:p>
          <a:p>
            <a:pPr lvl="1"/>
            <a:r>
              <a:rPr lang="id-ID" dirty="0" smtClean="0"/>
              <a:t>Stenotype Keyboard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53497314"/>
      </p:ext>
    </p:extLst>
  </p:cSld>
  <p:clrMapOvr>
    <a:masterClrMapping/>
  </p:clrMapOvr>
</p:sld>
</file>

<file path=ppt/theme/theme1.xml><?xml version="1.0" encoding="utf-8"?>
<a:theme xmlns:a="http://schemas.openxmlformats.org/drawingml/2006/main" name="307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163</Words>
  <Application>Microsoft Office PowerPoint</Application>
  <PresentationFormat>Custom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3074</vt:lpstr>
      <vt:lpstr>PERANTI INTERAKSI</vt:lpstr>
      <vt:lpstr>PowerPoint Presentation</vt:lpstr>
      <vt:lpstr>PERANTI MASUKAN TEKSTUAL</vt:lpstr>
      <vt:lpstr>PowerPoint Presentation</vt:lpstr>
      <vt:lpstr>QWERTY</vt:lpstr>
      <vt:lpstr>DVORAK</vt:lpstr>
      <vt:lpstr>ALFABETIK</vt:lpstr>
      <vt:lpstr>KLOCKENBERG</vt:lpstr>
      <vt:lpstr>PAPAN KETIK UNTUK PENYINGKATAN KATA</vt:lpstr>
      <vt:lpstr>Chord Keyboard</vt:lpstr>
      <vt:lpstr>Chord Keyboard</vt:lpstr>
      <vt:lpstr>PAPAN TOMBOL NUMERIK</vt:lpstr>
      <vt:lpstr>PERANTI PENUDING DAN PENGAMBIL</vt:lpstr>
      <vt:lpstr>PowerPoint Presentation</vt:lpstr>
      <vt:lpstr>Layar tampilan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PERANTI INTERAKSI</dc:title>
  <dc:creator>Rani Susanto</dc:creator>
  <cp:lastModifiedBy>Rani Susanto</cp:lastModifiedBy>
  <cp:revision>13</cp:revision>
  <dcterms:created xsi:type="dcterms:W3CDTF">2017-05-26T01:18:26Z</dcterms:created>
  <dcterms:modified xsi:type="dcterms:W3CDTF">2017-05-29T05:45:38Z</dcterms:modified>
</cp:coreProperties>
</file>