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92195-B88C-4D50-8A38-D12D5251406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B39D0-B7F1-40BE-BF27-18654AF2A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2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B39D0-B7F1-40BE-BF27-18654AF2A7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28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B39D0-B7F1-40BE-BF27-18654AF2A7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28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B39D0-B7F1-40BE-BF27-18654AF2A7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2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1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5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5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3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2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45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4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5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CC5FB-1E12-41D8-835E-2F09BF654C0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04BC9-4405-4B04-A040-95EA1DD63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1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br>
              <a:rPr lang="en-US" dirty="0" smtClean="0"/>
            </a:b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smtClean="0"/>
              <a:t>– 9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( PHP + </a:t>
            </a:r>
            <a:r>
              <a:rPr lang="en-US" dirty="0" err="1"/>
              <a:t>MySql</a:t>
            </a:r>
            <a:r>
              <a:rPr lang="en-US" dirty="0"/>
              <a:t> )</a:t>
            </a:r>
          </a:p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[ ADMIN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1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LATIHAN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id-ID" dirty="0"/>
              <a:t>BUAT FUNGSI HAPUS DAN EDIT NYA !!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BUAT FUNGSI CARI BERDASARKAN NIM !!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7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0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</a:t>
            </a:r>
            <a:r>
              <a:rPr lang="en-US" dirty="0" err="1" smtClean="0"/>
              <a:t>Penilaian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</a:t>
            </a:r>
            <a:r>
              <a:rPr lang="id-ID" sz="2800" dirty="0" smtClean="0"/>
              <a:t>emilih </a:t>
            </a:r>
            <a:r>
              <a:rPr lang="id-ID" sz="2800" dirty="0"/>
              <a:t>field apa saja yang </a:t>
            </a:r>
            <a:r>
              <a:rPr lang="id-ID" sz="2800" dirty="0" smtClean="0"/>
              <a:t>sekiranya </a:t>
            </a:r>
            <a:r>
              <a:rPr lang="id-ID" sz="2800" dirty="0"/>
              <a:t>penting untuk ditampilkan </a:t>
            </a:r>
            <a:r>
              <a:rPr lang="id-ID" sz="2800" dirty="0" smtClean="0"/>
              <a:t>di</a:t>
            </a:r>
            <a:r>
              <a:rPr lang="en-US" sz="2800" dirty="0" smtClean="0"/>
              <a:t> </a:t>
            </a:r>
            <a:r>
              <a:rPr lang="id-ID" sz="2800" dirty="0" smtClean="0"/>
              <a:t>tabel</a:t>
            </a: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</a:t>
            </a:r>
            <a:r>
              <a:rPr lang="id-ID" sz="2800" dirty="0" smtClean="0"/>
              <a:t>akukan </a:t>
            </a:r>
            <a:r>
              <a:rPr lang="id-ID" sz="2800" dirty="0"/>
              <a:t>insert untuk data dummy pada 4 </a:t>
            </a:r>
            <a:r>
              <a:rPr lang="id-ID" sz="2800" dirty="0" smtClean="0"/>
              <a:t>tabel</a:t>
            </a:r>
            <a:r>
              <a:rPr lang="en-US" sz="2800" dirty="0" smtClean="0"/>
              <a:t> </a:t>
            </a:r>
            <a:r>
              <a:rPr lang="id-ID" sz="2800" dirty="0" smtClean="0"/>
              <a:t>(</a:t>
            </a:r>
            <a:r>
              <a:rPr lang="id-ID" sz="2800" dirty="0"/>
              <a:t>dosen, mahaiswa, guru dan nilai) melalui aplikasi atau bisa melalui gui phpmyadmin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5"/>
          <a:stretch>
            <a:fillRect/>
          </a:stretch>
        </p:blipFill>
        <p:spPr bwMode="auto">
          <a:xfrm>
            <a:off x="152400" y="5257800"/>
            <a:ext cx="896534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95300" y="4267200"/>
            <a:ext cx="7829550" cy="609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 err="1" smtClean="0"/>
              <a:t>Tabel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mahasiswa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id-ID" sz="2400" dirty="0"/>
              <a:t>Tambahkan 1 data mahasiswa berikut (password : 1234, md5)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925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304800"/>
            <a:ext cx="782955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b="1" dirty="0" err="1" smtClean="0"/>
              <a:t>Tabel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matakuliah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id-ID" sz="2400" dirty="0"/>
              <a:t>Tambahkan 2 matakuliah ini 	: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323" y="1095375"/>
            <a:ext cx="6072188" cy="1507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3048000"/>
            <a:ext cx="782955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b="1" dirty="0" err="1" smtClean="0"/>
              <a:t>Tabel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dosen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id-ID" sz="2400" dirty="0"/>
              <a:t>Tambahkan 2 data dosen berikut (password : 1234, md5)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962400"/>
            <a:ext cx="8786035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30642" y="5562600"/>
            <a:ext cx="2722158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b="1" dirty="0" err="1" smtClean="0"/>
              <a:t>Tabel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nilai</a:t>
            </a:r>
            <a:endParaRPr lang="en-US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217" y="5686426"/>
            <a:ext cx="4150820" cy="101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7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</a:t>
            </a:r>
            <a:r>
              <a:rPr lang="en-US" dirty="0" err="1" smtClean="0"/>
              <a:t>Penilaian</a:t>
            </a:r>
            <a:r>
              <a:rPr lang="en-US" dirty="0" smtClean="0"/>
              <a:t> [ 2 ]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en-US" sz="2800" dirty="0" smtClean="0"/>
              <a:t>P</a:t>
            </a:r>
            <a:r>
              <a:rPr lang="id-ID" sz="2800" dirty="0" smtClean="0"/>
              <a:t>ilih </a:t>
            </a:r>
            <a:r>
              <a:rPr lang="id-ID" sz="2800" dirty="0"/>
              <a:t>field apasaja yang akan </a:t>
            </a:r>
            <a:r>
              <a:rPr lang="en-US" sz="2800" dirty="0" smtClean="0"/>
              <a:t>di</a:t>
            </a:r>
            <a:r>
              <a:rPr lang="id-ID" sz="2800" dirty="0" smtClean="0"/>
              <a:t>munculkan </a:t>
            </a:r>
            <a:r>
              <a:rPr lang="id-ID" sz="2800" dirty="0"/>
              <a:t>dihalaman view </a:t>
            </a:r>
            <a:r>
              <a:rPr lang="id-ID" sz="2800" dirty="0" smtClean="0"/>
              <a:t>nilai</a:t>
            </a:r>
            <a:endParaRPr lang="en-US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 smtClean="0"/>
              <a:t>L</a:t>
            </a:r>
            <a:r>
              <a:rPr lang="id-ID" sz="2800" dirty="0" smtClean="0"/>
              <a:t>akukan </a:t>
            </a:r>
            <a:r>
              <a:rPr lang="id-ID" sz="2800" dirty="0"/>
              <a:t>query, sehingga menampilkan data </a:t>
            </a:r>
            <a:r>
              <a:rPr lang="id-ID" sz="2800" dirty="0" smtClean="0"/>
              <a:t>berikut:</a:t>
            </a:r>
            <a:endParaRPr lang="en-US" sz="2800" dirty="0" smtClean="0"/>
          </a:p>
          <a:p>
            <a:pPr marL="514350" indent="-514350">
              <a:buFont typeface="+mj-lt"/>
              <a:buAutoNum type="arabicPeriod" startAt="3"/>
            </a:pPr>
            <a:endParaRPr lang="en-US" sz="2800" dirty="0"/>
          </a:p>
          <a:p>
            <a:pPr marL="514350" indent="-514350">
              <a:buFont typeface="+mj-lt"/>
              <a:buAutoNum type="arabicPeriod" startAt="3"/>
            </a:pPr>
            <a:endParaRPr lang="en-US" sz="2800" dirty="0" smtClean="0"/>
          </a:p>
          <a:p>
            <a:pPr marL="514350" indent="-514350">
              <a:buFont typeface="+mj-lt"/>
              <a:buAutoNum type="arabicPeriod" startAt="3"/>
            </a:pPr>
            <a:endParaRPr lang="en-US" sz="2800" dirty="0"/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 smtClean="0"/>
              <a:t>S</a:t>
            </a:r>
            <a:r>
              <a:rPr lang="id-ID" sz="2800" dirty="0" smtClean="0"/>
              <a:t>impan </a:t>
            </a:r>
            <a:r>
              <a:rPr lang="id-ID" sz="2800" dirty="0"/>
              <a:t>query tersebut dan buat view untuk nilai dengan nama file </a:t>
            </a:r>
            <a:r>
              <a:rPr lang="id-ID" sz="2800" b="1" dirty="0" smtClean="0"/>
              <a:t>nilaiView.php</a:t>
            </a:r>
            <a:r>
              <a:rPr lang="en-US" sz="2800" b="1" dirty="0" smtClean="0"/>
              <a:t> </a:t>
            </a:r>
            <a:r>
              <a:rPr lang="id-ID" sz="2800" dirty="0"/>
              <a:t>dengan output sama dengan query yang telah </a:t>
            </a:r>
            <a:r>
              <a:rPr lang="en-US" sz="2800" dirty="0" smtClean="0"/>
              <a:t>di</a:t>
            </a:r>
            <a:r>
              <a:rPr lang="id-ID" sz="2800" dirty="0" smtClean="0"/>
              <a:t>lakukan</a:t>
            </a:r>
            <a:r>
              <a:rPr lang="id-ID" sz="2800" dirty="0"/>
              <a:t>.</a:t>
            </a: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9144000" cy="114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41148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Ket : nilai akhir = </a:t>
            </a:r>
            <a:r>
              <a:rPr lang="id-ID" dirty="0" smtClean="0"/>
              <a:t>(</a:t>
            </a:r>
            <a:r>
              <a:rPr lang="en-US" dirty="0" smtClean="0"/>
              <a:t> </a:t>
            </a:r>
            <a:r>
              <a:rPr lang="id-ID" dirty="0" smtClean="0"/>
              <a:t>0.2 </a:t>
            </a:r>
            <a:r>
              <a:rPr lang="id-ID" dirty="0"/>
              <a:t>* nl_tugas</a:t>
            </a:r>
            <a:r>
              <a:rPr lang="id-ID" dirty="0" smtClean="0"/>
              <a:t>)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id-ID" dirty="0"/>
              <a:t>+ </a:t>
            </a:r>
            <a:r>
              <a:rPr lang="id-ID" dirty="0" smtClean="0"/>
              <a:t>(</a:t>
            </a:r>
            <a:r>
              <a:rPr lang="en-US" dirty="0" smtClean="0"/>
              <a:t> </a:t>
            </a:r>
            <a:r>
              <a:rPr lang="id-ID" dirty="0" smtClean="0"/>
              <a:t>0.4 </a:t>
            </a:r>
            <a:r>
              <a:rPr lang="id-ID" dirty="0"/>
              <a:t>* </a:t>
            </a:r>
            <a:r>
              <a:rPr lang="id-ID" dirty="0" smtClean="0"/>
              <a:t>nl_uts</a:t>
            </a:r>
            <a:r>
              <a:rPr lang="en-US" dirty="0" smtClean="0"/>
              <a:t> </a:t>
            </a:r>
            <a:r>
              <a:rPr lang="id-ID" dirty="0" smtClean="0"/>
              <a:t>) </a:t>
            </a:r>
            <a:r>
              <a:rPr lang="id-ID" dirty="0"/>
              <a:t>+ </a:t>
            </a:r>
            <a:r>
              <a:rPr lang="id-ID" dirty="0" smtClean="0"/>
              <a:t>(</a:t>
            </a:r>
            <a:r>
              <a:rPr lang="en-US" dirty="0" smtClean="0"/>
              <a:t> </a:t>
            </a:r>
            <a:r>
              <a:rPr lang="id-ID" dirty="0" smtClean="0"/>
              <a:t>0.4 </a:t>
            </a:r>
            <a:r>
              <a:rPr lang="id-ID" dirty="0"/>
              <a:t>* </a:t>
            </a:r>
            <a:r>
              <a:rPr lang="id-ID" dirty="0" smtClean="0"/>
              <a:t>nl_uas</a:t>
            </a:r>
            <a:r>
              <a:rPr lang="en-US" dirty="0" smtClean="0"/>
              <a:t> </a:t>
            </a:r>
            <a:r>
              <a:rPr lang="id-ID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20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</a:t>
            </a:r>
            <a:r>
              <a:rPr lang="en-US" dirty="0" err="1" smtClean="0"/>
              <a:t>Penilaian</a:t>
            </a:r>
            <a:r>
              <a:rPr lang="en-US" dirty="0" smtClean="0"/>
              <a:t> [ 3 ]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dirty="0"/>
              <a:t>View ini, hampir sama dengan view mahasiswa yang telah anda buat sebelumnya, yang membedakan adalah field yang dimunculkan. </a:t>
            </a:r>
            <a:endParaRPr lang="en-US" sz="2400" dirty="0" smtClean="0"/>
          </a:p>
          <a:p>
            <a:pPr marL="0" indent="0">
              <a:buNone/>
            </a:pPr>
            <a:r>
              <a:rPr lang="id-ID" sz="2400" dirty="0" smtClean="0"/>
              <a:t>Output </a:t>
            </a:r>
            <a:r>
              <a:rPr lang="id-ID" sz="2400" dirty="0"/>
              <a:t>nya sebagai berikut	: 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93"/>
          <a:stretch/>
        </p:blipFill>
        <p:spPr bwMode="auto">
          <a:xfrm>
            <a:off x="228600" y="3429000"/>
            <a:ext cx="8610600" cy="212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53099" y="5414322"/>
            <a:ext cx="3786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Ket : hyperlink untuk </a:t>
            </a:r>
            <a:endParaRPr lang="en-US" dirty="0"/>
          </a:p>
          <a:p>
            <a:r>
              <a:rPr lang="id-ID" dirty="0"/>
              <a:t>        Tambah data nilai </a:t>
            </a:r>
            <a:r>
              <a:rPr lang="id-ID" dirty="0">
                <a:sym typeface="Wingdings"/>
              </a:rPr>
              <a:t></a:t>
            </a:r>
            <a:r>
              <a:rPr lang="id-ID" dirty="0"/>
              <a:t> nilaiAdd.php</a:t>
            </a:r>
            <a:endParaRPr lang="en-US" dirty="0"/>
          </a:p>
          <a:p>
            <a:r>
              <a:rPr lang="id-ID" dirty="0"/>
              <a:t>        Edit </a:t>
            </a:r>
            <a:r>
              <a:rPr lang="id-ID" dirty="0">
                <a:sym typeface="Wingdings"/>
              </a:rPr>
              <a:t></a:t>
            </a:r>
            <a:r>
              <a:rPr lang="id-ID" dirty="0"/>
              <a:t> editNilai.php</a:t>
            </a:r>
            <a:endParaRPr lang="en-US" dirty="0"/>
          </a:p>
          <a:p>
            <a:r>
              <a:rPr lang="id-ID" dirty="0"/>
              <a:t>        Hapus </a:t>
            </a:r>
            <a:r>
              <a:rPr lang="id-ID" dirty="0">
                <a:sym typeface="Wingdings"/>
              </a:rPr>
              <a:t></a:t>
            </a:r>
            <a:r>
              <a:rPr lang="id-ID" dirty="0"/>
              <a:t> </a:t>
            </a:r>
            <a:r>
              <a:rPr lang="id-ID" dirty="0" smtClean="0"/>
              <a:t>deleteNilai.php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4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106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400" dirty="0"/>
              <a:t>Buat halaman tambah dengan view seperti ini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id-ID" sz="2400" dirty="0" smtClean="0"/>
              <a:t>(</a:t>
            </a:r>
            <a:r>
              <a:rPr lang="id-ID" sz="2400" dirty="0"/>
              <a:t>nama file : </a:t>
            </a:r>
            <a:r>
              <a:rPr lang="id-ID" sz="2400" b="1" dirty="0"/>
              <a:t>nilaiAdd.php</a:t>
            </a:r>
            <a:r>
              <a:rPr lang="id-ID" sz="2400" dirty="0" smtClean="0"/>
              <a:t>)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6934200" cy="390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3352800"/>
            <a:ext cx="64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u="sng" dirty="0">
                <a:solidFill>
                  <a:srgbClr val="FF0000"/>
                </a:solidFill>
              </a:rPr>
              <a:t>Element name</a:t>
            </a:r>
            <a:r>
              <a:rPr lang="id-ID" sz="2800" dirty="0">
                <a:solidFill>
                  <a:srgbClr val="FF0000"/>
                </a:solidFill>
              </a:rPr>
              <a:t> untuk masing-masing </a:t>
            </a:r>
            <a:r>
              <a:rPr lang="id-ID" sz="2800" dirty="0" smtClean="0">
                <a:solidFill>
                  <a:srgbClr val="FF0000"/>
                </a:solidFill>
              </a:rPr>
              <a:t>filed: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				</a:t>
            </a:r>
            <a:r>
              <a:rPr lang="id-ID" sz="28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id-ID" sz="2800" dirty="0" smtClean="0">
                <a:solidFill>
                  <a:srgbClr val="FF0000"/>
                </a:solidFill>
              </a:rPr>
              <a:t> </a:t>
            </a:r>
            <a:r>
              <a:rPr lang="id-ID" sz="2800" dirty="0">
                <a:solidFill>
                  <a:srgbClr val="FF0000"/>
                </a:solidFill>
              </a:rPr>
              <a:t>mhs </a:t>
            </a:r>
            <a:endParaRPr lang="en-US" sz="2800" dirty="0" smtClean="0">
              <a:solidFill>
                <a:srgbClr val="FF0000"/>
              </a:solidFill>
              <a:sym typeface="Wingdings"/>
            </a:endParaRPr>
          </a:p>
          <a:p>
            <a:r>
              <a:rPr lang="en-US" sz="2800" dirty="0">
                <a:solidFill>
                  <a:srgbClr val="FF0000"/>
                </a:solidFill>
                <a:sym typeface="Wingdings"/>
              </a:rPr>
              <a:t>	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			</a:t>
            </a:r>
            <a:r>
              <a:rPr lang="id-ID" sz="28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id-ID" sz="2800" dirty="0" smtClean="0">
                <a:solidFill>
                  <a:srgbClr val="FF0000"/>
                </a:solidFill>
              </a:rPr>
              <a:t> dosen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					</a:t>
            </a:r>
            <a:r>
              <a:rPr lang="id-ID" sz="25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id-ID" sz="2500" dirty="0" smtClean="0">
                <a:solidFill>
                  <a:srgbClr val="FF0000"/>
                </a:solidFill>
              </a:rPr>
              <a:t> tugas</a:t>
            </a:r>
            <a:endParaRPr lang="en-US" sz="2500" dirty="0" smtClean="0">
              <a:solidFill>
                <a:srgbClr val="FF0000"/>
              </a:solidFill>
            </a:endParaRPr>
          </a:p>
          <a:p>
            <a:r>
              <a:rPr lang="en-US" sz="2500" dirty="0" smtClean="0">
                <a:solidFill>
                  <a:srgbClr val="FF0000"/>
                </a:solidFill>
                <a:sym typeface="Wingdings" pitchFamily="2" charset="2"/>
              </a:rPr>
              <a:t>					 </a:t>
            </a:r>
            <a:r>
              <a:rPr lang="id-ID" sz="2500" dirty="0" smtClean="0">
                <a:solidFill>
                  <a:srgbClr val="FF0000"/>
                </a:solidFill>
              </a:rPr>
              <a:t>uts</a:t>
            </a:r>
            <a:endParaRPr lang="en-US" sz="2500" dirty="0" smtClean="0">
              <a:solidFill>
                <a:srgbClr val="FF0000"/>
              </a:solidFill>
            </a:endParaRPr>
          </a:p>
          <a:p>
            <a:r>
              <a:rPr lang="en-US" sz="2500" dirty="0" smtClean="0">
                <a:solidFill>
                  <a:srgbClr val="FF0000"/>
                </a:solidFill>
                <a:sym typeface="Wingdings"/>
              </a:rPr>
              <a:t>					</a:t>
            </a:r>
            <a:r>
              <a:rPr lang="id-ID" sz="25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id-ID" sz="2500" dirty="0" smtClean="0">
                <a:solidFill>
                  <a:srgbClr val="FF0000"/>
                </a:solidFill>
              </a:rPr>
              <a:t> uas</a:t>
            </a:r>
            <a:endParaRPr 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26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[ 2 ]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14477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id-ID" sz="2400" b="1" u="sng" dirty="0"/>
              <a:t>Tambahkan include untuk koneksi di baris paling </a:t>
            </a:r>
            <a:r>
              <a:rPr lang="id-ID" sz="2400" b="1" u="sng" dirty="0" smtClean="0"/>
              <a:t>atas</a:t>
            </a:r>
            <a:endParaRPr lang="en-US" sz="2400" b="1" u="sng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id-ID" sz="2400" dirty="0" smtClean="0"/>
              <a:t>Untuk memilih nama mahasiswa dan nama dosen, kita query dari masing-masing tabel.</a:t>
            </a:r>
            <a:r>
              <a:rPr lang="en-US" sz="2400" dirty="0" smtClean="0"/>
              <a:t> </a:t>
            </a:r>
            <a:r>
              <a:rPr lang="id-ID" sz="2400" dirty="0"/>
              <a:t>Berikut </a:t>
            </a:r>
            <a:r>
              <a:rPr lang="id-ID" sz="2400" dirty="0" smtClean="0"/>
              <a:t>caranya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63" y="3048000"/>
            <a:ext cx="7726737" cy="3679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579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[ 3 ]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14477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id-ID" sz="2400" dirty="0" smtClean="0"/>
              <a:t>Lakukan hal yang sama untuk memilih dosen (bedakan nama variable nya)</a:t>
            </a:r>
            <a:endParaRPr lang="en-US" sz="24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T</a:t>
            </a:r>
            <a:r>
              <a:rPr lang="id-ID" sz="2400" dirty="0" smtClean="0"/>
              <a:t>ambahkan </a:t>
            </a:r>
            <a:r>
              <a:rPr lang="id-ID" sz="2400" dirty="0"/>
              <a:t>kondisi dan fungsi isset di atas </a:t>
            </a:r>
            <a:r>
              <a:rPr lang="id-ID" sz="2400" dirty="0" smtClean="0"/>
              <a:t>form</a:t>
            </a:r>
            <a:r>
              <a:rPr lang="en-US" sz="2400" dirty="0" smtClean="0"/>
              <a:t> :</a:t>
            </a:r>
            <a:endParaRPr lang="en-US" sz="2400" u="sng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71800"/>
            <a:ext cx="6629400" cy="306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1969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[ 4 ]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9857"/>
            <a:ext cx="8467637" cy="5401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0618" y="1426214"/>
            <a:ext cx="6248400" cy="64508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2400" dirty="0" smtClean="0"/>
              <a:t>T</a:t>
            </a:r>
            <a:r>
              <a:rPr lang="id-ID" sz="2400" dirty="0" smtClean="0"/>
              <a:t>ambahkan </a:t>
            </a:r>
            <a:r>
              <a:rPr lang="id-ID" sz="2400" dirty="0"/>
              <a:t>setelah &lt;/form&gt; script </a:t>
            </a:r>
            <a:r>
              <a:rPr lang="id-ID" sz="2400" dirty="0" smtClean="0"/>
              <a:t>berikut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14818" y="6231968"/>
            <a:ext cx="3657600" cy="54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7"/>
            </a:pPr>
            <a:r>
              <a:rPr lang="en-US" sz="2400" dirty="0" smtClean="0"/>
              <a:t>JALANKAN PROGRAM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2101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1804</TotalTime>
  <Words>312</Words>
  <Application>Microsoft Office PowerPoint</Application>
  <PresentationFormat>On-screen Show (4:3)</PresentationFormat>
  <Paragraphs>52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PHP Materi – 9 part 2</vt:lpstr>
      <vt:lpstr>View Penilaian</vt:lpstr>
      <vt:lpstr>PowerPoint Presentation</vt:lpstr>
      <vt:lpstr>View Penilaian [ 2 ]</vt:lpstr>
      <vt:lpstr>View Penilaian [ 3 ]</vt:lpstr>
      <vt:lpstr>Tambah Penilaian</vt:lpstr>
      <vt:lpstr>Tambah Penilaian [ 2 ]</vt:lpstr>
      <vt:lpstr>Tambah Penilaian [ 3 ]</vt:lpstr>
      <vt:lpstr>Tambah Penilaian [ 4 ]</vt:lpstr>
      <vt:lpstr>LATIHAN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Materi - 8</dc:title>
  <dc:creator>ceumimit</dc:creator>
  <cp:lastModifiedBy>ceumimit</cp:lastModifiedBy>
  <cp:revision>17</cp:revision>
  <dcterms:created xsi:type="dcterms:W3CDTF">2016-10-05T04:13:53Z</dcterms:created>
  <dcterms:modified xsi:type="dcterms:W3CDTF">2016-10-13T03:32:25Z</dcterms:modified>
</cp:coreProperties>
</file>