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57" r:id="rId4"/>
    <p:sldId id="260" r:id="rId5"/>
    <p:sldId id="262" r:id="rId6"/>
    <p:sldId id="263" r:id="rId7"/>
    <p:sldId id="264" r:id="rId8"/>
    <p:sldId id="266" r:id="rId9"/>
    <p:sldId id="265" r:id="rId10"/>
    <p:sldId id="25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0138" autoAdjust="0"/>
  </p:normalViewPr>
  <p:slideViewPr>
    <p:cSldViewPr>
      <p:cViewPr varScale="1">
        <p:scale>
          <a:sx n="71" d="100"/>
          <a:sy n="71" d="100"/>
        </p:scale>
        <p:origin x="12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001E20-DA57-4D55-8811-41A327E767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82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C19EB2-F889-4ACC-B542-78E294EC4244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slide design is made by shibu lijack.</a:t>
            </a:r>
          </a:p>
          <a:p>
            <a:r>
              <a:rPr lang="en-US"/>
              <a:t>HELP : Copy this template to the “….Microsoft office/Templates/ ”</a:t>
            </a:r>
          </a:p>
          <a:p>
            <a:r>
              <a:rPr lang="en-US"/>
              <a:t>          Open powerpoint and click slide design.</a:t>
            </a:r>
          </a:p>
          <a:p>
            <a:r>
              <a:rPr lang="en-US"/>
              <a:t>          Select ‘architect’ and ENJOY….!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15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icture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2286000" y="2819400"/>
            <a:ext cx="6553200" cy="1752600"/>
          </a:xfrm>
          <a:prstGeom prst="cloudCallout">
            <a:avLst>
              <a:gd name="adj1" fmla="val 43069"/>
              <a:gd name="adj2" fmla="val 88042"/>
            </a:avLst>
          </a:prstGeom>
          <a:solidFill>
            <a:srgbClr val="FFCC99">
              <a:alpha val="49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  <a:ln>
            <a:solidFill>
              <a:schemeClr val="tx1"/>
            </a:solidFill>
            <a:prstDash val="lgDashDotDot"/>
          </a:ln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352800"/>
            <a:ext cx="6400800" cy="990600"/>
          </a:xfrm>
          <a:noFill/>
        </p:spPr>
        <p:txBody>
          <a:bodyPr/>
          <a:lstStyle>
            <a:lvl1pPr marL="0" indent="0" algn="ctr">
              <a:buFontTx/>
              <a:buNone/>
              <a:defRPr sz="2800" i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4172E67-3FE5-460E-89F8-949C7350CD5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" name="Picture 47" descr="telephone_w"/>
          <p:cNvPicPr>
            <a:picLocks noChangeAspect="1" noChangeArrowheads="1" noCrop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" y="5334000"/>
            <a:ext cx="1657350" cy="1036638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  <p:pic>
        <p:nvPicPr>
          <p:cNvPr id="11" name="Picture 47" descr="telephone_w"/>
          <p:cNvPicPr>
            <a:picLocks noChangeAspect="1" noChangeArrowheads="1" noCrop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400800" y="5334000"/>
            <a:ext cx="1524000" cy="1036638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6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307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6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07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E0938-FF89-46EB-BE1F-7C0808A310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211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21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B8266-FDF8-4602-8D80-45713B0860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D864F-4E77-4777-9820-C7D35A9312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A5D18-7247-413E-B490-FD78222E8B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621AF-2250-4922-A4EE-7BF04C1703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92FE-0867-4AE4-B79B-654290C851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90F2A-710D-442C-BC82-22847C0BD3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BCF60-5D35-43F8-9A4F-247A500DD5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3FFCA-6BC5-4704-8A25-635EF672F8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itmap_125.bmp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>
          <a:xfrm>
            <a:off x="1752600" y="152400"/>
            <a:ext cx="5562600" cy="449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200"/>
            <a:ext cx="5334000" cy="3962400"/>
          </a:xfrm>
          <a:noFill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9DC75-8B63-41C3-8254-4302739F81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Picture1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chemeClr val="tx1">
              <a:alpha val="3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0"/>
            <a:ext cx="8229600" cy="3886200"/>
          </a:xfrm>
          <a:prstGeom prst="rect">
            <a:avLst/>
          </a:prstGeom>
          <a:solidFill>
            <a:srgbClr val="FFCC99">
              <a:alpha val="44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 smtClean="0"/>
              <a:t>By </a:t>
            </a:r>
            <a:r>
              <a:rPr lang="en-US" dirty="0" err="1" smtClean="0"/>
              <a:t>Shibu</a:t>
            </a:r>
            <a:r>
              <a:rPr lang="en-US" dirty="0" smtClean="0"/>
              <a:t> </a:t>
            </a:r>
            <a:r>
              <a:rPr lang="en-US" dirty="0" err="1" smtClean="0"/>
              <a:t>Lijack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6A6DCD2-8289-4F92-B63C-671C1E278DE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" name="Picture 47" descr="telephone_w"/>
          <p:cNvPicPr>
            <a:picLocks noChangeAspect="1" noChangeArrowheads="1" noCrop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" y="5334000"/>
            <a:ext cx="1657350" cy="1036638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Husky Stash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Husky Stash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Husky Stash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Husky Stash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Husky Stash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Husky Stash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Husky Stash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Husky Stash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dekur010575@yahoo.com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 b="1" dirty="0" smtClean="0"/>
              <a:t>PANCASILA </a:t>
            </a:r>
            <a:br>
              <a:rPr lang="en-US" b="1" dirty="0" smtClean="0"/>
            </a:br>
            <a:r>
              <a:rPr lang="en-US" b="1" dirty="0" smtClean="0"/>
              <a:t>DI ERA GLOBALISASI</a:t>
            </a:r>
            <a:endParaRPr 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Dr. </a:t>
            </a:r>
            <a:r>
              <a:rPr lang="en-US" b="1" dirty="0" err="1" smtClean="0"/>
              <a:t>Dewi</a:t>
            </a:r>
            <a:r>
              <a:rPr lang="en-US" b="1" dirty="0" smtClean="0"/>
              <a:t> </a:t>
            </a:r>
            <a:r>
              <a:rPr lang="en-US" b="1" dirty="0" err="1" smtClean="0"/>
              <a:t>Kurniasih</a:t>
            </a:r>
            <a:r>
              <a:rPr lang="en-US" b="1" dirty="0" smtClean="0"/>
              <a:t>, S.IP.,</a:t>
            </a:r>
            <a:r>
              <a:rPr lang="en-US" b="1" dirty="0" err="1" smtClean="0"/>
              <a:t>M.Si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Sekian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5" r="2885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dekur010575@yahoo.com</a:t>
            </a:r>
            <a:r>
              <a:rPr lang="en-US" dirty="0" smtClean="0"/>
              <a:t> </a:t>
            </a:r>
          </a:p>
          <a:p>
            <a:r>
              <a:rPr lang="en-US" dirty="0" smtClean="0"/>
              <a:t>08122390598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706" y="1600200"/>
            <a:ext cx="8637494" cy="3886200"/>
          </a:xfrm>
        </p:spPr>
        <p:txBody>
          <a:bodyPr/>
          <a:lstStyle/>
          <a:p>
            <a:pPr algn="just"/>
            <a:r>
              <a:rPr lang="en-US" sz="2800" dirty="0" err="1">
                <a:solidFill>
                  <a:schemeClr val="bg1"/>
                </a:solidFill>
              </a:rPr>
              <a:t>Arus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globalisasi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gelombang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reformasi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dalam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berbagai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bidang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telah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mengakibatkan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terjadinya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perubahan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masyarakat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sangat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cepat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seringkali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menimbulkan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terjadinya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benturan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di </a:t>
            </a:r>
            <a:r>
              <a:rPr lang="en-US" sz="2800" dirty="0" err="1" smtClean="0">
                <a:solidFill>
                  <a:schemeClr val="bg1"/>
                </a:solidFill>
              </a:rPr>
              <a:t>masyarakat</a:t>
            </a:r>
            <a:r>
              <a:rPr lang="en-US" sz="2800" dirty="0">
                <a:solidFill>
                  <a:schemeClr val="bg1"/>
                </a:solidFill>
              </a:rPr>
              <a:t>. 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just"/>
            <a:r>
              <a:rPr lang="en-US" sz="2800" dirty="0" err="1" smtClean="0">
                <a:solidFill>
                  <a:schemeClr val="bg1"/>
                </a:solidFill>
              </a:rPr>
              <a:t>Iklim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keterbukaan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kebebasan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melahirkan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berbagai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peristiwa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sosial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politik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budaya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yang </a:t>
            </a:r>
            <a:r>
              <a:rPr lang="en-US" sz="2800" dirty="0" err="1">
                <a:solidFill>
                  <a:schemeClr val="bg1"/>
                </a:solidFill>
              </a:rPr>
              <a:t>cukup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signifikan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berpengaruh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terhadap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Pancasila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sebagai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ideologi</a:t>
            </a:r>
            <a:r>
              <a:rPr lang="en-US" sz="2800" dirty="0">
                <a:solidFill>
                  <a:schemeClr val="bg1"/>
                </a:solidFill>
              </a:rPr>
              <a:t> Negara.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67759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PENDAHULUAN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706" y="1371600"/>
            <a:ext cx="8637494" cy="3886200"/>
          </a:xfrm>
        </p:spPr>
        <p:txBody>
          <a:bodyPr/>
          <a:lstStyle/>
          <a:p>
            <a:pPr algn="just"/>
            <a:r>
              <a:rPr lang="en-US" sz="2600" dirty="0" err="1" smtClean="0">
                <a:solidFill>
                  <a:schemeClr val="bg1"/>
                </a:solidFill>
              </a:rPr>
              <a:t>Terjadinya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penurunan</a:t>
            </a:r>
            <a:r>
              <a:rPr lang="en-US" sz="2600" dirty="0">
                <a:solidFill>
                  <a:schemeClr val="bg1"/>
                </a:solidFill>
              </a:rPr>
              <a:t> moral </a:t>
            </a:r>
            <a:r>
              <a:rPr lang="en-US" sz="2600" dirty="0" err="1">
                <a:solidFill>
                  <a:schemeClr val="bg1"/>
                </a:solidFill>
              </a:rPr>
              <a:t>bangsa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dengan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munculnya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fenomena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kekerasan</a:t>
            </a:r>
            <a:r>
              <a:rPr lang="en-US" sz="2600" dirty="0">
                <a:solidFill>
                  <a:schemeClr val="bg1"/>
                </a:solidFill>
              </a:rPr>
              <a:t>, </a:t>
            </a:r>
            <a:r>
              <a:rPr lang="en-US" sz="2600" dirty="0" err="1">
                <a:solidFill>
                  <a:schemeClr val="bg1"/>
                </a:solidFill>
              </a:rPr>
              <a:t>sikap-sikap</a:t>
            </a:r>
            <a:r>
              <a:rPr lang="en-US" sz="2600" dirty="0">
                <a:solidFill>
                  <a:schemeClr val="bg1"/>
                </a:solidFill>
              </a:rPr>
              <a:t> yang </a:t>
            </a:r>
            <a:r>
              <a:rPr lang="en-US" sz="2600" dirty="0" err="1">
                <a:solidFill>
                  <a:schemeClr val="bg1"/>
                </a:solidFill>
              </a:rPr>
              <a:t>lebih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mengutamakan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kepentingan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pribadi</a:t>
            </a:r>
            <a:r>
              <a:rPr lang="en-US" sz="2600" dirty="0">
                <a:solidFill>
                  <a:schemeClr val="bg1"/>
                </a:solidFill>
              </a:rPr>
              <a:t>/</a:t>
            </a:r>
            <a:r>
              <a:rPr lang="en-US" sz="2600" dirty="0" err="1">
                <a:solidFill>
                  <a:schemeClr val="bg1"/>
                </a:solidFill>
              </a:rPr>
              <a:t>kelompok</a:t>
            </a:r>
            <a:r>
              <a:rPr lang="en-US" sz="2600" dirty="0">
                <a:solidFill>
                  <a:schemeClr val="bg1"/>
                </a:solidFill>
              </a:rPr>
              <a:t>, </a:t>
            </a:r>
            <a:r>
              <a:rPr lang="en-US" sz="2600" dirty="0" err="1">
                <a:solidFill>
                  <a:schemeClr val="bg1"/>
                </a:solidFill>
              </a:rPr>
              <a:t>merebaknya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pemahaman</a:t>
            </a:r>
            <a:r>
              <a:rPr lang="en-US" sz="2600" dirty="0">
                <a:solidFill>
                  <a:schemeClr val="bg1"/>
                </a:solidFill>
              </a:rPr>
              <a:t> agama </a:t>
            </a:r>
            <a:r>
              <a:rPr lang="en-US" sz="2600" dirty="0" err="1">
                <a:solidFill>
                  <a:schemeClr val="bg1"/>
                </a:solidFill>
              </a:rPr>
              <a:t>secara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ekstrim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dan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fanatis</a:t>
            </a:r>
            <a:r>
              <a:rPr lang="en-US" sz="2600" dirty="0">
                <a:solidFill>
                  <a:schemeClr val="bg1"/>
                </a:solidFill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</a:rPr>
              <a:t>konflik-konflik</a:t>
            </a:r>
            <a:r>
              <a:rPr lang="en-US" sz="2600" dirty="0" smtClean="0">
                <a:solidFill>
                  <a:schemeClr val="bg1"/>
                </a:solidFill>
              </a:rPr>
              <a:t> yang </a:t>
            </a:r>
            <a:r>
              <a:rPr lang="en-US" sz="2600" dirty="0" err="1">
                <a:solidFill>
                  <a:schemeClr val="bg1"/>
                </a:solidFill>
              </a:rPr>
              <a:t>merebak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disejumlah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daerah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dan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permasalahan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sosial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lainnya</a:t>
            </a:r>
            <a:r>
              <a:rPr lang="en-US" sz="2600" dirty="0">
                <a:solidFill>
                  <a:schemeClr val="bg1"/>
                </a:solidFill>
              </a:rPr>
              <a:t>, </a:t>
            </a:r>
            <a:r>
              <a:rPr lang="en-US" sz="2600" dirty="0" err="1">
                <a:solidFill>
                  <a:schemeClr val="bg1"/>
                </a:solidFill>
              </a:rPr>
              <a:t>dapat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dijadikan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indikasi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bahwa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ideologi</a:t>
            </a:r>
            <a:r>
              <a:rPr lang="en-US" sz="2600" dirty="0">
                <a:solidFill>
                  <a:schemeClr val="bg1"/>
                </a:solidFill>
              </a:rPr>
              <a:t> Negara di </a:t>
            </a:r>
            <a:r>
              <a:rPr lang="en-US" sz="2600" dirty="0" err="1">
                <a:solidFill>
                  <a:schemeClr val="bg1"/>
                </a:solidFill>
              </a:rPr>
              <a:t>negeri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ini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sudah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memudar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dan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menunjukkan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adanya</a:t>
            </a:r>
            <a:r>
              <a:rPr lang="en-US" sz="2600" dirty="0">
                <a:solidFill>
                  <a:schemeClr val="bg1"/>
                </a:solidFill>
              </a:rPr>
              <a:t> problem </a:t>
            </a:r>
            <a:r>
              <a:rPr lang="en-US" sz="2600" dirty="0" err="1">
                <a:solidFill>
                  <a:schemeClr val="bg1"/>
                </a:solidFill>
              </a:rPr>
              <a:t>identitas</a:t>
            </a:r>
            <a:r>
              <a:rPr lang="en-US" sz="2600" dirty="0">
                <a:solidFill>
                  <a:schemeClr val="bg1"/>
                </a:solidFill>
              </a:rPr>
              <a:t> yang </a:t>
            </a:r>
            <a:r>
              <a:rPr lang="en-US" sz="2600" dirty="0" err="1">
                <a:solidFill>
                  <a:schemeClr val="bg1"/>
                </a:solidFill>
              </a:rPr>
              <a:t>mengancam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keutuhan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bangsa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dan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jalannya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demokrasi</a:t>
            </a:r>
            <a:r>
              <a:rPr lang="en-US" sz="2600" dirty="0">
                <a:solidFill>
                  <a:schemeClr val="bg1"/>
                </a:solidFill>
              </a:rPr>
              <a:t>. </a:t>
            </a:r>
            <a:endParaRPr lang="en-US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PENGARUH  GLOBALISASI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>
                <a:solidFill>
                  <a:schemeClr val="bg1"/>
                </a:solidFill>
              </a:rPr>
              <a:t>Perang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ideologi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perang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kepentingan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meliputi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politik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ekonomi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sosial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budaya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terjadi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sekaligus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saling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kait-mengkait</a:t>
            </a:r>
            <a:r>
              <a:rPr lang="en-US" dirty="0">
                <a:solidFill>
                  <a:schemeClr val="bg1"/>
                </a:solidFill>
              </a:rPr>
              <a:t>, Negara-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industri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haus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mengeksploitasi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habis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sumber-sumber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ekonomi</a:t>
            </a:r>
            <a:r>
              <a:rPr lang="en-US" dirty="0">
                <a:solidFill>
                  <a:schemeClr val="bg1"/>
                </a:solidFill>
              </a:rPr>
              <a:t> Negara </a:t>
            </a:r>
            <a:r>
              <a:rPr lang="en-US" dirty="0" err="1">
                <a:solidFill>
                  <a:schemeClr val="bg1"/>
                </a:solidFill>
              </a:rPr>
              <a:t>berkembang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memaksa</a:t>
            </a:r>
            <a:r>
              <a:rPr lang="en-US" dirty="0">
                <a:solidFill>
                  <a:schemeClr val="bg1"/>
                </a:solidFill>
              </a:rPr>
              <a:t> Negara-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 lain </a:t>
            </a:r>
            <a:r>
              <a:rPr lang="en-US" dirty="0" err="1">
                <a:solidFill>
                  <a:schemeClr val="bg1"/>
                </a:solidFill>
              </a:rPr>
              <a:t>mengikuti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arus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globalisasi</a:t>
            </a:r>
            <a:r>
              <a:rPr lang="en-US" dirty="0">
                <a:solidFill>
                  <a:schemeClr val="bg1"/>
                </a:solidFill>
              </a:rPr>
              <a:t>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951964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382000" cy="1143000"/>
          </a:xfrm>
        </p:spPr>
        <p:txBody>
          <a:bodyPr/>
          <a:lstStyle/>
          <a:p>
            <a:r>
              <a:rPr lang="en-US" dirty="0" smtClean="0"/>
              <a:t>PENGARUH  GLOBALISASI 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Didalam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arus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globalisasi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itulah</a:t>
            </a:r>
            <a:r>
              <a:rPr lang="en-US" dirty="0">
                <a:solidFill>
                  <a:schemeClr val="bg1"/>
                </a:solidFill>
              </a:rPr>
              <a:t> Negara-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 lain </a:t>
            </a:r>
            <a:r>
              <a:rPr lang="en-US" dirty="0" err="1">
                <a:solidFill>
                  <a:schemeClr val="bg1"/>
                </a:solidFill>
              </a:rPr>
              <a:t>untuk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mengikuti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berpikir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mereka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sistem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politik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sosial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ekonomi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mereka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Demokrasi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baik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diusung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oleh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kaum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demokrat</a:t>
            </a:r>
            <a:r>
              <a:rPr lang="en-US" dirty="0">
                <a:solidFill>
                  <a:schemeClr val="bg1"/>
                </a:solidFill>
              </a:rPr>
              <a:t> liberal </a:t>
            </a:r>
            <a:r>
              <a:rPr lang="en-US" dirty="0" err="1">
                <a:solidFill>
                  <a:schemeClr val="bg1"/>
                </a:solidFill>
              </a:rPr>
              <a:t>maupun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demokrat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sosial</a:t>
            </a:r>
            <a:r>
              <a:rPr lang="en-US" dirty="0">
                <a:solidFill>
                  <a:schemeClr val="bg1"/>
                </a:solidFill>
              </a:rPr>
              <a:t> (</a:t>
            </a:r>
            <a:r>
              <a:rPr lang="en-US" dirty="0" err="1">
                <a:solidFill>
                  <a:schemeClr val="bg1"/>
                </a:solidFill>
              </a:rPr>
              <a:t>Sosdem</a:t>
            </a:r>
            <a:r>
              <a:rPr lang="en-US" dirty="0">
                <a:solidFill>
                  <a:schemeClr val="bg1"/>
                </a:solidFill>
              </a:rPr>
              <a:t>) </a:t>
            </a:r>
            <a:r>
              <a:rPr lang="en-US" dirty="0" err="1">
                <a:solidFill>
                  <a:schemeClr val="bg1"/>
                </a:solidFill>
              </a:rPr>
              <a:t>dijajakan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secara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setengah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paksa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terhadap</a:t>
            </a:r>
            <a:r>
              <a:rPr lang="en-US" dirty="0">
                <a:solidFill>
                  <a:schemeClr val="bg1"/>
                </a:solidFill>
              </a:rPr>
              <a:t> Negara 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masyarakat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Dunia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Ketiga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bungkus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globalisasi</a:t>
            </a:r>
            <a:r>
              <a:rPr lang="en-US" dirty="0">
                <a:solidFill>
                  <a:schemeClr val="bg1"/>
                </a:solidFill>
              </a:rPr>
              <a:t>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286241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3886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600" dirty="0" err="1">
                <a:solidFill>
                  <a:schemeClr val="bg1"/>
                </a:solidFill>
              </a:rPr>
              <a:t>Dalam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kaitan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diatas</a:t>
            </a:r>
            <a:r>
              <a:rPr lang="en-US" sz="2600" dirty="0">
                <a:solidFill>
                  <a:schemeClr val="bg1"/>
                </a:solidFill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</a:rPr>
              <a:t>globalisasi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>
                <a:solidFill>
                  <a:schemeClr val="bg1"/>
                </a:solidFill>
              </a:rPr>
              <a:t>di </a:t>
            </a:r>
            <a:r>
              <a:rPr lang="en-US" sz="2600" dirty="0" err="1">
                <a:solidFill>
                  <a:schemeClr val="bg1"/>
                </a:solidFill>
              </a:rPr>
              <a:t>satu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pihak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memang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mempercepat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penambahan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khsanah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pengetahuan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dan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memperkaya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wawasan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masyarakat</a:t>
            </a:r>
            <a:r>
              <a:rPr lang="en-US" sz="2600" dirty="0">
                <a:solidFill>
                  <a:schemeClr val="bg1"/>
                </a:solidFill>
              </a:rPr>
              <a:t>, </a:t>
            </a:r>
            <a:r>
              <a:rPr lang="en-US" sz="2600" dirty="0" err="1">
                <a:solidFill>
                  <a:schemeClr val="bg1"/>
                </a:solidFill>
              </a:rPr>
              <a:t>namun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perkembangan</a:t>
            </a:r>
            <a:r>
              <a:rPr lang="en-US" sz="2600" dirty="0">
                <a:solidFill>
                  <a:schemeClr val="bg1"/>
                </a:solidFill>
              </a:rPr>
              <a:t> yang </a:t>
            </a:r>
            <a:r>
              <a:rPr lang="en-US" sz="2600" dirty="0" err="1">
                <a:solidFill>
                  <a:schemeClr val="bg1"/>
                </a:solidFill>
              </a:rPr>
              <a:t>tersiar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dalam</a:t>
            </a:r>
            <a:r>
              <a:rPr lang="en-US" sz="2600" dirty="0">
                <a:solidFill>
                  <a:schemeClr val="bg1"/>
                </a:solidFill>
              </a:rPr>
              <a:t> proses </a:t>
            </a:r>
            <a:r>
              <a:rPr lang="en-US" sz="2600" dirty="0" err="1">
                <a:solidFill>
                  <a:schemeClr val="bg1"/>
                </a:solidFill>
              </a:rPr>
              <a:t>globalisasi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tersebut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memuat</a:t>
            </a:r>
            <a:r>
              <a:rPr lang="en-US" sz="2600" dirty="0">
                <a:solidFill>
                  <a:schemeClr val="bg1"/>
                </a:solidFill>
              </a:rPr>
              <a:t> pula </a:t>
            </a:r>
            <a:r>
              <a:rPr lang="en-US" sz="2600" dirty="0" err="1">
                <a:solidFill>
                  <a:schemeClr val="bg1"/>
                </a:solidFill>
              </a:rPr>
              <a:t>kepentingan-kepentingan</a:t>
            </a:r>
            <a:r>
              <a:rPr lang="en-US" sz="2600" dirty="0">
                <a:solidFill>
                  <a:schemeClr val="bg1"/>
                </a:solidFill>
              </a:rPr>
              <a:t>, </a:t>
            </a:r>
            <a:r>
              <a:rPr lang="en-US" sz="2600" dirty="0" err="1">
                <a:solidFill>
                  <a:schemeClr val="bg1"/>
                </a:solidFill>
              </a:rPr>
              <a:t>nilai-nilai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budaya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ataupun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ideologi-ideologi</a:t>
            </a:r>
            <a:r>
              <a:rPr lang="en-US" sz="2600" dirty="0">
                <a:solidFill>
                  <a:schemeClr val="bg1"/>
                </a:solidFill>
              </a:rPr>
              <a:t> yang </a:t>
            </a:r>
            <a:r>
              <a:rPr lang="en-US" sz="2600" dirty="0" err="1">
                <a:solidFill>
                  <a:schemeClr val="bg1"/>
                </a:solidFill>
              </a:rPr>
              <a:t>tidak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seluruhnya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dapat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diterima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dan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sejalan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dengan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kepentingan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nasional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dan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nilai-nilai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budaya</a:t>
            </a:r>
            <a:r>
              <a:rPr lang="en-US" sz="2600" dirty="0">
                <a:solidFill>
                  <a:schemeClr val="bg1"/>
                </a:solidFill>
              </a:rPr>
              <a:t>, </a:t>
            </a:r>
            <a:r>
              <a:rPr lang="en-US" sz="2600" dirty="0" err="1">
                <a:solidFill>
                  <a:schemeClr val="bg1"/>
                </a:solidFill>
              </a:rPr>
              <a:t>serta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ideologi</a:t>
            </a:r>
            <a:r>
              <a:rPr lang="en-US" sz="2600" dirty="0">
                <a:solidFill>
                  <a:schemeClr val="bg1"/>
                </a:solidFill>
              </a:rPr>
              <a:t> yang </a:t>
            </a:r>
            <a:r>
              <a:rPr lang="en-US" sz="2600" dirty="0" err="1">
                <a:solidFill>
                  <a:schemeClr val="bg1"/>
                </a:solidFill>
              </a:rPr>
              <a:t>sesuai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dengan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nilai-nilai</a:t>
            </a:r>
            <a:r>
              <a:rPr lang="en-US" sz="2600" dirty="0">
                <a:solidFill>
                  <a:schemeClr val="bg1"/>
                </a:solidFill>
              </a:rPr>
              <a:t> yang </a:t>
            </a:r>
            <a:r>
              <a:rPr lang="en-US" sz="2600" dirty="0" err="1">
                <a:solidFill>
                  <a:schemeClr val="bg1"/>
                </a:solidFill>
              </a:rPr>
              <a:t>dijunjung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tinggi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dalam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ideologi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Pancasila</a:t>
            </a:r>
            <a:r>
              <a:rPr lang="en-US" sz="2600" dirty="0">
                <a:solidFill>
                  <a:schemeClr val="bg1"/>
                </a:solidFill>
              </a:rPr>
              <a:t>. </a:t>
            </a:r>
            <a:endParaRPr lang="en-US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031191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GLOBALISASI  EKONOMI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000" dirty="0" err="1">
                <a:solidFill>
                  <a:schemeClr val="bg1"/>
                </a:solidFill>
              </a:rPr>
              <a:t>Globalisasi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ekonomi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jelas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memberikan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dampaknya</a:t>
            </a:r>
            <a:r>
              <a:rPr lang="en-US" sz="3000" dirty="0">
                <a:solidFill>
                  <a:schemeClr val="bg1"/>
                </a:solidFill>
              </a:rPr>
              <a:t> yang </a:t>
            </a:r>
            <a:r>
              <a:rPr lang="en-US" sz="3000" dirty="0" err="1">
                <a:solidFill>
                  <a:schemeClr val="bg1"/>
                </a:solidFill>
              </a:rPr>
              <a:t>cukup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jauh</a:t>
            </a:r>
            <a:r>
              <a:rPr lang="en-US" sz="3000" dirty="0">
                <a:solidFill>
                  <a:schemeClr val="bg1"/>
                </a:solidFill>
              </a:rPr>
              <a:t>, </a:t>
            </a:r>
            <a:r>
              <a:rPr lang="en-US" sz="3000" dirty="0" err="1">
                <a:solidFill>
                  <a:schemeClr val="bg1"/>
                </a:solidFill>
              </a:rPr>
              <a:t>baik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dalam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bentuk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ancaman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ketergantungan</a:t>
            </a:r>
            <a:r>
              <a:rPr lang="en-US" sz="3000" dirty="0">
                <a:solidFill>
                  <a:schemeClr val="bg1"/>
                </a:solidFill>
              </a:rPr>
              <a:t> yang </a:t>
            </a:r>
            <a:r>
              <a:rPr lang="en-US" sz="3000" dirty="0" err="1">
                <a:solidFill>
                  <a:schemeClr val="bg1"/>
                </a:solidFill>
              </a:rPr>
              <a:t>mempersulit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usaha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bangsa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menuju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kemandirian</a:t>
            </a:r>
            <a:r>
              <a:rPr lang="en-US" sz="3000" dirty="0">
                <a:solidFill>
                  <a:schemeClr val="bg1"/>
                </a:solidFill>
              </a:rPr>
              <a:t>, </a:t>
            </a:r>
            <a:r>
              <a:rPr lang="en-US" sz="3000" dirty="0" err="1">
                <a:solidFill>
                  <a:schemeClr val="bg1"/>
                </a:solidFill>
              </a:rPr>
              <a:t>maupun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dalam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bentuk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pemupukan</a:t>
            </a:r>
            <a:r>
              <a:rPr lang="en-US" sz="3000" dirty="0">
                <a:solidFill>
                  <a:schemeClr val="bg1"/>
                </a:solidFill>
              </a:rPr>
              <a:t> modal di </a:t>
            </a:r>
            <a:r>
              <a:rPr lang="en-US" sz="3000" dirty="0" err="1">
                <a:solidFill>
                  <a:schemeClr val="bg1"/>
                </a:solidFill>
              </a:rPr>
              <a:t>kalangan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kelompok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elit</a:t>
            </a:r>
            <a:r>
              <a:rPr lang="en-US" sz="3000" dirty="0">
                <a:solidFill>
                  <a:schemeClr val="bg1"/>
                </a:solidFill>
              </a:rPr>
              <a:t> yang </a:t>
            </a:r>
            <a:r>
              <a:rPr lang="en-US" sz="3000" dirty="0" err="1">
                <a:solidFill>
                  <a:schemeClr val="bg1"/>
                </a:solidFill>
              </a:rPr>
              <a:t>tidak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selalu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sejalan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dengan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kebijaksanaan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pemerataan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kesejahteraan</a:t>
            </a:r>
            <a:r>
              <a:rPr lang="en-US" sz="3000" dirty="0">
                <a:solidFill>
                  <a:schemeClr val="bg1"/>
                </a:solidFill>
              </a:rPr>
              <a:t>. 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93870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ANCAMAN  GLOBALISASI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Proses </a:t>
            </a:r>
            <a:r>
              <a:rPr lang="en-US" dirty="0" err="1">
                <a:solidFill>
                  <a:schemeClr val="bg1"/>
                </a:solidFill>
              </a:rPr>
              <a:t>globalisasi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menimbulkan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tantangan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ataupun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bahkan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ancaman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bangsa</a:t>
            </a:r>
            <a:r>
              <a:rPr lang="en-US" dirty="0">
                <a:solidFill>
                  <a:schemeClr val="bg1"/>
                </a:solidFill>
              </a:rPr>
              <a:t> Indonesia </a:t>
            </a:r>
            <a:r>
              <a:rPr lang="en-US" dirty="0" err="1">
                <a:solidFill>
                  <a:schemeClr val="bg1"/>
                </a:solidFill>
              </a:rPr>
              <a:t>dewasa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adalah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desakan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konsumerisme</a:t>
            </a:r>
            <a:r>
              <a:rPr lang="en-US" dirty="0">
                <a:solidFill>
                  <a:schemeClr val="bg1"/>
                </a:solidFill>
              </a:rPr>
              <a:t> (</a:t>
            </a:r>
            <a:r>
              <a:rPr lang="en-US" i="1" dirty="0" err="1">
                <a:solidFill>
                  <a:schemeClr val="bg1"/>
                </a:solidFill>
              </a:rPr>
              <a:t>Baudrillard</a:t>
            </a:r>
            <a:r>
              <a:rPr lang="en-US" dirty="0">
                <a:solidFill>
                  <a:schemeClr val="bg1"/>
                </a:solidFill>
              </a:rPr>
              <a:t>) yang </a:t>
            </a:r>
            <a:r>
              <a:rPr lang="en-US" dirty="0" err="1">
                <a:solidFill>
                  <a:schemeClr val="bg1"/>
                </a:solidFill>
              </a:rPr>
              <a:t>melanda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kehidupan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bangsa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bagaikan</a:t>
            </a:r>
            <a:r>
              <a:rPr lang="en-US" dirty="0">
                <a:solidFill>
                  <a:schemeClr val="bg1"/>
                </a:solidFill>
              </a:rPr>
              <a:t> Tsunami.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647434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ANCAMAN  GLOBALISASI 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3886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600" dirty="0" err="1" smtClean="0">
                <a:solidFill>
                  <a:schemeClr val="bg1"/>
                </a:solidFill>
              </a:rPr>
              <a:t>Globalisasi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membawa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masyarakat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dapat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menyaksikan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gedung-gedung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menjulang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dan</a:t>
            </a:r>
            <a:r>
              <a:rPr lang="en-US" sz="2600" dirty="0">
                <a:solidFill>
                  <a:schemeClr val="bg1"/>
                </a:solidFill>
              </a:rPr>
              <a:t> hotel-hotel yang </a:t>
            </a:r>
            <a:r>
              <a:rPr lang="en-US" sz="2600" dirty="0" err="1">
                <a:solidFill>
                  <a:schemeClr val="bg1"/>
                </a:solidFill>
              </a:rPr>
              <a:t>mewah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untuk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dihuni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dan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dikunjungi</a:t>
            </a:r>
            <a:r>
              <a:rPr lang="en-US" sz="2600" dirty="0">
                <a:solidFill>
                  <a:schemeClr val="bg1"/>
                </a:solidFill>
              </a:rPr>
              <a:t>, </a:t>
            </a:r>
            <a:r>
              <a:rPr lang="en-US" sz="2600" dirty="0" err="1">
                <a:solidFill>
                  <a:schemeClr val="bg1"/>
                </a:solidFill>
              </a:rPr>
              <a:t>mendorong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mereka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untuk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mengagumi</a:t>
            </a:r>
            <a:r>
              <a:rPr lang="en-US" sz="2600" dirty="0">
                <a:solidFill>
                  <a:schemeClr val="bg1"/>
                </a:solidFill>
              </a:rPr>
              <a:t> mall-mall yang </a:t>
            </a:r>
            <a:r>
              <a:rPr lang="en-US" sz="2600" dirty="0" err="1">
                <a:solidFill>
                  <a:schemeClr val="bg1"/>
                </a:solidFill>
              </a:rPr>
              <a:t>penuh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dengan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komoditi</a:t>
            </a:r>
            <a:r>
              <a:rPr lang="en-US" sz="2600" dirty="0">
                <a:solidFill>
                  <a:schemeClr val="bg1"/>
                </a:solidFill>
              </a:rPr>
              <a:t> yang </a:t>
            </a:r>
            <a:r>
              <a:rPr lang="en-US" sz="2600" dirty="0" err="1">
                <a:solidFill>
                  <a:schemeClr val="bg1"/>
                </a:solidFill>
              </a:rPr>
              <a:t>dijajakan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melalui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etalase</a:t>
            </a:r>
            <a:r>
              <a:rPr lang="en-US" sz="2600" dirty="0">
                <a:solidFill>
                  <a:schemeClr val="bg1"/>
                </a:solidFill>
              </a:rPr>
              <a:t> model </a:t>
            </a:r>
            <a:r>
              <a:rPr lang="en-US" sz="2600" dirty="0" err="1">
                <a:solidFill>
                  <a:schemeClr val="bg1"/>
                </a:solidFill>
              </a:rPr>
              <a:t>pakaian</a:t>
            </a:r>
            <a:r>
              <a:rPr lang="en-US" sz="2600" dirty="0">
                <a:solidFill>
                  <a:schemeClr val="bg1"/>
                </a:solidFill>
              </a:rPr>
              <a:t> ala </a:t>
            </a:r>
            <a:r>
              <a:rPr lang="en-US" sz="2600" i="1" dirty="0">
                <a:solidFill>
                  <a:schemeClr val="bg1"/>
                </a:solidFill>
              </a:rPr>
              <a:t>Marks &amp; Spencer, Nike </a:t>
            </a:r>
            <a:r>
              <a:rPr lang="en-US" sz="2600" dirty="0" err="1">
                <a:solidFill>
                  <a:schemeClr val="bg1"/>
                </a:solidFill>
              </a:rPr>
              <a:t>dan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i="1" dirty="0">
                <a:solidFill>
                  <a:schemeClr val="bg1"/>
                </a:solidFill>
              </a:rPr>
              <a:t>Adidas</a:t>
            </a:r>
            <a:r>
              <a:rPr lang="en-US" sz="2600" dirty="0">
                <a:solidFill>
                  <a:schemeClr val="bg1"/>
                </a:solidFill>
              </a:rPr>
              <a:t>, restaurant-</a:t>
            </a:r>
            <a:r>
              <a:rPr lang="en-US" sz="2600" dirty="0" err="1">
                <a:solidFill>
                  <a:schemeClr val="bg1"/>
                </a:solidFill>
              </a:rPr>
              <a:t>restauran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bergengsi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seperti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i="1" dirty="0">
                <a:solidFill>
                  <a:schemeClr val="bg1"/>
                </a:solidFill>
              </a:rPr>
              <a:t>Starbuck</a:t>
            </a:r>
            <a:r>
              <a:rPr lang="en-US" sz="2600" dirty="0">
                <a:solidFill>
                  <a:schemeClr val="bg1"/>
                </a:solidFill>
              </a:rPr>
              <a:t>, </a:t>
            </a:r>
            <a:r>
              <a:rPr lang="en-US" sz="2600" i="1" dirty="0">
                <a:solidFill>
                  <a:schemeClr val="bg1"/>
                </a:solidFill>
              </a:rPr>
              <a:t>Kentucky Fried Chicken</a:t>
            </a:r>
            <a:r>
              <a:rPr lang="en-US" sz="2600" dirty="0">
                <a:solidFill>
                  <a:schemeClr val="bg1"/>
                </a:solidFill>
              </a:rPr>
              <a:t>, </a:t>
            </a:r>
            <a:r>
              <a:rPr lang="en-US" sz="2600" i="1" dirty="0">
                <a:solidFill>
                  <a:schemeClr val="bg1"/>
                </a:solidFill>
              </a:rPr>
              <a:t>Mc. Donald </a:t>
            </a:r>
            <a:r>
              <a:rPr lang="en-US" sz="2600" dirty="0" err="1">
                <a:solidFill>
                  <a:schemeClr val="bg1"/>
                </a:solidFill>
              </a:rPr>
              <a:t>serta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iklan-iklan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dilayar</a:t>
            </a:r>
            <a:r>
              <a:rPr lang="en-US" sz="2600" dirty="0">
                <a:solidFill>
                  <a:schemeClr val="bg1"/>
                </a:solidFill>
              </a:rPr>
              <a:t> TV </a:t>
            </a:r>
            <a:r>
              <a:rPr lang="en-US" sz="2600" dirty="0" err="1">
                <a:solidFill>
                  <a:schemeClr val="bg1"/>
                </a:solidFill>
              </a:rPr>
              <a:t>serta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pertunjukan-pertunjukan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menarik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melalui</a:t>
            </a:r>
            <a:r>
              <a:rPr lang="en-US" sz="2600" dirty="0">
                <a:solidFill>
                  <a:schemeClr val="bg1"/>
                </a:solidFill>
              </a:rPr>
              <a:t> multimedia. </a:t>
            </a:r>
            <a:endParaRPr lang="en-US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893188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Anim-7_archi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Husky Stash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Anim-7_archi</Template>
  <TotalTime>31</TotalTime>
  <Words>453</Words>
  <Application>Microsoft Office PowerPoint</Application>
  <PresentationFormat>On-screen Show (4:3)</PresentationFormat>
  <Paragraphs>26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Husky Stash</vt:lpstr>
      <vt:lpstr>Anim-7_archi</vt:lpstr>
      <vt:lpstr>PANCASILA  DI ERA GLOBALISASI</vt:lpstr>
      <vt:lpstr>PENDAHULUAN</vt:lpstr>
      <vt:lpstr>PENDAHULUAN (1)</vt:lpstr>
      <vt:lpstr>PENGARUH  GLOBALISASI</vt:lpstr>
      <vt:lpstr>PENGARUH  GLOBALISASI  (1)</vt:lpstr>
      <vt:lpstr>PowerPoint Presentation</vt:lpstr>
      <vt:lpstr>GLOBALISASI  EKONOMI</vt:lpstr>
      <vt:lpstr>ANCAMAN  GLOBALISASI</vt:lpstr>
      <vt:lpstr>ANCAMAN  GLOBALISASI  (1)</vt:lpstr>
      <vt:lpstr>Sekian dan Terima Kasih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PANCASILA  DI ERA GLOBALISASI</dc:title>
  <dc:subject>design</dc:subject>
  <dc:creator>Dewi_Vaio</dc:creator>
  <dc:description>This is a wonderful design made by SHIBU LIJACK.</dc:description>
  <cp:lastModifiedBy>Dewi_Vaio</cp:lastModifiedBy>
  <cp:revision>5</cp:revision>
  <dcterms:created xsi:type="dcterms:W3CDTF">2015-12-28T22:26:09Z</dcterms:created>
  <dcterms:modified xsi:type="dcterms:W3CDTF">2017-07-16T13:34:50Z</dcterms:modified>
  <cp:category>slide design</cp:category>
</cp:coreProperties>
</file>