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id-ID"/>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overlay val="0"/>
    </c:title>
    <c:autoTitleDeleted val="0"/>
    <c:plotArea>
      <c:layout/>
      <c:scatterChart>
        <c:scatterStyle val="lineMarker"/>
        <c:varyColors val="0"/>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0"/>
        </c:ser>
        <c:dLbls>
          <c:showLegendKey val="0"/>
          <c:showVal val="0"/>
          <c:showCatName val="0"/>
          <c:showSerName val="0"/>
          <c:showPercent val="0"/>
          <c:showBubbleSize val="0"/>
        </c:dLbls>
        <c:axId val="92134016"/>
        <c:axId val="92152192"/>
      </c:scatterChart>
      <c:valAx>
        <c:axId val="92134016"/>
        <c:scaling>
          <c:orientation val="minMax"/>
        </c:scaling>
        <c:delete val="0"/>
        <c:axPos val="b"/>
        <c:numFmt formatCode="General" sourceLinked="1"/>
        <c:majorTickMark val="out"/>
        <c:minorTickMark val="none"/>
        <c:tickLblPos val="nextTo"/>
        <c:txPr>
          <a:bodyPr/>
          <a:lstStyle/>
          <a:p>
            <a:pPr>
              <a:defRPr lang="id-ID"/>
            </a:pPr>
            <a:endParaRPr lang="en-US"/>
          </a:p>
        </c:txPr>
        <c:crossAx val="92152192"/>
        <c:crosses val="autoZero"/>
        <c:crossBetween val="midCat"/>
      </c:valAx>
      <c:valAx>
        <c:axId val="92152192"/>
        <c:scaling>
          <c:orientation val="minMax"/>
        </c:scaling>
        <c:delete val="0"/>
        <c:axPos val="l"/>
        <c:numFmt formatCode="General" sourceLinked="1"/>
        <c:majorTickMark val="out"/>
        <c:minorTickMark val="none"/>
        <c:tickLblPos val="nextTo"/>
        <c:txPr>
          <a:bodyPr/>
          <a:lstStyle/>
          <a:p>
            <a:pPr>
              <a:defRPr lang="id-ID"/>
            </a:pPr>
            <a:endParaRPr lang="en-US"/>
          </a:p>
        </c:txPr>
        <c:crossAx val="92134016"/>
        <c:crosses val="autoZero"/>
        <c:crossBetween val="midCat"/>
      </c:valAx>
      <c:spPr>
        <a:solidFill>
          <a:schemeClr val="bg1">
            <a:lumMod val="95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88407699037621E-2"/>
          <c:y val="6.0659813356663754E-2"/>
          <c:w val="0.54308792650918725"/>
          <c:h val="0.79822506561679785"/>
        </c:manualLayout>
      </c:layout>
      <c:scatterChart>
        <c:scatterStyle val="smoothMarker"/>
        <c:varyColors val="0"/>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dLbls>
          <c:showLegendKey val="0"/>
          <c:showVal val="0"/>
          <c:showCatName val="0"/>
          <c:showSerName val="0"/>
          <c:showPercent val="0"/>
          <c:showBubbleSize val="0"/>
        </c:dLbls>
        <c:axId val="94488064"/>
        <c:axId val="94489984"/>
      </c:scatterChart>
      <c:valAx>
        <c:axId val="94488064"/>
        <c:scaling>
          <c:orientation val="minMax"/>
        </c:scaling>
        <c:delete val="0"/>
        <c:axPos val="b"/>
        <c:numFmt formatCode="General" sourceLinked="1"/>
        <c:majorTickMark val="out"/>
        <c:minorTickMark val="none"/>
        <c:tickLblPos val="nextTo"/>
        <c:txPr>
          <a:bodyPr/>
          <a:lstStyle/>
          <a:p>
            <a:pPr>
              <a:defRPr lang="id-ID"/>
            </a:pPr>
            <a:endParaRPr lang="en-US"/>
          </a:p>
        </c:txPr>
        <c:crossAx val="94489984"/>
        <c:crosses val="autoZero"/>
        <c:crossBetween val="midCat"/>
      </c:valAx>
      <c:valAx>
        <c:axId val="94489984"/>
        <c:scaling>
          <c:orientation val="minMax"/>
        </c:scaling>
        <c:delete val="0"/>
        <c:axPos val="l"/>
        <c:numFmt formatCode="General" sourceLinked="1"/>
        <c:majorTickMark val="out"/>
        <c:minorTickMark val="none"/>
        <c:tickLblPos val="nextTo"/>
        <c:txPr>
          <a:bodyPr/>
          <a:lstStyle/>
          <a:p>
            <a:pPr>
              <a:defRPr lang="id-ID"/>
            </a:pPr>
            <a:endParaRPr lang="en-US"/>
          </a:p>
        </c:txPr>
        <c:crossAx val="94488064"/>
        <c:crosses val="autoZero"/>
        <c:crossBetween val="midCat"/>
      </c:valAx>
      <c:spPr>
        <a:solidFill>
          <a:schemeClr val="accent3">
            <a:lumMod val="20000"/>
            <a:lumOff val="80000"/>
          </a:schemeClr>
        </a:solidFill>
      </c:spPr>
    </c:plotArea>
    <c:legend>
      <c:legendPos val="r"/>
      <c:layout/>
      <c:overlay val="0"/>
      <c:txPr>
        <a:bodyPr/>
        <a:lstStyle/>
        <a:p>
          <a:pPr>
            <a:defRPr lang="id-ID"/>
          </a:pPr>
          <a:endParaRPr lang="en-US"/>
        </a:p>
      </c:txPr>
    </c:legend>
    <c:plotVisOnly val="1"/>
    <c:dispBlanksAs val="gap"/>
    <c:showDLblsOverMax val="0"/>
  </c:chart>
  <c:spPr>
    <a:solidFill>
      <a:schemeClr val="accent6">
        <a:lumMod val="20000"/>
        <a:lumOff val="8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dLbls>
          <c:showLegendKey val="0"/>
          <c:showVal val="0"/>
          <c:showCatName val="0"/>
          <c:showSerName val="0"/>
          <c:showPercent val="0"/>
          <c:showBubbleSize val="0"/>
        </c:dLbls>
        <c:axId val="114791552"/>
        <c:axId val="114793088"/>
      </c:scatterChart>
      <c:valAx>
        <c:axId val="114791552"/>
        <c:scaling>
          <c:orientation val="minMax"/>
        </c:scaling>
        <c:delete val="0"/>
        <c:axPos val="b"/>
        <c:numFmt formatCode="General" sourceLinked="1"/>
        <c:majorTickMark val="out"/>
        <c:minorTickMark val="none"/>
        <c:tickLblPos val="nextTo"/>
        <c:txPr>
          <a:bodyPr/>
          <a:lstStyle/>
          <a:p>
            <a:pPr>
              <a:defRPr lang="id-ID"/>
            </a:pPr>
            <a:endParaRPr lang="en-US"/>
          </a:p>
        </c:txPr>
        <c:crossAx val="114793088"/>
        <c:crosses val="autoZero"/>
        <c:crossBetween val="midCat"/>
      </c:valAx>
      <c:valAx>
        <c:axId val="114793088"/>
        <c:scaling>
          <c:orientation val="minMax"/>
        </c:scaling>
        <c:delete val="0"/>
        <c:axPos val="l"/>
        <c:majorGridlines/>
        <c:numFmt formatCode="General" sourceLinked="1"/>
        <c:majorTickMark val="out"/>
        <c:minorTickMark val="none"/>
        <c:tickLblPos val="nextTo"/>
        <c:txPr>
          <a:bodyPr/>
          <a:lstStyle/>
          <a:p>
            <a:pPr>
              <a:defRPr lang="id-ID"/>
            </a:pPr>
            <a:endParaRPr lang="en-US"/>
          </a:p>
        </c:txPr>
        <c:crossAx val="114791552"/>
        <c:crosses val="autoZero"/>
        <c:crossBetween val="midCat"/>
      </c:valAx>
    </c:plotArea>
    <c:legend>
      <c:legendPos val="r"/>
      <c:overlay val="0"/>
      <c:txPr>
        <a:bodyPr/>
        <a:lstStyle/>
        <a:p>
          <a:pPr>
            <a:defRPr lang="id-ID"/>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34AEC5C-E82D-4E6C-952A-62E0A293CA08}" type="datetimeFigureOut">
              <a:rPr lang="id-ID" smtClean="0"/>
              <a:pPr/>
              <a:t>22/07/2017</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729073DB-C5F5-4DE0-814D-57482860E4D3}" type="slidenum">
              <a:rPr lang="id-ID" smtClean="0"/>
              <a:pPr/>
              <a:t>‹#›</a:t>
            </a:fld>
            <a:endParaRPr lang="id-ID"/>
          </a:p>
        </p:txBody>
      </p:sp>
    </p:spTree>
    <p:extLst>
      <p:ext uri="{BB962C8B-B14F-4D97-AF65-F5344CB8AC3E}">
        <p14:creationId xmlns:p14="http://schemas.microsoft.com/office/powerpoint/2010/main" val="11184333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7/22/2017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7/22/2017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7/22/2017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7/22/2017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7/22/2017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Managemen</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Sofian</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Adit</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Sofian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3206</TotalTime>
  <Words>1116</Words>
  <Application>Microsoft Office PowerPoint</Application>
  <PresentationFormat>On-screen Show (4:3)</PresentationFormat>
  <Paragraphs>425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PowerPoint Presentation</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Universitas Komputer Indonesia</cp:lastModifiedBy>
  <cp:revision>258</cp:revision>
  <dcterms:created xsi:type="dcterms:W3CDTF">2011-03-24T08:51:10Z</dcterms:created>
  <dcterms:modified xsi:type="dcterms:W3CDTF">2017-07-22T03:20:44Z</dcterms:modified>
</cp:coreProperties>
</file>