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  <p:sldMasterId id="2147483669" r:id="rId2"/>
    <p:sldMasterId id="2147483678" r:id="rId3"/>
  </p:sldMasterIdLst>
  <p:notesMasterIdLst>
    <p:notesMasterId r:id="rId10"/>
  </p:notesMasterIdLst>
  <p:handoutMasterIdLst>
    <p:handoutMasterId r:id="rId11"/>
  </p:handoutMasterIdLst>
  <p:sldIdLst>
    <p:sldId id="258" r:id="rId4"/>
    <p:sldId id="288" r:id="rId5"/>
    <p:sldId id="319" r:id="rId6"/>
    <p:sldId id="321" r:id="rId7"/>
    <p:sldId id="322" r:id="rId8"/>
    <p:sldId id="318" r:id="rId9"/>
  </p:sldIdLst>
  <p:sldSz cx="18286413" cy="10287000"/>
  <p:notesSz cx="6858000" cy="9144000"/>
  <p:photoAlbum/>
  <p:defaultTextStyle>
    <a:defPPr>
      <a:defRPr lang="ja-JP"/>
    </a:defPPr>
    <a:lvl1pPr marL="0" algn="l" defTabSz="1632753" rtl="0" eaLnBrk="1" latinLnBrk="0" hangingPunct="1">
      <a:defRPr kumimoji="1" sz="3200" kern="1200">
        <a:solidFill>
          <a:schemeClr val="tx1"/>
        </a:solidFill>
        <a:latin typeface="+mn-lt"/>
        <a:ea typeface="+mn-ea"/>
        <a:cs typeface="+mn-cs"/>
      </a:defRPr>
    </a:lvl1pPr>
    <a:lvl2pPr marL="816376" algn="l" defTabSz="1632753" rtl="0" eaLnBrk="1" latinLnBrk="0" hangingPunct="1">
      <a:defRPr kumimoji="1" sz="3200" kern="1200">
        <a:solidFill>
          <a:schemeClr val="tx1"/>
        </a:solidFill>
        <a:latin typeface="+mn-lt"/>
        <a:ea typeface="+mn-ea"/>
        <a:cs typeface="+mn-cs"/>
      </a:defRPr>
    </a:lvl2pPr>
    <a:lvl3pPr marL="1632753" algn="l" defTabSz="1632753" rtl="0" eaLnBrk="1" latinLnBrk="0" hangingPunct="1">
      <a:defRPr kumimoji="1" sz="3200" kern="1200">
        <a:solidFill>
          <a:schemeClr val="tx1"/>
        </a:solidFill>
        <a:latin typeface="+mn-lt"/>
        <a:ea typeface="+mn-ea"/>
        <a:cs typeface="+mn-cs"/>
      </a:defRPr>
    </a:lvl3pPr>
    <a:lvl4pPr marL="2449129" algn="l" defTabSz="1632753" rtl="0" eaLnBrk="1" latinLnBrk="0" hangingPunct="1">
      <a:defRPr kumimoji="1" sz="3200" kern="1200">
        <a:solidFill>
          <a:schemeClr val="tx1"/>
        </a:solidFill>
        <a:latin typeface="+mn-lt"/>
        <a:ea typeface="+mn-ea"/>
        <a:cs typeface="+mn-cs"/>
      </a:defRPr>
    </a:lvl4pPr>
    <a:lvl5pPr marL="3265505" algn="l" defTabSz="1632753" rtl="0" eaLnBrk="1" latinLnBrk="0" hangingPunct="1">
      <a:defRPr kumimoji="1" sz="3200" kern="1200">
        <a:solidFill>
          <a:schemeClr val="tx1"/>
        </a:solidFill>
        <a:latin typeface="+mn-lt"/>
        <a:ea typeface="+mn-ea"/>
        <a:cs typeface="+mn-cs"/>
      </a:defRPr>
    </a:lvl5pPr>
    <a:lvl6pPr marL="4081882" algn="l" defTabSz="1632753" rtl="0" eaLnBrk="1" latinLnBrk="0" hangingPunct="1">
      <a:defRPr kumimoji="1" sz="3200" kern="1200">
        <a:solidFill>
          <a:schemeClr val="tx1"/>
        </a:solidFill>
        <a:latin typeface="+mn-lt"/>
        <a:ea typeface="+mn-ea"/>
        <a:cs typeface="+mn-cs"/>
      </a:defRPr>
    </a:lvl6pPr>
    <a:lvl7pPr marL="4898258" algn="l" defTabSz="1632753" rtl="0" eaLnBrk="1" latinLnBrk="0" hangingPunct="1">
      <a:defRPr kumimoji="1" sz="3200" kern="1200">
        <a:solidFill>
          <a:schemeClr val="tx1"/>
        </a:solidFill>
        <a:latin typeface="+mn-lt"/>
        <a:ea typeface="+mn-ea"/>
        <a:cs typeface="+mn-cs"/>
      </a:defRPr>
    </a:lvl7pPr>
    <a:lvl8pPr marL="5714634" algn="l" defTabSz="1632753" rtl="0" eaLnBrk="1" latinLnBrk="0" hangingPunct="1">
      <a:defRPr kumimoji="1" sz="3200" kern="1200">
        <a:solidFill>
          <a:schemeClr val="tx1"/>
        </a:solidFill>
        <a:latin typeface="+mn-lt"/>
        <a:ea typeface="+mn-ea"/>
        <a:cs typeface="+mn-cs"/>
      </a:defRPr>
    </a:lvl8pPr>
    <a:lvl9pPr marL="6531011" algn="l" defTabSz="1632753" rtl="0" eaLnBrk="1" latinLnBrk="0" hangingPunct="1">
      <a:defRPr kumimoji="1" sz="3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67" userDrawn="1">
          <p15:clr>
            <a:srgbClr val="A4A3A4"/>
          </p15:clr>
        </p15:guide>
        <p15:guide id="2" pos="5737" userDrawn="1">
          <p15:clr>
            <a:srgbClr val="A4A3A4"/>
          </p15:clr>
        </p15:guide>
        <p15:guide id="3" orient="horz" pos="328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515151"/>
    <a:srgbClr val="F8F8F8"/>
    <a:srgbClr val="3F3F3F"/>
    <a:srgbClr val="5A5A5A"/>
    <a:srgbClr val="BBFF02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465" autoAdjust="0"/>
    <p:restoredTop sz="96238" autoAdjust="0"/>
  </p:normalViewPr>
  <p:slideViewPr>
    <p:cSldViewPr snapToGrid="0" showGuides="1">
      <p:cViewPr>
        <p:scale>
          <a:sx n="10" d="100"/>
          <a:sy n="10" d="100"/>
        </p:scale>
        <p:origin x="1818" y="1200"/>
      </p:cViewPr>
      <p:guideLst>
        <p:guide orient="horz" pos="3467"/>
        <p:guide pos="5737"/>
        <p:guide orient="horz" pos="3285"/>
      </p:guideLst>
    </p:cSldViewPr>
  </p:slideViewPr>
  <p:outlineViewPr>
    <p:cViewPr>
      <p:scale>
        <a:sx n="33" d="100"/>
        <a:sy n="33" d="100"/>
      </p:scale>
      <p:origin x="0" y="-11376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6" d="100"/>
          <a:sy n="86" d="100"/>
        </p:scale>
        <p:origin x="-3846" y="-90"/>
      </p:cViewPr>
      <p:guideLst>
        <p:guide orient="horz" pos="2880"/>
        <p:guide pos="2160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048198-A268-4A2C-A520-FBB84E35C3C2}" type="datetimeFigureOut">
              <a:rPr kumimoji="1" lang="ja-JP" altLang="en-US" smtClean="0"/>
              <a:t>2017/3/15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783ACB-D9F9-4ADF-A7FC-E9E289D744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62965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9912F2-0011-47BA-B0C8-0509829BA6FB}" type="datetimeFigureOut">
              <a:rPr kumimoji="1" lang="ja-JP" altLang="en-US" smtClean="0"/>
              <a:t>2017/3/15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FB2B19-2213-4B06-9122-430E4115A3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2602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 userDrawn="1"/>
        </p:nvSpPr>
        <p:spPr>
          <a:xfrm>
            <a:off x="0" y="3253290"/>
            <a:ext cx="18286413" cy="387043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817281" y="4167362"/>
            <a:ext cx="16457772" cy="1440161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defRPr sz="8000" kern="0" spc="2000" baseline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r>
              <a:rPr kumimoji="1" lang="en-US" altLang="ja-JP" dirty="0" smtClean="0"/>
              <a:t>TITLE</a:t>
            </a:r>
            <a:endParaRPr kumimoji="1"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817281" y="5463507"/>
            <a:ext cx="16344898" cy="575841"/>
          </a:xfrm>
        </p:spPr>
        <p:txBody>
          <a:bodyPr>
            <a:noAutofit/>
          </a:bodyPr>
          <a:lstStyle>
            <a:lvl1pPr algn="ctr">
              <a:spcBef>
                <a:spcPts val="0"/>
              </a:spcBef>
              <a:defRPr sz="2800" spc="1000" baseline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DESCRIPTION GOES HERE</a:t>
            </a:r>
            <a:endParaRPr kumimoji="1" lang="ja-JP" altLang="en-US" dirty="0" smtClean="0"/>
          </a:p>
        </p:txBody>
      </p:sp>
      <p:sp>
        <p:nvSpPr>
          <p:cNvPr id="7" name="テキスト プレースホルダー 5"/>
          <p:cNvSpPr>
            <a:spLocks noGrp="1"/>
          </p:cNvSpPr>
          <p:nvPr>
            <p:ph type="body" sz="quarter" idx="13" hasCustomPrompt="1"/>
          </p:nvPr>
        </p:nvSpPr>
        <p:spPr>
          <a:xfrm>
            <a:off x="5254774" y="8364331"/>
            <a:ext cx="12313367" cy="1368152"/>
          </a:xfrm>
        </p:spPr>
        <p:txBody>
          <a:bodyPr anchor="b">
            <a:noAutofit/>
          </a:bodyPr>
          <a:lstStyle>
            <a:lvl1pPr algn="r">
              <a:spcBef>
                <a:spcPts val="0"/>
              </a:spcBef>
              <a:defRPr sz="6600" baseline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Reenie Beanie" panose="02000000000000000000" pitchFamily="2" charset="0"/>
              </a:defRPr>
            </a:lvl1pPr>
          </a:lstStyle>
          <a:p>
            <a:pPr lvl="0"/>
            <a:r>
              <a:rPr kumimoji="1" lang="en-US" altLang="ja-JP" dirty="0" smtClean="0"/>
              <a:t>Author or Presenter</a:t>
            </a:r>
            <a:endParaRPr kumimoji="1" lang="ja-JP" altLang="en-US" dirty="0" smtClean="0"/>
          </a:p>
        </p:txBody>
      </p:sp>
      <p:sp>
        <p:nvSpPr>
          <p:cNvPr id="12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5305770" y="9426891"/>
            <a:ext cx="12254227" cy="583047"/>
          </a:xfrm>
        </p:spPr>
        <p:txBody>
          <a:bodyPr anchor="b">
            <a:normAutofit/>
          </a:bodyPr>
          <a:lstStyle>
            <a:lvl1pPr algn="r">
              <a:spcBef>
                <a:spcPts val="0"/>
              </a:spcBef>
              <a:defRPr sz="2400" baseline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</a:defRPr>
            </a:lvl1pPr>
          </a:lstStyle>
          <a:p>
            <a:pPr lvl="0"/>
            <a:r>
              <a:rPr kumimoji="1" lang="en-US" altLang="ja-JP" dirty="0" smtClean="0"/>
              <a:t>Sub information goes here</a:t>
            </a:r>
            <a:endParaRPr kumimoji="1"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368340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afterEffect">
                                  <p:stCondLst>
                                    <p:cond delay="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6" presetClass="entr" presetSubtype="37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5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75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/>
      <p:bldP spid="6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25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7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50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leline 2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 smtClean="0"/>
              <a:t>The Power of PowerPoint | thepopp.com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5F845C-B07D-424A-A6EA-96D8F4A7E4C5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5" name="正方形/長方形 4"/>
          <p:cNvSpPr/>
          <p:nvPr userDrawn="1"/>
        </p:nvSpPr>
        <p:spPr>
          <a:xfrm>
            <a:off x="0" y="5514083"/>
            <a:ext cx="18286413" cy="63752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0" name="図プレースホルダー 11"/>
          <p:cNvSpPr>
            <a:spLocks noGrp="1"/>
          </p:cNvSpPr>
          <p:nvPr>
            <p:ph type="pic" sz="quarter" idx="16" hasCustomPrompt="1"/>
          </p:nvPr>
        </p:nvSpPr>
        <p:spPr>
          <a:xfrm>
            <a:off x="2032347" y="3046121"/>
            <a:ext cx="3105482" cy="3105482"/>
          </a:xfrm>
          <a:custGeom>
            <a:avLst/>
            <a:gdLst/>
            <a:ahLst/>
            <a:cxnLst/>
            <a:rect l="l" t="t" r="r" b="b"/>
            <a:pathLst>
              <a:path w="3105482" h="3105482">
                <a:moveTo>
                  <a:pt x="1552741" y="0"/>
                </a:moveTo>
                <a:lnTo>
                  <a:pt x="3105482" y="1552741"/>
                </a:lnTo>
                <a:lnTo>
                  <a:pt x="1552741" y="3105482"/>
                </a:lnTo>
                <a:lnTo>
                  <a:pt x="0" y="1552741"/>
                </a:lnTo>
                <a:close/>
              </a:path>
            </a:pathLst>
          </a:custGeo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               </a:t>
            </a:r>
            <a:endParaRPr kumimoji="1" lang="ja-JP" altLang="en-US" dirty="0"/>
          </a:p>
        </p:txBody>
      </p:sp>
      <p:sp>
        <p:nvSpPr>
          <p:cNvPr id="31" name="正方形/長方形 10"/>
          <p:cNvSpPr/>
          <p:nvPr userDrawn="1"/>
        </p:nvSpPr>
        <p:spPr>
          <a:xfrm rot="10800000">
            <a:off x="1132316" y="6380695"/>
            <a:ext cx="4905545" cy="2363204"/>
          </a:xfrm>
          <a:custGeom>
            <a:avLst/>
            <a:gdLst/>
            <a:ahLst/>
            <a:cxnLst/>
            <a:rect l="l" t="t" r="r" b="b"/>
            <a:pathLst>
              <a:path w="4905545" h="2363204">
                <a:moveTo>
                  <a:pt x="0" y="0"/>
                </a:moveTo>
                <a:lnTo>
                  <a:pt x="4905545" y="0"/>
                </a:lnTo>
                <a:lnTo>
                  <a:pt x="4905545" y="2070229"/>
                </a:lnTo>
                <a:lnTo>
                  <a:pt x="2634399" y="2070229"/>
                </a:lnTo>
                <a:lnTo>
                  <a:pt x="2464473" y="2363204"/>
                </a:lnTo>
                <a:lnTo>
                  <a:pt x="2294548" y="2070229"/>
                </a:lnTo>
                <a:lnTo>
                  <a:pt x="0" y="2070229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プレースホルダー 5"/>
          <p:cNvSpPr>
            <a:spLocks noGrp="1"/>
          </p:cNvSpPr>
          <p:nvPr>
            <p:ph type="body" sz="quarter" idx="17" hasCustomPrompt="1"/>
          </p:nvPr>
        </p:nvSpPr>
        <p:spPr>
          <a:xfrm>
            <a:off x="4038435" y="5413395"/>
            <a:ext cx="2404513" cy="766708"/>
          </a:xfrm>
          <a:noFill/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6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0000</a:t>
            </a:r>
          </a:p>
        </p:txBody>
      </p:sp>
      <p:sp>
        <p:nvSpPr>
          <p:cNvPr id="33" name="テキスト プレースホルダー 5"/>
          <p:cNvSpPr>
            <a:spLocks noGrp="1"/>
          </p:cNvSpPr>
          <p:nvPr>
            <p:ph type="body" sz="quarter" idx="18" hasCustomPrompt="1"/>
          </p:nvPr>
        </p:nvSpPr>
        <p:spPr>
          <a:xfrm>
            <a:off x="1293857" y="6785740"/>
            <a:ext cx="4558246" cy="1800664"/>
          </a:xfrm>
          <a:noFill/>
        </p:spPr>
        <p:txBody>
          <a:bodyPr anchor="ctr">
            <a:noAutofit/>
          </a:bodyPr>
          <a:lstStyle>
            <a:lvl1pPr marL="360000" indent="-360000" algn="l">
              <a:lnSpc>
                <a:spcPct val="110000"/>
              </a:lnSpc>
              <a:spcBef>
                <a:spcPts val="600"/>
              </a:spcBef>
              <a:buClr>
                <a:schemeClr val="tx1">
                  <a:lumMod val="50000"/>
                </a:schemeClr>
              </a:buClr>
              <a:buFont typeface="Wingdings" panose="05000000000000000000" pitchFamily="2" charset="2"/>
              <a:buChar char="u"/>
              <a:defRPr sz="20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TEXT HERE</a:t>
            </a:r>
            <a:endParaRPr kumimoji="1" lang="ja-JP" altLang="en-US" dirty="0"/>
          </a:p>
        </p:txBody>
      </p:sp>
      <p:sp>
        <p:nvSpPr>
          <p:cNvPr id="34" name="図プレースホルダー 11"/>
          <p:cNvSpPr>
            <a:spLocks noGrp="1"/>
          </p:cNvSpPr>
          <p:nvPr>
            <p:ph type="pic" sz="quarter" idx="19" hasCustomPrompt="1"/>
          </p:nvPr>
        </p:nvSpPr>
        <p:spPr>
          <a:xfrm>
            <a:off x="7612967" y="5514083"/>
            <a:ext cx="3105482" cy="3105482"/>
          </a:xfrm>
          <a:custGeom>
            <a:avLst/>
            <a:gdLst/>
            <a:ahLst/>
            <a:cxnLst/>
            <a:rect l="l" t="t" r="r" b="b"/>
            <a:pathLst>
              <a:path w="3105482" h="3105482">
                <a:moveTo>
                  <a:pt x="1552741" y="0"/>
                </a:moveTo>
                <a:lnTo>
                  <a:pt x="3105482" y="1552741"/>
                </a:lnTo>
                <a:lnTo>
                  <a:pt x="1552741" y="3105482"/>
                </a:lnTo>
                <a:lnTo>
                  <a:pt x="0" y="1552741"/>
                </a:lnTo>
                <a:close/>
              </a:path>
            </a:pathLst>
          </a:custGeo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               </a:t>
            </a:r>
            <a:endParaRPr kumimoji="1" lang="ja-JP" altLang="en-US" dirty="0"/>
          </a:p>
        </p:txBody>
      </p:sp>
      <p:sp>
        <p:nvSpPr>
          <p:cNvPr id="35" name="正方形/長方形 10"/>
          <p:cNvSpPr/>
          <p:nvPr userDrawn="1"/>
        </p:nvSpPr>
        <p:spPr>
          <a:xfrm>
            <a:off x="6712936" y="2915310"/>
            <a:ext cx="4905545" cy="2363204"/>
          </a:xfrm>
          <a:custGeom>
            <a:avLst/>
            <a:gdLst/>
            <a:ahLst/>
            <a:cxnLst/>
            <a:rect l="l" t="t" r="r" b="b"/>
            <a:pathLst>
              <a:path w="4905545" h="2363204">
                <a:moveTo>
                  <a:pt x="0" y="0"/>
                </a:moveTo>
                <a:lnTo>
                  <a:pt x="4905545" y="0"/>
                </a:lnTo>
                <a:lnTo>
                  <a:pt x="4905545" y="2070229"/>
                </a:lnTo>
                <a:lnTo>
                  <a:pt x="2634399" y="2070229"/>
                </a:lnTo>
                <a:lnTo>
                  <a:pt x="2464473" y="2363204"/>
                </a:lnTo>
                <a:lnTo>
                  <a:pt x="2294548" y="2070229"/>
                </a:lnTo>
                <a:lnTo>
                  <a:pt x="0" y="2070229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プレースホルダー 5"/>
          <p:cNvSpPr>
            <a:spLocks noGrp="1"/>
          </p:cNvSpPr>
          <p:nvPr>
            <p:ph type="body" sz="quarter" idx="20" hasCustomPrompt="1"/>
          </p:nvPr>
        </p:nvSpPr>
        <p:spPr>
          <a:xfrm>
            <a:off x="9619055" y="5413395"/>
            <a:ext cx="2404513" cy="766708"/>
          </a:xfrm>
          <a:noFill/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6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0000</a:t>
            </a:r>
          </a:p>
        </p:txBody>
      </p:sp>
      <p:sp>
        <p:nvSpPr>
          <p:cNvPr id="37" name="テキスト プレースホルダー 5"/>
          <p:cNvSpPr>
            <a:spLocks noGrp="1"/>
          </p:cNvSpPr>
          <p:nvPr>
            <p:ph type="body" sz="quarter" idx="21" hasCustomPrompt="1"/>
          </p:nvPr>
        </p:nvSpPr>
        <p:spPr>
          <a:xfrm>
            <a:off x="6874477" y="3024555"/>
            <a:ext cx="4558246" cy="1800664"/>
          </a:xfrm>
          <a:noFill/>
        </p:spPr>
        <p:txBody>
          <a:bodyPr anchor="ctr">
            <a:noAutofit/>
          </a:bodyPr>
          <a:lstStyle>
            <a:lvl1pPr marL="360000" indent="-360000" algn="l">
              <a:lnSpc>
                <a:spcPct val="110000"/>
              </a:lnSpc>
              <a:spcBef>
                <a:spcPts val="600"/>
              </a:spcBef>
              <a:buClr>
                <a:schemeClr val="tx1">
                  <a:lumMod val="50000"/>
                </a:schemeClr>
              </a:buClr>
              <a:buFont typeface="Wingdings" panose="05000000000000000000" pitchFamily="2" charset="2"/>
              <a:buChar char="u"/>
              <a:defRPr sz="20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TEXT HERE</a:t>
            </a:r>
            <a:endParaRPr kumimoji="1" lang="ja-JP" altLang="en-US" dirty="0"/>
          </a:p>
        </p:txBody>
      </p:sp>
      <p:sp>
        <p:nvSpPr>
          <p:cNvPr id="18" name="図プレースホルダー 11"/>
          <p:cNvSpPr>
            <a:spLocks noGrp="1"/>
          </p:cNvSpPr>
          <p:nvPr>
            <p:ph type="pic" sz="quarter" idx="22" hasCustomPrompt="1"/>
          </p:nvPr>
        </p:nvSpPr>
        <p:spPr>
          <a:xfrm>
            <a:off x="13193587" y="3046122"/>
            <a:ext cx="3105482" cy="3105482"/>
          </a:xfrm>
          <a:custGeom>
            <a:avLst/>
            <a:gdLst/>
            <a:ahLst/>
            <a:cxnLst/>
            <a:rect l="l" t="t" r="r" b="b"/>
            <a:pathLst>
              <a:path w="3105482" h="3105482">
                <a:moveTo>
                  <a:pt x="1552741" y="0"/>
                </a:moveTo>
                <a:lnTo>
                  <a:pt x="3105482" y="1552741"/>
                </a:lnTo>
                <a:lnTo>
                  <a:pt x="1552741" y="3105482"/>
                </a:lnTo>
                <a:lnTo>
                  <a:pt x="0" y="1552741"/>
                </a:lnTo>
                <a:close/>
              </a:path>
            </a:pathLst>
          </a:custGeo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               </a:t>
            </a:r>
            <a:endParaRPr kumimoji="1" lang="ja-JP" altLang="en-US" dirty="0"/>
          </a:p>
        </p:txBody>
      </p:sp>
      <p:sp>
        <p:nvSpPr>
          <p:cNvPr id="19" name="正方形/長方形 10"/>
          <p:cNvSpPr/>
          <p:nvPr userDrawn="1"/>
        </p:nvSpPr>
        <p:spPr>
          <a:xfrm rot="10800000">
            <a:off x="12293556" y="6380696"/>
            <a:ext cx="4905545" cy="2363204"/>
          </a:xfrm>
          <a:custGeom>
            <a:avLst/>
            <a:gdLst/>
            <a:ahLst/>
            <a:cxnLst/>
            <a:rect l="l" t="t" r="r" b="b"/>
            <a:pathLst>
              <a:path w="4905545" h="2363204">
                <a:moveTo>
                  <a:pt x="0" y="0"/>
                </a:moveTo>
                <a:lnTo>
                  <a:pt x="4905545" y="0"/>
                </a:lnTo>
                <a:lnTo>
                  <a:pt x="4905545" y="2070229"/>
                </a:lnTo>
                <a:lnTo>
                  <a:pt x="2634399" y="2070229"/>
                </a:lnTo>
                <a:lnTo>
                  <a:pt x="2464473" y="2363204"/>
                </a:lnTo>
                <a:lnTo>
                  <a:pt x="2294548" y="2070229"/>
                </a:lnTo>
                <a:lnTo>
                  <a:pt x="0" y="2070229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プレースホルダー 5"/>
          <p:cNvSpPr>
            <a:spLocks noGrp="1"/>
          </p:cNvSpPr>
          <p:nvPr>
            <p:ph type="body" sz="quarter" idx="23" hasCustomPrompt="1"/>
          </p:nvPr>
        </p:nvSpPr>
        <p:spPr>
          <a:xfrm>
            <a:off x="15199675" y="5413396"/>
            <a:ext cx="2404513" cy="766708"/>
          </a:xfrm>
          <a:noFill/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6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0000</a:t>
            </a:r>
          </a:p>
        </p:txBody>
      </p:sp>
      <p:sp>
        <p:nvSpPr>
          <p:cNvPr id="21" name="テキスト プレースホルダー 5"/>
          <p:cNvSpPr>
            <a:spLocks noGrp="1"/>
          </p:cNvSpPr>
          <p:nvPr>
            <p:ph type="body" sz="quarter" idx="24" hasCustomPrompt="1"/>
          </p:nvPr>
        </p:nvSpPr>
        <p:spPr>
          <a:xfrm>
            <a:off x="12455097" y="6785741"/>
            <a:ext cx="4558246" cy="1800664"/>
          </a:xfrm>
          <a:noFill/>
        </p:spPr>
        <p:txBody>
          <a:bodyPr anchor="ctr">
            <a:noAutofit/>
          </a:bodyPr>
          <a:lstStyle>
            <a:lvl1pPr marL="360000" indent="-360000" algn="l">
              <a:lnSpc>
                <a:spcPct val="110000"/>
              </a:lnSpc>
              <a:spcBef>
                <a:spcPts val="600"/>
              </a:spcBef>
              <a:buClr>
                <a:schemeClr val="tx1">
                  <a:lumMod val="50000"/>
                </a:schemeClr>
              </a:buClr>
              <a:buFont typeface="Wingdings" panose="05000000000000000000" pitchFamily="2" charset="2"/>
              <a:buChar char="u"/>
              <a:defRPr sz="20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TEXT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0744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 smtClean="0"/>
              <a:t>The Power of PowerPoint | thepopp.com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5F845C-B07D-424A-A6EA-96D8F4A7E4C5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5" name="正方形/長方形 4"/>
          <p:cNvSpPr/>
          <p:nvPr userDrawn="1"/>
        </p:nvSpPr>
        <p:spPr>
          <a:xfrm>
            <a:off x="0" y="5514083"/>
            <a:ext cx="18286413" cy="63752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900000">
            <a:off x="3142641" y="5607446"/>
            <a:ext cx="450794" cy="45079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900000">
            <a:off x="6956665" y="5607446"/>
            <a:ext cx="450794" cy="450794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900000">
            <a:off x="10770689" y="5607446"/>
            <a:ext cx="450794" cy="450794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900000">
            <a:off x="14584714" y="5607446"/>
            <a:ext cx="450794" cy="450794"/>
          </a:xfrm>
          <a:prstGeom prst="rect">
            <a:avLst/>
          </a:prstGeom>
        </p:spPr>
      </p:pic>
      <p:sp>
        <p:nvSpPr>
          <p:cNvPr id="11" name="正方形/長方形 10"/>
          <p:cNvSpPr/>
          <p:nvPr userDrawn="1"/>
        </p:nvSpPr>
        <p:spPr>
          <a:xfrm>
            <a:off x="907291" y="2915310"/>
            <a:ext cx="4905545" cy="2363204"/>
          </a:xfrm>
          <a:custGeom>
            <a:avLst/>
            <a:gdLst/>
            <a:ahLst/>
            <a:cxnLst/>
            <a:rect l="l" t="t" r="r" b="b"/>
            <a:pathLst>
              <a:path w="4905545" h="2363204">
                <a:moveTo>
                  <a:pt x="0" y="0"/>
                </a:moveTo>
                <a:lnTo>
                  <a:pt x="4905545" y="0"/>
                </a:lnTo>
                <a:lnTo>
                  <a:pt x="4905545" y="2070229"/>
                </a:lnTo>
                <a:lnTo>
                  <a:pt x="2634399" y="2070229"/>
                </a:lnTo>
                <a:lnTo>
                  <a:pt x="2464473" y="2363204"/>
                </a:lnTo>
                <a:lnTo>
                  <a:pt x="2294548" y="2070229"/>
                </a:lnTo>
                <a:lnTo>
                  <a:pt x="0" y="2070229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二等辺三角形 13"/>
          <p:cNvSpPr/>
          <p:nvPr userDrawn="1"/>
        </p:nvSpPr>
        <p:spPr>
          <a:xfrm>
            <a:off x="4746785" y="6380695"/>
            <a:ext cx="4905545" cy="2363204"/>
          </a:xfrm>
          <a:custGeom>
            <a:avLst/>
            <a:gdLst/>
            <a:ahLst/>
            <a:cxnLst/>
            <a:rect l="l" t="t" r="r" b="b"/>
            <a:pathLst>
              <a:path w="4905545" h="2363204">
                <a:moveTo>
                  <a:pt x="2441072" y="0"/>
                </a:moveTo>
                <a:lnTo>
                  <a:pt x="2610998" y="292975"/>
                </a:lnTo>
                <a:lnTo>
                  <a:pt x="4905545" y="292975"/>
                </a:lnTo>
                <a:lnTo>
                  <a:pt x="4905545" y="2363204"/>
                </a:lnTo>
                <a:lnTo>
                  <a:pt x="0" y="2363204"/>
                </a:lnTo>
                <a:lnTo>
                  <a:pt x="0" y="292975"/>
                </a:lnTo>
                <a:lnTo>
                  <a:pt x="2271147" y="292975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 userDrawn="1"/>
        </p:nvSpPr>
        <p:spPr>
          <a:xfrm>
            <a:off x="8543313" y="2893249"/>
            <a:ext cx="4905545" cy="2363204"/>
          </a:xfrm>
          <a:custGeom>
            <a:avLst/>
            <a:gdLst/>
            <a:ahLst/>
            <a:cxnLst/>
            <a:rect l="l" t="t" r="r" b="b"/>
            <a:pathLst>
              <a:path w="4905545" h="2363204">
                <a:moveTo>
                  <a:pt x="0" y="0"/>
                </a:moveTo>
                <a:lnTo>
                  <a:pt x="4905545" y="0"/>
                </a:lnTo>
                <a:lnTo>
                  <a:pt x="4905545" y="2070229"/>
                </a:lnTo>
                <a:lnTo>
                  <a:pt x="2634399" y="2070229"/>
                </a:lnTo>
                <a:lnTo>
                  <a:pt x="2464473" y="2363204"/>
                </a:lnTo>
                <a:lnTo>
                  <a:pt x="2294547" y="2070229"/>
                </a:lnTo>
                <a:lnTo>
                  <a:pt x="0" y="2070229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二等辺三角形 20"/>
          <p:cNvSpPr/>
          <p:nvPr userDrawn="1"/>
        </p:nvSpPr>
        <p:spPr>
          <a:xfrm>
            <a:off x="12371407" y="6363972"/>
            <a:ext cx="4905545" cy="2363204"/>
          </a:xfrm>
          <a:custGeom>
            <a:avLst/>
            <a:gdLst/>
            <a:ahLst/>
            <a:cxnLst/>
            <a:rect l="l" t="t" r="r" b="b"/>
            <a:pathLst>
              <a:path w="4905545" h="2363204">
                <a:moveTo>
                  <a:pt x="2441071" y="0"/>
                </a:moveTo>
                <a:lnTo>
                  <a:pt x="2610997" y="292975"/>
                </a:lnTo>
                <a:lnTo>
                  <a:pt x="4905545" y="292975"/>
                </a:lnTo>
                <a:lnTo>
                  <a:pt x="4905545" y="2363204"/>
                </a:lnTo>
                <a:lnTo>
                  <a:pt x="0" y="2363204"/>
                </a:lnTo>
                <a:lnTo>
                  <a:pt x="0" y="292975"/>
                </a:lnTo>
                <a:lnTo>
                  <a:pt x="2271145" y="292975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2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3616458" y="5413395"/>
            <a:ext cx="2404513" cy="766708"/>
          </a:xfrm>
          <a:noFill/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6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0000</a:t>
            </a:r>
          </a:p>
        </p:txBody>
      </p:sp>
      <p:sp>
        <p:nvSpPr>
          <p:cNvPr id="23" name="テキスト プレースホルダー 5"/>
          <p:cNvSpPr>
            <a:spLocks noGrp="1"/>
          </p:cNvSpPr>
          <p:nvPr>
            <p:ph type="body" sz="quarter" idx="15" hasCustomPrompt="1"/>
          </p:nvPr>
        </p:nvSpPr>
        <p:spPr>
          <a:xfrm>
            <a:off x="7430482" y="5413395"/>
            <a:ext cx="2404513" cy="766708"/>
          </a:xfrm>
          <a:noFill/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6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0000</a:t>
            </a:r>
          </a:p>
        </p:txBody>
      </p:sp>
      <p:sp>
        <p:nvSpPr>
          <p:cNvPr id="24" name="テキスト プレースホルダー 5"/>
          <p:cNvSpPr>
            <a:spLocks noGrp="1"/>
          </p:cNvSpPr>
          <p:nvPr>
            <p:ph type="body" sz="quarter" idx="16" hasCustomPrompt="1"/>
          </p:nvPr>
        </p:nvSpPr>
        <p:spPr>
          <a:xfrm>
            <a:off x="11244506" y="5413395"/>
            <a:ext cx="2404513" cy="766708"/>
          </a:xfrm>
          <a:noFill/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6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0000</a:t>
            </a:r>
          </a:p>
        </p:txBody>
      </p:sp>
      <p:sp>
        <p:nvSpPr>
          <p:cNvPr id="25" name="テキスト プレースホルダー 5"/>
          <p:cNvSpPr>
            <a:spLocks noGrp="1"/>
          </p:cNvSpPr>
          <p:nvPr>
            <p:ph type="body" sz="quarter" idx="17" hasCustomPrompt="1"/>
          </p:nvPr>
        </p:nvSpPr>
        <p:spPr>
          <a:xfrm>
            <a:off x="15058530" y="5413395"/>
            <a:ext cx="2404513" cy="766708"/>
          </a:xfrm>
          <a:noFill/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6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0000</a:t>
            </a:r>
          </a:p>
        </p:txBody>
      </p:sp>
      <p:sp>
        <p:nvSpPr>
          <p:cNvPr id="26" name="テキスト プレースホルダー 5"/>
          <p:cNvSpPr>
            <a:spLocks noGrp="1"/>
          </p:cNvSpPr>
          <p:nvPr>
            <p:ph type="body" sz="quarter" idx="13" hasCustomPrompt="1"/>
          </p:nvPr>
        </p:nvSpPr>
        <p:spPr>
          <a:xfrm>
            <a:off x="1068832" y="3613330"/>
            <a:ext cx="4558246" cy="1211888"/>
          </a:xfrm>
          <a:noFill/>
        </p:spPr>
        <p:txBody>
          <a:bodyPr anchor="t">
            <a:noAutofit/>
          </a:bodyPr>
          <a:lstStyle>
            <a:lvl1pPr marL="0" indent="0" algn="l">
              <a:lnSpc>
                <a:spcPct val="110000"/>
              </a:lnSpc>
              <a:spcBef>
                <a:spcPts val="600"/>
              </a:spcBef>
              <a:buClr>
                <a:schemeClr val="tx1">
                  <a:lumMod val="50000"/>
                </a:schemeClr>
              </a:buClr>
              <a:buFont typeface="Wingdings" panose="05000000000000000000" pitchFamily="2" charset="2"/>
              <a:buNone/>
              <a:defRPr sz="20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TEXT HERE</a:t>
            </a:r>
            <a:endParaRPr kumimoji="1" lang="ja-JP" altLang="en-US" dirty="0"/>
          </a:p>
        </p:txBody>
      </p:sp>
      <p:sp>
        <p:nvSpPr>
          <p:cNvPr id="27" name="テキスト プレースホルダー 5"/>
          <p:cNvSpPr>
            <a:spLocks noGrp="1"/>
          </p:cNvSpPr>
          <p:nvPr>
            <p:ph type="body" sz="quarter" idx="18" hasCustomPrompt="1"/>
          </p:nvPr>
        </p:nvSpPr>
        <p:spPr>
          <a:xfrm>
            <a:off x="8700938" y="3610985"/>
            <a:ext cx="4558246" cy="1211888"/>
          </a:xfrm>
          <a:noFill/>
        </p:spPr>
        <p:txBody>
          <a:bodyPr anchor="t">
            <a:noAutofit/>
          </a:bodyPr>
          <a:lstStyle>
            <a:lvl1pPr marL="0" indent="0" algn="l">
              <a:lnSpc>
                <a:spcPct val="110000"/>
              </a:lnSpc>
              <a:spcBef>
                <a:spcPts val="600"/>
              </a:spcBef>
              <a:buClr>
                <a:schemeClr val="tx1">
                  <a:lumMod val="50000"/>
                </a:schemeClr>
              </a:buClr>
              <a:buFont typeface="Wingdings" panose="05000000000000000000" pitchFamily="2" charset="2"/>
              <a:buNone/>
              <a:defRPr sz="20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TEXT HERE</a:t>
            </a:r>
            <a:endParaRPr kumimoji="1" lang="ja-JP" altLang="en-US" dirty="0"/>
          </a:p>
        </p:txBody>
      </p:sp>
      <p:sp>
        <p:nvSpPr>
          <p:cNvPr id="28" name="テキスト プレースホルダー 5"/>
          <p:cNvSpPr>
            <a:spLocks noGrp="1"/>
          </p:cNvSpPr>
          <p:nvPr>
            <p:ph type="body" sz="quarter" idx="19" hasCustomPrompt="1"/>
          </p:nvPr>
        </p:nvSpPr>
        <p:spPr>
          <a:xfrm>
            <a:off x="4915745" y="7367059"/>
            <a:ext cx="4558246" cy="1211888"/>
          </a:xfrm>
          <a:noFill/>
        </p:spPr>
        <p:txBody>
          <a:bodyPr anchor="t">
            <a:noAutofit/>
          </a:bodyPr>
          <a:lstStyle>
            <a:lvl1pPr marL="0" indent="0" algn="l">
              <a:lnSpc>
                <a:spcPct val="110000"/>
              </a:lnSpc>
              <a:spcBef>
                <a:spcPts val="600"/>
              </a:spcBef>
              <a:buClr>
                <a:schemeClr val="tx1">
                  <a:lumMod val="50000"/>
                </a:schemeClr>
              </a:buClr>
              <a:buFont typeface="Wingdings" panose="05000000000000000000" pitchFamily="2" charset="2"/>
              <a:buNone/>
              <a:defRPr sz="20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TEXT HERE</a:t>
            </a:r>
            <a:endParaRPr kumimoji="1" lang="ja-JP" altLang="en-US" dirty="0"/>
          </a:p>
        </p:txBody>
      </p:sp>
      <p:sp>
        <p:nvSpPr>
          <p:cNvPr id="29" name="テキスト プレースホルダー 5"/>
          <p:cNvSpPr>
            <a:spLocks noGrp="1"/>
          </p:cNvSpPr>
          <p:nvPr>
            <p:ph type="body" sz="quarter" idx="20" hasCustomPrompt="1"/>
          </p:nvPr>
        </p:nvSpPr>
        <p:spPr>
          <a:xfrm>
            <a:off x="12547851" y="7364714"/>
            <a:ext cx="4558246" cy="1211888"/>
          </a:xfrm>
          <a:noFill/>
        </p:spPr>
        <p:txBody>
          <a:bodyPr anchor="t">
            <a:noAutofit/>
          </a:bodyPr>
          <a:lstStyle>
            <a:lvl1pPr marL="0" indent="0" algn="l">
              <a:lnSpc>
                <a:spcPct val="110000"/>
              </a:lnSpc>
              <a:spcBef>
                <a:spcPts val="600"/>
              </a:spcBef>
              <a:buClr>
                <a:schemeClr val="tx1">
                  <a:lumMod val="50000"/>
                </a:schemeClr>
              </a:buClr>
              <a:buFont typeface="Wingdings" panose="05000000000000000000" pitchFamily="2" charset="2"/>
              <a:buNone/>
              <a:defRPr sz="20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TEXT HERE</a:t>
            </a:r>
            <a:endParaRPr kumimoji="1" lang="ja-JP" altLang="en-US" dirty="0"/>
          </a:p>
        </p:txBody>
      </p:sp>
      <p:sp>
        <p:nvSpPr>
          <p:cNvPr id="30" name="テキスト プレースホルダー 5"/>
          <p:cNvSpPr>
            <a:spLocks noGrp="1"/>
          </p:cNvSpPr>
          <p:nvPr>
            <p:ph type="body" sz="quarter" idx="21" hasCustomPrompt="1"/>
          </p:nvPr>
        </p:nvSpPr>
        <p:spPr>
          <a:xfrm>
            <a:off x="1068832" y="2983260"/>
            <a:ext cx="4545505" cy="766708"/>
          </a:xfrm>
          <a:noFill/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2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TEXT HERE</a:t>
            </a:r>
          </a:p>
        </p:txBody>
      </p:sp>
      <p:sp>
        <p:nvSpPr>
          <p:cNvPr id="31" name="テキスト プレースホルダー 5"/>
          <p:cNvSpPr>
            <a:spLocks noGrp="1"/>
          </p:cNvSpPr>
          <p:nvPr>
            <p:ph type="body" sz="quarter" idx="22" hasCustomPrompt="1"/>
          </p:nvPr>
        </p:nvSpPr>
        <p:spPr>
          <a:xfrm>
            <a:off x="4909309" y="6762057"/>
            <a:ext cx="4545505" cy="766708"/>
          </a:xfrm>
          <a:noFill/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2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TEXT HERE</a:t>
            </a:r>
          </a:p>
        </p:txBody>
      </p:sp>
      <p:sp>
        <p:nvSpPr>
          <p:cNvPr id="32" name="テキスト プレースホルダー 5"/>
          <p:cNvSpPr>
            <a:spLocks noGrp="1"/>
          </p:cNvSpPr>
          <p:nvPr>
            <p:ph type="body" sz="quarter" idx="23" hasCustomPrompt="1"/>
          </p:nvPr>
        </p:nvSpPr>
        <p:spPr>
          <a:xfrm>
            <a:off x="8700938" y="2983260"/>
            <a:ext cx="4545505" cy="766708"/>
          </a:xfrm>
          <a:noFill/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2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TEXT HERE</a:t>
            </a:r>
          </a:p>
        </p:txBody>
      </p:sp>
      <p:sp>
        <p:nvSpPr>
          <p:cNvPr id="33" name="テキスト プレースホルダー 5"/>
          <p:cNvSpPr>
            <a:spLocks noGrp="1"/>
          </p:cNvSpPr>
          <p:nvPr>
            <p:ph type="body" sz="quarter" idx="24" hasCustomPrompt="1"/>
          </p:nvPr>
        </p:nvSpPr>
        <p:spPr>
          <a:xfrm>
            <a:off x="12545330" y="6762057"/>
            <a:ext cx="4545505" cy="766708"/>
          </a:xfrm>
          <a:noFill/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2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TEXT HERE</a:t>
            </a:r>
          </a:p>
        </p:txBody>
      </p:sp>
    </p:spTree>
    <p:extLst>
      <p:ext uri="{BB962C8B-B14F-4D97-AF65-F5344CB8AC3E}">
        <p14:creationId xmlns:p14="http://schemas.microsoft.com/office/powerpoint/2010/main" val="24792693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th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63000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図プレースホルダー 6"/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8286412" cy="10287000"/>
          </a:xfrm>
        </p:spPr>
        <p:txBody>
          <a:bodyPr/>
          <a:lstStyle>
            <a:lvl1pPr>
              <a:defRPr baseline="0"/>
            </a:lvl1pPr>
          </a:lstStyle>
          <a:p>
            <a:r>
              <a:rPr kumimoji="1" lang="en-US" altLang="ja-JP" dirty="0" smtClean="0"/>
              <a:t>Add an image here</a:t>
            </a:r>
            <a:endParaRPr kumimoji="1" lang="ja-JP" altLang="en-US" dirty="0"/>
          </a:p>
        </p:txBody>
      </p:sp>
      <p:sp>
        <p:nvSpPr>
          <p:cNvPr id="14" name="テキスト プレースホルダー 13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7168725"/>
            <a:ext cx="18286412" cy="2197247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lvl="0"/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11" name="タイトル 1"/>
          <p:cNvSpPr>
            <a:spLocks noGrp="1"/>
          </p:cNvSpPr>
          <p:nvPr>
            <p:ph type="title" hasCustomPrompt="1"/>
          </p:nvPr>
        </p:nvSpPr>
        <p:spPr>
          <a:xfrm>
            <a:off x="502246" y="7843800"/>
            <a:ext cx="17276465" cy="126014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6600" kern="0" spc="1000" baseline="0">
                <a:solidFill>
                  <a:schemeClr val="bg1"/>
                </a:solidFill>
                <a:effectLst>
                  <a:outerShdw blurRad="50800" dist="254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r>
              <a:rPr kumimoji="1" lang="en-US" altLang="ja-JP" dirty="0" smtClean="0"/>
              <a:t>SUBSECTION NAME</a:t>
            </a:r>
            <a:endParaRPr kumimoji="1" lang="ja-JP" altLang="en-US" dirty="0"/>
          </a:p>
        </p:txBody>
      </p:sp>
      <p:sp>
        <p:nvSpPr>
          <p:cNvPr id="5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968029" y="7483760"/>
            <a:ext cx="16344898" cy="575841"/>
          </a:xfrm>
        </p:spPr>
        <p:txBody>
          <a:bodyPr>
            <a:noAutofit/>
          </a:bodyPr>
          <a:lstStyle>
            <a:lvl1pPr algn="ctr">
              <a:spcBef>
                <a:spcPts val="0"/>
              </a:spcBef>
              <a:defRPr sz="2800" spc="1000" baseline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5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SECTION NUMBER</a:t>
            </a:r>
            <a:endParaRPr kumimoji="1"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114776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4" grpId="0" animBg="1">
        <p:tmplLst>
          <p:tmpl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" grpId="0"/>
      <p:bldP spid="5" grpId="0">
        <p:tmplLst>
          <p:tmpl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図プレースホルダー 6"/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8286412" cy="10287000"/>
          </a:xfrm>
        </p:spPr>
        <p:txBody>
          <a:bodyPr/>
          <a:lstStyle>
            <a:lvl1pPr>
              <a:defRPr baseline="0"/>
            </a:lvl1pPr>
          </a:lstStyle>
          <a:p>
            <a:r>
              <a:rPr kumimoji="1" lang="en-US" altLang="ja-JP" dirty="0" smtClean="0"/>
              <a:t>Add an image here</a:t>
            </a:r>
            <a:endParaRPr kumimoji="1" lang="ja-JP" altLang="en-US" dirty="0"/>
          </a:p>
        </p:txBody>
      </p:sp>
      <p:sp>
        <p:nvSpPr>
          <p:cNvPr id="14" name="テキスト プレースホルダー 13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7168725"/>
            <a:ext cx="18286412" cy="2197247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lvl="0"/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11" name="タイトル 1"/>
          <p:cNvSpPr>
            <a:spLocks noGrp="1"/>
          </p:cNvSpPr>
          <p:nvPr>
            <p:ph type="title" hasCustomPrompt="1"/>
          </p:nvPr>
        </p:nvSpPr>
        <p:spPr>
          <a:xfrm>
            <a:off x="2712946" y="7888805"/>
            <a:ext cx="15206235" cy="1260140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defRPr sz="6600" kern="0" spc="1000" baseline="0">
                <a:solidFill>
                  <a:schemeClr val="bg1"/>
                </a:solidFill>
                <a:effectLst>
                  <a:outerShdw blurRad="50800" dist="254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r>
              <a:rPr kumimoji="1" lang="en-US" altLang="ja-JP" dirty="0" smtClean="0"/>
              <a:t>SUBSECTION NAME</a:t>
            </a:r>
            <a:endParaRPr kumimoji="1" lang="ja-JP" altLang="en-US" dirty="0"/>
          </a:p>
        </p:txBody>
      </p:sp>
      <p:sp>
        <p:nvSpPr>
          <p:cNvPr id="5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2712945" y="7528765"/>
            <a:ext cx="14740451" cy="575841"/>
          </a:xfrm>
        </p:spPr>
        <p:txBody>
          <a:bodyPr>
            <a:noAutofit/>
          </a:bodyPr>
          <a:lstStyle>
            <a:lvl1pPr algn="l">
              <a:spcBef>
                <a:spcPts val="0"/>
              </a:spcBef>
              <a:defRPr sz="2800" spc="600" baseline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5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SECTION NUMBER</a:t>
            </a:r>
            <a:endParaRPr kumimoji="1" lang="ja-JP" altLang="en-US" dirty="0" smtClean="0"/>
          </a:p>
        </p:txBody>
      </p:sp>
      <p:sp>
        <p:nvSpPr>
          <p:cNvPr id="6" name="図プレースホルダー 7"/>
          <p:cNvSpPr>
            <a:spLocks noGrp="1"/>
          </p:cNvSpPr>
          <p:nvPr>
            <p:ph type="pic" sz="quarter" idx="15" hasCustomPrompt="1"/>
          </p:nvPr>
        </p:nvSpPr>
        <p:spPr>
          <a:xfrm rot="21600000">
            <a:off x="952296" y="7483759"/>
            <a:ext cx="1575175" cy="1573323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kumimoji="1" lang="en-US" altLang="ja-JP" dirty="0" smtClean="0"/>
              <a:t>Icon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64916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4" grpId="0" animBg="1">
        <p:tmplLst>
          <p:tmpl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" grpId="0"/>
      <p:bldP spid="5" grpId="0">
        <p:tmplLst>
          <p:tmpl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図プレースホルダー 6"/>
          <p:cNvSpPr>
            <a:spLocks noGrp="1"/>
          </p:cNvSpPr>
          <p:nvPr>
            <p:ph type="pic" sz="quarter" idx="10" hasCustomPrompt="1"/>
          </p:nvPr>
        </p:nvSpPr>
        <p:spPr>
          <a:xfrm rot="-180000">
            <a:off x="668304" y="555289"/>
            <a:ext cx="17023562" cy="9132506"/>
          </a:xfrm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baseline="0"/>
            </a:lvl1pPr>
          </a:lstStyle>
          <a:p>
            <a:r>
              <a:rPr kumimoji="1" lang="en-US" altLang="ja-JP" dirty="0" smtClean="0"/>
              <a:t>Add an image here</a:t>
            </a:r>
            <a:endParaRPr kumimoji="1" lang="ja-JP" altLang="en-US" dirty="0"/>
          </a:p>
        </p:txBody>
      </p:sp>
      <p:sp>
        <p:nvSpPr>
          <p:cNvPr id="14" name="テキスト プレースホルダー 13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7168725"/>
            <a:ext cx="18286412" cy="2197247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lvl="0"/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11" name="タイトル 1"/>
          <p:cNvSpPr>
            <a:spLocks noGrp="1"/>
          </p:cNvSpPr>
          <p:nvPr>
            <p:ph type="title" hasCustomPrompt="1"/>
          </p:nvPr>
        </p:nvSpPr>
        <p:spPr>
          <a:xfrm>
            <a:off x="2712946" y="7888805"/>
            <a:ext cx="15206235" cy="1260140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defRPr sz="6600" kern="0" spc="1000" baseline="0">
                <a:solidFill>
                  <a:schemeClr val="bg1"/>
                </a:solidFill>
                <a:effectLst>
                  <a:outerShdw blurRad="50800" dist="254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r>
              <a:rPr kumimoji="1" lang="en-US" altLang="ja-JP" dirty="0" smtClean="0"/>
              <a:t>SUBSECTION NAME</a:t>
            </a:r>
            <a:endParaRPr kumimoji="1" lang="ja-JP" altLang="en-US" dirty="0"/>
          </a:p>
        </p:txBody>
      </p:sp>
      <p:sp>
        <p:nvSpPr>
          <p:cNvPr id="5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2712945" y="7528765"/>
            <a:ext cx="14740451" cy="575841"/>
          </a:xfrm>
        </p:spPr>
        <p:txBody>
          <a:bodyPr>
            <a:noAutofit/>
          </a:bodyPr>
          <a:lstStyle>
            <a:lvl1pPr algn="l">
              <a:spcBef>
                <a:spcPts val="0"/>
              </a:spcBef>
              <a:defRPr sz="2800" spc="600" baseline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5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SECTION NUMBER</a:t>
            </a:r>
            <a:endParaRPr kumimoji="1" lang="ja-JP" altLang="en-US" dirty="0" smtClean="0"/>
          </a:p>
        </p:txBody>
      </p:sp>
      <p:sp>
        <p:nvSpPr>
          <p:cNvPr id="6" name="図プレースホルダー 7"/>
          <p:cNvSpPr>
            <a:spLocks noGrp="1"/>
          </p:cNvSpPr>
          <p:nvPr>
            <p:ph type="pic" sz="quarter" idx="15" hasCustomPrompt="1"/>
          </p:nvPr>
        </p:nvSpPr>
        <p:spPr>
          <a:xfrm rot="21600000">
            <a:off x="952296" y="7483759"/>
            <a:ext cx="1575175" cy="1573323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kumimoji="1" lang="en-US" altLang="ja-JP" dirty="0" smtClean="0"/>
              <a:t>Icon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14627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4" grpId="0" animBg="1">
        <p:tmplLst>
          <p:tmpl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" grpId="0"/>
      <p:bldP spid="5" grpId="0">
        <p:tmplLst>
          <p:tmpl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 userDrawn="1"/>
        </p:nvSpPr>
        <p:spPr>
          <a:xfrm>
            <a:off x="4093029" y="0"/>
            <a:ext cx="10914741" cy="10286999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0" hasCustomPrompt="1"/>
          </p:nvPr>
        </p:nvSpPr>
        <p:spPr>
          <a:xfrm>
            <a:off x="4601029" y="855663"/>
            <a:ext cx="9869714" cy="8796337"/>
          </a:xfrm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  <p:txBody>
          <a:bodyPr anchor="ctr">
            <a:normAutofit/>
          </a:bodyPr>
          <a:lstStyle>
            <a:lvl1pPr marL="457200" indent="-457200" algn="l">
              <a:spcBef>
                <a:spcPts val="1200"/>
              </a:spcBef>
              <a:buFont typeface="Wingdings" panose="05000000000000000000" pitchFamily="2" charset="2"/>
              <a:buChar char="§"/>
              <a:defRPr sz="2800">
                <a:solidFill>
                  <a:schemeClr val="bg1"/>
                </a:solidFill>
                <a:latin typeface="+mj-lt"/>
              </a:defRPr>
            </a:lvl1pPr>
            <a:lvl2pPr marL="720000" indent="-360000">
              <a:spcBef>
                <a:spcPts val="600"/>
              </a:spcBef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altLang="ja-JP" dirty="0" smtClean="0"/>
              <a:t>TEXT</a:t>
            </a:r>
          </a:p>
          <a:p>
            <a:pPr lvl="1"/>
            <a:r>
              <a:rPr lang="en-US" dirty="0" smtClean="0"/>
              <a:t>Level 2</a:t>
            </a:r>
            <a:endParaRPr lang="en-US" dirty="0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9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85427" flipH="1">
            <a:off x="2194415" y="978473"/>
            <a:ext cx="460258" cy="8472928"/>
          </a:xfrm>
          <a:prstGeom prst="rect">
            <a:avLst/>
          </a:prstGeom>
          <a:effectLst>
            <a:outerShdw blurRad="152400" dist="76200" dir="1116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テキスト プレースホルダー 2"/>
          <p:cNvSpPr>
            <a:spLocks noGrp="1"/>
          </p:cNvSpPr>
          <p:nvPr>
            <p:ph type="body" sz="quarter" idx="11" hasCustomPrompt="1"/>
          </p:nvPr>
        </p:nvSpPr>
        <p:spPr>
          <a:xfrm rot="21120203">
            <a:off x="1471487" y="774347"/>
            <a:ext cx="5269582" cy="1178742"/>
          </a:xfrm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  <p:txBody>
          <a:bodyPr anchor="ctr">
            <a:noAutofit/>
          </a:bodyPr>
          <a:lstStyle>
            <a:lvl1pPr marL="0" indent="0" algn="l">
              <a:buFont typeface="Wingdings" panose="05000000000000000000" pitchFamily="2" charset="2"/>
              <a:buNone/>
              <a:defRPr sz="8000">
                <a:solidFill>
                  <a:schemeClr val="bg1"/>
                </a:solidFill>
                <a:latin typeface="Reenie Beanie" panose="02000000000000000000" pitchFamily="2" charset="0"/>
              </a:defRPr>
            </a:lvl1pPr>
            <a:lvl2pPr marL="720000" indent="-360000">
              <a:spcBef>
                <a:spcPts val="600"/>
              </a:spcBef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Notes</a:t>
            </a:r>
          </a:p>
        </p:txBody>
      </p:sp>
    </p:spTree>
    <p:extLst>
      <p:ext uri="{BB962C8B-B14F-4D97-AF65-F5344CB8AC3E}">
        <p14:creationId xmlns:p14="http://schemas.microsoft.com/office/powerpoint/2010/main" val="1131136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5518950"/>
            <a:ext cx="18286413" cy="90725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913606" y="3763755"/>
            <a:ext cx="16457613" cy="1714500"/>
          </a:xfrm>
          <a:prstGeom prst="rect">
            <a:avLst/>
          </a:prstGeom>
        </p:spPr>
        <p:txBody>
          <a:bodyPr anchor="ctr"/>
          <a:lstStyle>
            <a:lvl1pPr algn="ctr">
              <a:defRPr sz="9600" spc="1000" baseline="0">
                <a:effectLst>
                  <a:outerShdw blurRad="50800" dist="25400" dir="2700000" algn="tl" rotWithShape="0">
                    <a:schemeClr val="tx1">
                      <a:alpha val="75000"/>
                    </a:schemeClr>
                  </a:outerShdw>
                </a:effectLst>
                <a:latin typeface="Reenie Beanie" panose="02000000000000000000" pitchFamily="2" charset="0"/>
              </a:defRPr>
            </a:lvl1pPr>
          </a:lstStyle>
          <a:p>
            <a:r>
              <a:rPr kumimoji="1" lang="en-US" altLang="ja-JP" dirty="0" smtClean="0"/>
              <a:t>TITLE GOES HERE</a:t>
            </a:r>
            <a:endParaRPr kumimoji="1"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3" hasCustomPrompt="1"/>
          </p:nvPr>
        </p:nvSpPr>
        <p:spPr>
          <a:xfrm>
            <a:off x="2125549" y="5698971"/>
            <a:ext cx="14035315" cy="511330"/>
          </a:xfrm>
          <a:noFill/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spcBef>
                <a:spcPts val="0"/>
              </a:spcBef>
              <a:defRPr sz="24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TEXT HERE</a:t>
            </a:r>
            <a:endParaRPr kumimoji="1" lang="ja-JP" altLang="en-US" dirty="0"/>
          </a:p>
        </p:txBody>
      </p:sp>
      <p:sp>
        <p:nvSpPr>
          <p:cNvPr id="8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3176585" y="7518400"/>
            <a:ext cx="11933243" cy="2603501"/>
          </a:xfrm>
          <a:noFill/>
        </p:spPr>
        <p:txBody>
          <a:bodyPr anchor="b">
            <a:noAutofit/>
          </a:bodyPr>
          <a:lstStyle>
            <a:lvl1pPr algn="ctr">
              <a:lnSpc>
                <a:spcPct val="120000"/>
              </a:lnSpc>
              <a:spcBef>
                <a:spcPts val="0"/>
              </a:spcBef>
              <a:defRPr sz="24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TEXT HERE</a:t>
            </a:r>
            <a:endParaRPr kumimoji="1" lang="ja-JP" altLang="en-US" dirty="0"/>
          </a:p>
        </p:txBody>
      </p:sp>
      <p:pic>
        <p:nvPicPr>
          <p:cNvPr id="9" name="図 8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9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15117" flipH="1">
            <a:off x="16373934" y="1282485"/>
            <a:ext cx="460258" cy="8472928"/>
          </a:xfrm>
          <a:prstGeom prst="rect">
            <a:avLst/>
          </a:prstGeom>
          <a:effectLst>
            <a:outerShdw blurRad="152400" dist="76200" dir="1116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03950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1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600"/>
                            </p:stCondLst>
                            <p:childTnLst>
                              <p:par>
                                <p:cTn id="1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35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/>
      <p:bldP spid="6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 smtClean="0"/>
              <a:t>The Power of PowerPoint | thepopp.com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5F845C-B07D-424A-A6EA-96D8F4A7E4C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758328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lelin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 smtClean="0"/>
              <a:t>The Power of PowerPoint | thepopp.com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5F845C-B07D-424A-A6EA-96D8F4A7E4C5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5" name="正方形/長方形 4"/>
          <p:cNvSpPr/>
          <p:nvPr userDrawn="1"/>
        </p:nvSpPr>
        <p:spPr>
          <a:xfrm>
            <a:off x="0" y="5514083"/>
            <a:ext cx="18286413" cy="63752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900000">
            <a:off x="3142641" y="5607446"/>
            <a:ext cx="450794" cy="45079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900000">
            <a:off x="6956665" y="5607446"/>
            <a:ext cx="450794" cy="450794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900000">
            <a:off x="10770689" y="5607446"/>
            <a:ext cx="450794" cy="450794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900000">
            <a:off x="14584714" y="5607446"/>
            <a:ext cx="450794" cy="450794"/>
          </a:xfrm>
          <a:prstGeom prst="rect">
            <a:avLst/>
          </a:prstGeom>
        </p:spPr>
      </p:pic>
      <p:sp>
        <p:nvSpPr>
          <p:cNvPr id="11" name="正方形/長方形 10"/>
          <p:cNvSpPr/>
          <p:nvPr userDrawn="1"/>
        </p:nvSpPr>
        <p:spPr>
          <a:xfrm>
            <a:off x="907291" y="2915310"/>
            <a:ext cx="4905545" cy="2363204"/>
          </a:xfrm>
          <a:custGeom>
            <a:avLst/>
            <a:gdLst/>
            <a:ahLst/>
            <a:cxnLst/>
            <a:rect l="l" t="t" r="r" b="b"/>
            <a:pathLst>
              <a:path w="4905545" h="2363204">
                <a:moveTo>
                  <a:pt x="0" y="0"/>
                </a:moveTo>
                <a:lnTo>
                  <a:pt x="4905545" y="0"/>
                </a:lnTo>
                <a:lnTo>
                  <a:pt x="4905545" y="2070229"/>
                </a:lnTo>
                <a:lnTo>
                  <a:pt x="2634399" y="2070229"/>
                </a:lnTo>
                <a:lnTo>
                  <a:pt x="2464473" y="2363204"/>
                </a:lnTo>
                <a:lnTo>
                  <a:pt x="2294548" y="2070229"/>
                </a:lnTo>
                <a:lnTo>
                  <a:pt x="0" y="2070229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二等辺三角形 13"/>
          <p:cNvSpPr/>
          <p:nvPr userDrawn="1"/>
        </p:nvSpPr>
        <p:spPr>
          <a:xfrm>
            <a:off x="4746785" y="6380695"/>
            <a:ext cx="4905545" cy="2363204"/>
          </a:xfrm>
          <a:custGeom>
            <a:avLst/>
            <a:gdLst/>
            <a:ahLst/>
            <a:cxnLst/>
            <a:rect l="l" t="t" r="r" b="b"/>
            <a:pathLst>
              <a:path w="4905545" h="2363204">
                <a:moveTo>
                  <a:pt x="2441072" y="0"/>
                </a:moveTo>
                <a:lnTo>
                  <a:pt x="2610998" y="292975"/>
                </a:lnTo>
                <a:lnTo>
                  <a:pt x="4905545" y="292975"/>
                </a:lnTo>
                <a:lnTo>
                  <a:pt x="4905545" y="2363204"/>
                </a:lnTo>
                <a:lnTo>
                  <a:pt x="0" y="2363204"/>
                </a:lnTo>
                <a:lnTo>
                  <a:pt x="0" y="292975"/>
                </a:lnTo>
                <a:lnTo>
                  <a:pt x="2271147" y="292975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 userDrawn="1"/>
        </p:nvSpPr>
        <p:spPr>
          <a:xfrm>
            <a:off x="8543313" y="2893249"/>
            <a:ext cx="4905545" cy="2363204"/>
          </a:xfrm>
          <a:custGeom>
            <a:avLst/>
            <a:gdLst/>
            <a:ahLst/>
            <a:cxnLst/>
            <a:rect l="l" t="t" r="r" b="b"/>
            <a:pathLst>
              <a:path w="4905545" h="2363204">
                <a:moveTo>
                  <a:pt x="0" y="0"/>
                </a:moveTo>
                <a:lnTo>
                  <a:pt x="4905545" y="0"/>
                </a:lnTo>
                <a:lnTo>
                  <a:pt x="4905545" y="2070229"/>
                </a:lnTo>
                <a:lnTo>
                  <a:pt x="2634399" y="2070229"/>
                </a:lnTo>
                <a:lnTo>
                  <a:pt x="2464473" y="2363204"/>
                </a:lnTo>
                <a:lnTo>
                  <a:pt x="2294547" y="2070229"/>
                </a:lnTo>
                <a:lnTo>
                  <a:pt x="0" y="2070229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二等辺三角形 20"/>
          <p:cNvSpPr/>
          <p:nvPr userDrawn="1"/>
        </p:nvSpPr>
        <p:spPr>
          <a:xfrm>
            <a:off x="12371407" y="6363972"/>
            <a:ext cx="4905545" cy="2363204"/>
          </a:xfrm>
          <a:custGeom>
            <a:avLst/>
            <a:gdLst/>
            <a:ahLst/>
            <a:cxnLst/>
            <a:rect l="l" t="t" r="r" b="b"/>
            <a:pathLst>
              <a:path w="4905545" h="2363204">
                <a:moveTo>
                  <a:pt x="2441071" y="0"/>
                </a:moveTo>
                <a:lnTo>
                  <a:pt x="2610997" y="292975"/>
                </a:lnTo>
                <a:lnTo>
                  <a:pt x="4905545" y="292975"/>
                </a:lnTo>
                <a:lnTo>
                  <a:pt x="4905545" y="2363204"/>
                </a:lnTo>
                <a:lnTo>
                  <a:pt x="0" y="2363204"/>
                </a:lnTo>
                <a:lnTo>
                  <a:pt x="0" y="292975"/>
                </a:lnTo>
                <a:lnTo>
                  <a:pt x="2271145" y="292975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2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3616458" y="5413395"/>
            <a:ext cx="2404513" cy="766708"/>
          </a:xfrm>
          <a:noFill/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6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0000</a:t>
            </a:r>
          </a:p>
        </p:txBody>
      </p:sp>
      <p:sp>
        <p:nvSpPr>
          <p:cNvPr id="23" name="テキスト プレースホルダー 5"/>
          <p:cNvSpPr>
            <a:spLocks noGrp="1"/>
          </p:cNvSpPr>
          <p:nvPr>
            <p:ph type="body" sz="quarter" idx="15" hasCustomPrompt="1"/>
          </p:nvPr>
        </p:nvSpPr>
        <p:spPr>
          <a:xfrm>
            <a:off x="7430482" y="5413395"/>
            <a:ext cx="2404513" cy="766708"/>
          </a:xfrm>
          <a:noFill/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6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0000</a:t>
            </a:r>
          </a:p>
        </p:txBody>
      </p:sp>
      <p:sp>
        <p:nvSpPr>
          <p:cNvPr id="24" name="テキスト プレースホルダー 5"/>
          <p:cNvSpPr>
            <a:spLocks noGrp="1"/>
          </p:cNvSpPr>
          <p:nvPr>
            <p:ph type="body" sz="quarter" idx="16" hasCustomPrompt="1"/>
          </p:nvPr>
        </p:nvSpPr>
        <p:spPr>
          <a:xfrm>
            <a:off x="11244506" y="5413395"/>
            <a:ext cx="2404513" cy="766708"/>
          </a:xfrm>
          <a:noFill/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6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0000</a:t>
            </a:r>
          </a:p>
        </p:txBody>
      </p:sp>
      <p:sp>
        <p:nvSpPr>
          <p:cNvPr id="25" name="テキスト プレースホルダー 5"/>
          <p:cNvSpPr>
            <a:spLocks noGrp="1"/>
          </p:cNvSpPr>
          <p:nvPr>
            <p:ph type="body" sz="quarter" idx="17" hasCustomPrompt="1"/>
          </p:nvPr>
        </p:nvSpPr>
        <p:spPr>
          <a:xfrm>
            <a:off x="15058530" y="5413395"/>
            <a:ext cx="2404513" cy="766708"/>
          </a:xfrm>
          <a:noFill/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6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0000</a:t>
            </a:r>
          </a:p>
        </p:txBody>
      </p:sp>
      <p:sp>
        <p:nvSpPr>
          <p:cNvPr id="26" name="テキスト プレースホルダー 5"/>
          <p:cNvSpPr>
            <a:spLocks noGrp="1"/>
          </p:cNvSpPr>
          <p:nvPr>
            <p:ph type="body" sz="quarter" idx="13" hasCustomPrompt="1"/>
          </p:nvPr>
        </p:nvSpPr>
        <p:spPr>
          <a:xfrm>
            <a:off x="1068832" y="3024555"/>
            <a:ext cx="4558246" cy="1800664"/>
          </a:xfrm>
          <a:noFill/>
        </p:spPr>
        <p:txBody>
          <a:bodyPr anchor="ctr">
            <a:noAutofit/>
          </a:bodyPr>
          <a:lstStyle>
            <a:lvl1pPr marL="360000" indent="-360000" algn="l">
              <a:lnSpc>
                <a:spcPct val="110000"/>
              </a:lnSpc>
              <a:spcBef>
                <a:spcPts val="600"/>
              </a:spcBef>
              <a:buClr>
                <a:schemeClr val="tx1">
                  <a:lumMod val="50000"/>
                </a:schemeClr>
              </a:buClr>
              <a:buFont typeface="Wingdings" panose="05000000000000000000" pitchFamily="2" charset="2"/>
              <a:buChar char="u"/>
              <a:defRPr sz="20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TEXT HERE</a:t>
            </a:r>
            <a:endParaRPr kumimoji="1" lang="ja-JP" altLang="en-US" dirty="0"/>
          </a:p>
        </p:txBody>
      </p:sp>
      <p:sp>
        <p:nvSpPr>
          <p:cNvPr id="27" name="テキスト プレースホルダー 5"/>
          <p:cNvSpPr>
            <a:spLocks noGrp="1"/>
          </p:cNvSpPr>
          <p:nvPr>
            <p:ph type="body" sz="quarter" idx="18" hasCustomPrompt="1"/>
          </p:nvPr>
        </p:nvSpPr>
        <p:spPr>
          <a:xfrm>
            <a:off x="8700938" y="3022210"/>
            <a:ext cx="4558246" cy="1800664"/>
          </a:xfrm>
          <a:noFill/>
        </p:spPr>
        <p:txBody>
          <a:bodyPr anchor="ctr">
            <a:noAutofit/>
          </a:bodyPr>
          <a:lstStyle>
            <a:lvl1pPr marL="360000" indent="-360000" algn="l">
              <a:lnSpc>
                <a:spcPct val="110000"/>
              </a:lnSpc>
              <a:spcBef>
                <a:spcPts val="600"/>
              </a:spcBef>
              <a:buClr>
                <a:schemeClr val="tx1">
                  <a:lumMod val="50000"/>
                </a:schemeClr>
              </a:buClr>
              <a:buFont typeface="Wingdings" panose="05000000000000000000" pitchFamily="2" charset="2"/>
              <a:buChar char="u"/>
              <a:defRPr sz="20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TEXT HERE</a:t>
            </a:r>
            <a:endParaRPr kumimoji="1" lang="ja-JP" altLang="en-US" dirty="0"/>
          </a:p>
        </p:txBody>
      </p:sp>
      <p:sp>
        <p:nvSpPr>
          <p:cNvPr id="28" name="テキスト プレースホルダー 5"/>
          <p:cNvSpPr>
            <a:spLocks noGrp="1"/>
          </p:cNvSpPr>
          <p:nvPr>
            <p:ph type="body" sz="quarter" idx="19" hasCustomPrompt="1"/>
          </p:nvPr>
        </p:nvSpPr>
        <p:spPr>
          <a:xfrm>
            <a:off x="4915745" y="6778284"/>
            <a:ext cx="4558246" cy="1800664"/>
          </a:xfrm>
          <a:noFill/>
        </p:spPr>
        <p:txBody>
          <a:bodyPr anchor="ctr">
            <a:noAutofit/>
          </a:bodyPr>
          <a:lstStyle>
            <a:lvl1pPr marL="360000" indent="-360000" algn="l">
              <a:lnSpc>
                <a:spcPct val="110000"/>
              </a:lnSpc>
              <a:spcBef>
                <a:spcPts val="600"/>
              </a:spcBef>
              <a:buClr>
                <a:schemeClr val="tx1">
                  <a:lumMod val="50000"/>
                </a:schemeClr>
              </a:buClr>
              <a:buFont typeface="Wingdings" panose="05000000000000000000" pitchFamily="2" charset="2"/>
              <a:buChar char="u"/>
              <a:defRPr sz="20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TEXT HERE</a:t>
            </a:r>
            <a:endParaRPr kumimoji="1" lang="ja-JP" altLang="en-US" dirty="0"/>
          </a:p>
        </p:txBody>
      </p:sp>
      <p:sp>
        <p:nvSpPr>
          <p:cNvPr id="29" name="テキスト プレースホルダー 5"/>
          <p:cNvSpPr>
            <a:spLocks noGrp="1"/>
          </p:cNvSpPr>
          <p:nvPr>
            <p:ph type="body" sz="quarter" idx="20" hasCustomPrompt="1"/>
          </p:nvPr>
        </p:nvSpPr>
        <p:spPr>
          <a:xfrm>
            <a:off x="12547851" y="6775939"/>
            <a:ext cx="4558246" cy="1800664"/>
          </a:xfrm>
          <a:noFill/>
        </p:spPr>
        <p:txBody>
          <a:bodyPr anchor="ctr">
            <a:noAutofit/>
          </a:bodyPr>
          <a:lstStyle>
            <a:lvl1pPr marL="360000" indent="-360000" algn="l">
              <a:lnSpc>
                <a:spcPct val="110000"/>
              </a:lnSpc>
              <a:spcBef>
                <a:spcPts val="600"/>
              </a:spcBef>
              <a:buClr>
                <a:schemeClr val="tx1">
                  <a:lumMod val="50000"/>
                </a:schemeClr>
              </a:buClr>
              <a:buFont typeface="Wingdings" panose="05000000000000000000" pitchFamily="2" charset="2"/>
              <a:buChar char="u"/>
              <a:defRPr sz="20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TEXT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575767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.jp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45"/>
            <a:ext cx="18286412" cy="10286107"/>
          </a:xfrm>
          <a:prstGeom prst="rect">
            <a:avLst/>
          </a:prstGeom>
        </p:spPr>
      </p:pic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14321" y="1738139"/>
            <a:ext cx="16457772" cy="7451107"/>
          </a:xfrm>
          <a:prstGeom prst="rect">
            <a:avLst/>
          </a:prstGeom>
        </p:spPr>
        <p:txBody>
          <a:bodyPr vert="horz" lIns="163275" tIns="81638" rIns="163275" bIns="81638" rtlCol="0">
            <a:normAutofit/>
          </a:bodyPr>
          <a:lstStyle/>
          <a:p>
            <a:pPr lvl="0"/>
            <a:r>
              <a:rPr kumimoji="1" lang="en-US" altLang="ja-JP" dirty="0" smtClean="0"/>
              <a:t>Master Text</a:t>
            </a:r>
            <a:endParaRPr kumimoji="1"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141239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77" r:id="rId2"/>
    <p:sldLayoutId id="2147483685" r:id="rId3"/>
    <p:sldLayoutId id="2147483690" r:id="rId4"/>
    <p:sldLayoutId id="2147483722" r:id="rId5"/>
    <p:sldLayoutId id="2147483748" r:id="rId6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1632753" rtl="0" eaLnBrk="1" latinLnBrk="0" hangingPunct="1">
        <a:spcBef>
          <a:spcPct val="0"/>
        </a:spcBef>
        <a:buNone/>
        <a:defRPr kumimoji="1" sz="5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1632753" rtl="0" eaLnBrk="1" latinLnBrk="0" hangingPunct="1">
        <a:spcBef>
          <a:spcPct val="20000"/>
        </a:spcBef>
        <a:buFont typeface="Arial" panose="020B0604020202020204" pitchFamily="34" charset="0"/>
        <a:buNone/>
        <a:defRPr kumimoji="1"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1326612" indent="-510235" algn="l" defTabSz="163275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2040941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2857317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3673693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4490070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306446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122822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6939199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6376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53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49129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5505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81882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98258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714634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31011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45"/>
            <a:ext cx="18286412" cy="10286107"/>
          </a:xfrm>
          <a:prstGeom prst="rect">
            <a:avLst/>
          </a:prstGeom>
        </p:spPr>
      </p:pic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14321" y="1738139"/>
            <a:ext cx="16457772" cy="7451107"/>
          </a:xfrm>
          <a:prstGeom prst="rect">
            <a:avLst/>
          </a:prstGeom>
        </p:spPr>
        <p:txBody>
          <a:bodyPr vert="horz" lIns="163275" tIns="81638" rIns="163275" bIns="81638" rtlCol="0">
            <a:normAutofit/>
          </a:bodyPr>
          <a:lstStyle/>
          <a:p>
            <a:pPr lvl="0"/>
            <a:r>
              <a:rPr kumimoji="1" lang="en-US" altLang="ja-JP" dirty="0" smtClean="0"/>
              <a:t>Master Text</a:t>
            </a:r>
            <a:endParaRPr kumimoji="1" lang="ja-JP" altLang="en-US" dirty="0" smtClean="0"/>
          </a:p>
        </p:txBody>
      </p:sp>
      <p:sp>
        <p:nvSpPr>
          <p:cNvPr id="5" name="フッター プレースホルダー 5"/>
          <p:cNvSpPr>
            <a:spLocks noGrp="1"/>
          </p:cNvSpPr>
          <p:nvPr>
            <p:ph type="ftr" sz="quarter" idx="3"/>
          </p:nvPr>
        </p:nvSpPr>
        <p:spPr>
          <a:xfrm>
            <a:off x="5002747" y="9607996"/>
            <a:ext cx="828092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altLang="ja-JP" smtClean="0"/>
              <a:t>The Power of PowerPoint | thepopp.com</a:t>
            </a:r>
            <a:endParaRPr lang="ja-JP" altLang="en-US" dirty="0"/>
          </a:p>
        </p:txBody>
      </p:sp>
      <p:sp>
        <p:nvSpPr>
          <p:cNvPr id="6" name="スライド番号プレースホルダー 6"/>
          <p:cNvSpPr>
            <a:spLocks noGrp="1"/>
          </p:cNvSpPr>
          <p:nvPr>
            <p:ph type="sldNum" sz="quarter" idx="4"/>
          </p:nvPr>
        </p:nvSpPr>
        <p:spPr>
          <a:xfrm>
            <a:off x="13832001" y="9607996"/>
            <a:ext cx="42672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F95F845C-B07D-424A-A6EA-96D8F4A7E4C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11525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  <p:hf hdr="0" dt="0"/>
  <p:txStyles>
    <p:titleStyle>
      <a:lvl1pPr algn="l" defTabSz="1632753" rtl="0" eaLnBrk="1" latinLnBrk="0" hangingPunct="1">
        <a:spcBef>
          <a:spcPct val="0"/>
        </a:spcBef>
        <a:buNone/>
        <a:defRPr kumimoji="1" sz="5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1632753" rtl="0" eaLnBrk="1" latinLnBrk="0" hangingPunct="1">
        <a:spcBef>
          <a:spcPct val="20000"/>
        </a:spcBef>
        <a:buFont typeface="Arial" panose="020B0604020202020204" pitchFamily="34" charset="0"/>
        <a:buNone/>
        <a:defRPr kumimoji="1"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1326612" indent="-510235" algn="l" defTabSz="163275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2040941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2857317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3673693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4490070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306446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122822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6939199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6376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53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49129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5505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81882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98258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714634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31011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45"/>
            <a:ext cx="18286412" cy="10286107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09"/>
          <a:stretch/>
        </p:blipFill>
        <p:spPr>
          <a:xfrm>
            <a:off x="0" y="507267"/>
            <a:ext cx="11488017" cy="2011429"/>
          </a:xfrm>
          <a:prstGeom prst="rect">
            <a:avLst/>
          </a:prstGeom>
        </p:spPr>
      </p:pic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14321" y="4855468"/>
            <a:ext cx="16457772" cy="4333778"/>
          </a:xfrm>
          <a:prstGeom prst="rect">
            <a:avLst/>
          </a:prstGeom>
        </p:spPr>
        <p:txBody>
          <a:bodyPr vert="horz" lIns="163275" tIns="81638" rIns="163275" bIns="81638" rtlCol="0">
            <a:normAutofit/>
          </a:bodyPr>
          <a:lstStyle/>
          <a:p>
            <a:pPr lvl="0"/>
            <a:r>
              <a:rPr kumimoji="1" lang="en-US" altLang="ja-JP" dirty="0" smtClean="0"/>
              <a:t>Master Text</a:t>
            </a:r>
            <a:endParaRPr kumimoji="1" lang="ja-JP" altLang="en-US" dirty="0" smtClean="0"/>
          </a:p>
        </p:txBody>
      </p:sp>
      <p:sp>
        <p:nvSpPr>
          <p:cNvPr id="5" name="フッター プレースホルダー 5"/>
          <p:cNvSpPr>
            <a:spLocks noGrp="1"/>
          </p:cNvSpPr>
          <p:nvPr>
            <p:ph type="ftr" sz="quarter" idx="3"/>
          </p:nvPr>
        </p:nvSpPr>
        <p:spPr>
          <a:xfrm>
            <a:off x="5002747" y="9607996"/>
            <a:ext cx="828092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altLang="ja-JP" smtClean="0"/>
              <a:t>The Power of PowerPoint | thepopp.com</a:t>
            </a:r>
            <a:endParaRPr lang="ja-JP" altLang="en-US" dirty="0"/>
          </a:p>
        </p:txBody>
      </p:sp>
      <p:sp>
        <p:nvSpPr>
          <p:cNvPr id="6" name="スライド番号プレースホルダー 6"/>
          <p:cNvSpPr>
            <a:spLocks noGrp="1"/>
          </p:cNvSpPr>
          <p:nvPr>
            <p:ph type="sldNum" sz="quarter" idx="4"/>
          </p:nvPr>
        </p:nvSpPr>
        <p:spPr>
          <a:xfrm>
            <a:off x="13832001" y="9607996"/>
            <a:ext cx="42672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F95F845C-B07D-424A-A6EA-96D8F4A7E4C5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 rot="21420000">
            <a:off x="913261" y="718611"/>
            <a:ext cx="10305779" cy="12322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ja-JP" dirty="0" smtClean="0"/>
              <a:t>SLIDE TITLE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15492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710" r:id="rId2"/>
    <p:sldLayoutId id="2147483717" r:id="rId3"/>
    <p:sldLayoutId id="2147483712" r:id="rId4"/>
  </p:sldLayoutIdLst>
  <p:timing>
    <p:tnLst>
      <p:par>
        <p:cTn id="1" dur="indefinite" restart="never" nodeType="tmRoot"/>
      </p:par>
    </p:tnLst>
  </p:timing>
  <p:hf hdr="0" dt="0"/>
  <p:txStyles>
    <p:titleStyle>
      <a:lvl1pPr algn="r" defTabSz="1632753" rtl="0" eaLnBrk="1" latinLnBrk="0" hangingPunct="1">
        <a:spcBef>
          <a:spcPct val="0"/>
        </a:spcBef>
        <a:buNone/>
        <a:defRPr kumimoji="1" sz="5400" kern="1000" spc="10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632753" rtl="0" eaLnBrk="1" latinLnBrk="0" hangingPunct="1">
        <a:spcBef>
          <a:spcPct val="20000"/>
        </a:spcBef>
        <a:buFont typeface="Arial" panose="020B0604020202020204" pitchFamily="34" charset="0"/>
        <a:buNone/>
        <a:defRPr kumimoji="1"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1326612" indent="-510235" algn="l" defTabSz="163275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2040941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2857317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3673693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4490070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306446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122822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6939199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6376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53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49129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5505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81882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98258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714634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31011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altLang="ja-JP" spc="0" dirty="0" smtClean="0">
                <a:latin typeface="Century Gothic" pitchFamily="34" charset="0"/>
              </a:rPr>
              <a:t>SEJARAH PERIKLANAN</a:t>
            </a:r>
            <a:endParaRPr kumimoji="1" lang="ja-JP" altLang="en-US" spc="0" dirty="0">
              <a:latin typeface="Century Gothic" pitchFamily="34" charset="0"/>
            </a:endParaRPr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2"/>
          </p:nvPr>
        </p:nvSpPr>
        <p:spPr>
          <a:xfrm>
            <a:off x="817281" y="5920707"/>
            <a:ext cx="16344898" cy="575841"/>
          </a:xfrm>
        </p:spPr>
        <p:txBody>
          <a:bodyPr/>
          <a:lstStyle/>
          <a:p>
            <a:r>
              <a:rPr lang="id-ID" altLang="ja-JP" sz="3600" spc="0" dirty="0" smtClean="0">
                <a:latin typeface="Century Gothic" pitchFamily="34" charset="0"/>
              </a:rPr>
              <a:t> - Melly Maulin P., S.Sos.,M.Si -</a:t>
            </a:r>
            <a:endParaRPr kumimoji="1" lang="ja-JP" altLang="en-US" sz="3600" spc="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215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2451" objId="8"/>
      </p14:showEvtLst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id-ID" altLang="ja-JP" spc="0" dirty="0" smtClean="0">
                <a:latin typeface="Century Gothic" pitchFamily="34" charset="0"/>
              </a:rPr>
              <a:t>Sejarah Periklanan</a:t>
            </a:r>
            <a:endParaRPr kumimoji="1" lang="ja-JP" altLang="en-US" spc="0" dirty="0">
              <a:latin typeface="Century Gothic" pitchFamily="34" charset="0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5F845C-B07D-424A-A6EA-96D8F4A7E4C5}" type="slidenum">
              <a:rPr lang="ja-JP" altLang="en-US" smtClean="0"/>
              <a:pPr/>
              <a:t>2</a:t>
            </a:fld>
            <a:endParaRPr lang="ja-JP" altLang="en-US"/>
          </a:p>
        </p:txBody>
      </p:sp>
      <p:sp>
        <p:nvSpPr>
          <p:cNvPr id="15" name="テキスト プレースホルダー 14"/>
          <p:cNvSpPr>
            <a:spLocks noGrp="1"/>
          </p:cNvSpPr>
          <p:nvPr>
            <p:ph type="body" sz="quarter" idx="13"/>
          </p:nvPr>
        </p:nvSpPr>
        <p:spPr>
          <a:xfrm>
            <a:off x="857250" y="3079930"/>
            <a:ext cx="4895850" cy="1834970"/>
          </a:xfrm>
        </p:spPr>
        <p:txBody>
          <a:bodyPr/>
          <a:lstStyle/>
          <a:p>
            <a:pPr algn="ctr">
              <a:lnSpc>
                <a:spcPct val="80000"/>
              </a:lnSpc>
              <a:defRPr/>
            </a:pPr>
            <a:r>
              <a:rPr lang="en-US" sz="3200" b="1" dirty="0" err="1">
                <a:effectLst/>
                <a:latin typeface="Calibri" pitchFamily="34" charset="0"/>
                <a:cs typeface="Calibri" pitchFamily="34" charset="0"/>
              </a:rPr>
              <a:t>Iklan</a:t>
            </a:r>
            <a:r>
              <a:rPr lang="en-US" sz="3200" b="1" dirty="0">
                <a:effectLst/>
                <a:latin typeface="Calibri" pitchFamily="34" charset="0"/>
                <a:cs typeface="Calibri" pitchFamily="34" charset="0"/>
              </a:rPr>
              <a:t> di </a:t>
            </a:r>
            <a:r>
              <a:rPr lang="en-US" sz="3200" b="1" dirty="0" err="1">
                <a:effectLst/>
                <a:latin typeface="Calibri" pitchFamily="34" charset="0"/>
                <a:cs typeface="Calibri" pitchFamily="34" charset="0"/>
              </a:rPr>
              <a:t>kenal</a:t>
            </a:r>
            <a:r>
              <a:rPr lang="en-US" sz="32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>
                <a:effectLst/>
                <a:latin typeface="Calibri" pitchFamily="34" charset="0"/>
                <a:cs typeface="Calibri" pitchFamily="34" charset="0"/>
              </a:rPr>
              <a:t>pertama</a:t>
            </a:r>
            <a:r>
              <a:rPr lang="en-US" sz="3200" b="1" dirty="0">
                <a:effectLst/>
                <a:latin typeface="Calibri" pitchFamily="34" charset="0"/>
                <a:cs typeface="Calibri" pitchFamily="34" charset="0"/>
              </a:rPr>
              <a:t> kali </a:t>
            </a:r>
            <a:r>
              <a:rPr lang="en-US" sz="3200" b="1" dirty="0" err="1">
                <a:effectLst/>
                <a:latin typeface="Calibri" pitchFamily="34" charset="0"/>
                <a:cs typeface="Calibri" pitchFamily="34" charset="0"/>
              </a:rPr>
              <a:t>melalui</a:t>
            </a:r>
            <a:r>
              <a:rPr lang="en-US" sz="32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>
                <a:effectLst/>
                <a:latin typeface="Calibri" pitchFamily="34" charset="0"/>
                <a:cs typeface="Calibri" pitchFamily="34" charset="0"/>
              </a:rPr>
              <a:t>pengumuman</a:t>
            </a:r>
            <a:r>
              <a:rPr lang="en-US" sz="32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>
                <a:effectLst/>
                <a:latin typeface="Calibri" pitchFamily="34" charset="0"/>
                <a:cs typeface="Calibri" pitchFamily="34" charset="0"/>
              </a:rPr>
              <a:t>pengumuman</a:t>
            </a:r>
            <a:r>
              <a:rPr lang="en-US" sz="3200" b="1" dirty="0">
                <a:effectLst/>
                <a:latin typeface="Calibri" pitchFamily="34" charset="0"/>
                <a:cs typeface="Calibri" pitchFamily="34" charset="0"/>
              </a:rPr>
              <a:t> yang </a:t>
            </a:r>
            <a:r>
              <a:rPr lang="en-US" sz="3200" b="1" dirty="0" err="1">
                <a:effectLst/>
                <a:latin typeface="Calibri" pitchFamily="34" charset="0"/>
                <a:cs typeface="Calibri" pitchFamily="34" charset="0"/>
              </a:rPr>
              <a:t>disampaikan</a:t>
            </a:r>
            <a:r>
              <a:rPr lang="en-US" sz="32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>
                <a:effectLst/>
                <a:latin typeface="Calibri" pitchFamily="34" charset="0"/>
                <a:cs typeface="Calibri" pitchFamily="34" charset="0"/>
              </a:rPr>
              <a:t>secara</a:t>
            </a:r>
            <a:r>
              <a:rPr lang="en-US" sz="32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>
                <a:effectLst/>
                <a:latin typeface="Calibri" pitchFamily="34" charset="0"/>
                <a:cs typeface="Calibri" pitchFamily="34" charset="0"/>
              </a:rPr>
              <a:t>lisan</a:t>
            </a:r>
            <a:endParaRPr lang="en-US" sz="3200" b="1" dirty="0"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テキスト プレースホルダー 19"/>
          <p:cNvSpPr>
            <a:spLocks noGrp="1"/>
          </p:cNvSpPr>
          <p:nvPr>
            <p:ph type="body" sz="quarter" idx="18"/>
          </p:nvPr>
        </p:nvSpPr>
        <p:spPr>
          <a:xfrm>
            <a:off x="8700938" y="3143250"/>
            <a:ext cx="4558246" cy="1679623"/>
          </a:xfrm>
        </p:spPr>
        <p:txBody>
          <a:bodyPr/>
          <a:lstStyle/>
          <a:p>
            <a:pPr algn="ctr">
              <a:lnSpc>
                <a:spcPct val="80000"/>
              </a:lnSpc>
              <a:defRPr/>
            </a:pPr>
            <a:r>
              <a:rPr lang="sv-SE" sz="3200" b="1" dirty="0">
                <a:effectLst/>
                <a:latin typeface="Calibri" pitchFamily="34" charset="0"/>
                <a:cs typeface="Calibri" pitchFamily="34" charset="0"/>
              </a:rPr>
              <a:t>Pesan berantai karena : mayoritas belum kenal huruf sehingga jual beli dengan cara barter</a:t>
            </a:r>
          </a:p>
        </p:txBody>
      </p:sp>
      <p:sp>
        <p:nvSpPr>
          <p:cNvPr id="21" name="テキスト プレースホルダー 2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defRPr/>
            </a:pPr>
            <a:r>
              <a:rPr lang="en-US" sz="3200" b="1" dirty="0" err="1">
                <a:effectLst/>
                <a:latin typeface="Calibri" pitchFamily="34" charset="0"/>
                <a:cs typeface="Calibri" pitchFamily="34" charset="0"/>
              </a:rPr>
              <a:t>Kelancaran</a:t>
            </a:r>
            <a:r>
              <a:rPr lang="en-US" sz="32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>
                <a:effectLst/>
                <a:latin typeface="Calibri" pitchFamily="34" charset="0"/>
                <a:cs typeface="Calibri" pitchFamily="34" charset="0"/>
              </a:rPr>
              <a:t>jual</a:t>
            </a:r>
            <a:r>
              <a:rPr lang="en-US" sz="32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>
                <a:effectLst/>
                <a:latin typeface="Calibri" pitchFamily="34" charset="0"/>
                <a:cs typeface="Calibri" pitchFamily="34" charset="0"/>
              </a:rPr>
              <a:t>beli</a:t>
            </a:r>
            <a:endParaRPr lang="en-US" sz="3200" b="1" dirty="0"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テキスト プレースホルダー 21"/>
          <p:cNvSpPr>
            <a:spLocks noGrp="1"/>
          </p:cNvSpPr>
          <p:nvPr>
            <p:ph type="body" sz="quarter" idx="20"/>
          </p:nvPr>
        </p:nvSpPr>
        <p:spPr>
          <a:xfrm>
            <a:off x="12547851" y="6781800"/>
            <a:ext cx="4558246" cy="1794802"/>
          </a:xfrm>
        </p:spPr>
        <p:txBody>
          <a:bodyPr/>
          <a:lstStyle/>
          <a:p>
            <a:pPr algn="ctr">
              <a:lnSpc>
                <a:spcPct val="80000"/>
              </a:lnSpc>
              <a:defRPr/>
            </a:pPr>
            <a:r>
              <a:rPr lang="en-US" sz="3200" b="1" dirty="0" err="1">
                <a:effectLst/>
                <a:latin typeface="Calibri" pitchFamily="34" charset="0"/>
                <a:cs typeface="Calibri" pitchFamily="34" charset="0"/>
              </a:rPr>
              <a:t>Dunia</a:t>
            </a:r>
            <a:r>
              <a:rPr lang="en-US" sz="32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>
                <a:effectLst/>
                <a:latin typeface="Calibri" pitchFamily="34" charset="0"/>
                <a:cs typeface="Calibri" pitchFamily="34" charset="0"/>
              </a:rPr>
              <a:t>pemasaran</a:t>
            </a:r>
            <a:r>
              <a:rPr lang="en-US" sz="32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>
                <a:effectLst/>
                <a:latin typeface="Calibri" pitchFamily="34" charset="0"/>
                <a:cs typeface="Calibri" pitchFamily="34" charset="0"/>
              </a:rPr>
              <a:t>menyebut</a:t>
            </a:r>
            <a:r>
              <a:rPr lang="en-US" sz="32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>
                <a:effectLst/>
                <a:latin typeface="Calibri" pitchFamily="34" charset="0"/>
                <a:cs typeface="Calibri" pitchFamily="34" charset="0"/>
              </a:rPr>
              <a:t>pesan</a:t>
            </a:r>
            <a:r>
              <a:rPr lang="en-US" sz="32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>
                <a:effectLst/>
                <a:latin typeface="Calibri" pitchFamily="34" charset="0"/>
                <a:cs typeface="Calibri" pitchFamily="34" charset="0"/>
              </a:rPr>
              <a:t>berantai</a:t>
            </a:r>
            <a:r>
              <a:rPr lang="en-US" sz="3200" b="1" dirty="0">
                <a:effectLst/>
                <a:latin typeface="Calibri" pitchFamily="34" charset="0"/>
                <a:cs typeface="Calibri" pitchFamily="34" charset="0"/>
              </a:rPr>
              <a:t>    </a:t>
            </a:r>
            <a:r>
              <a:rPr lang="en-US" sz="3200" b="1" dirty="0" err="1">
                <a:effectLst/>
                <a:latin typeface="Calibri" pitchFamily="34" charset="0"/>
                <a:cs typeface="Calibri" pitchFamily="34" charset="0"/>
              </a:rPr>
              <a:t>dengan</a:t>
            </a:r>
            <a:r>
              <a:rPr lang="en-US" sz="3200" b="1" dirty="0">
                <a:effectLst/>
                <a:latin typeface="Calibri" pitchFamily="34" charset="0"/>
                <a:cs typeface="Calibri" pitchFamily="34" charset="0"/>
              </a:rPr>
              <a:t>  </a:t>
            </a:r>
            <a:r>
              <a:rPr lang="en-US" sz="3200" b="1" i="1" dirty="0">
                <a:effectLst/>
                <a:latin typeface="Calibri" pitchFamily="34" charset="0"/>
                <a:cs typeface="Calibri" pitchFamily="34" charset="0"/>
              </a:rPr>
              <a:t>the word of </a:t>
            </a:r>
            <a:r>
              <a:rPr lang="en-US" sz="3200" b="1" i="1" dirty="0" err="1">
                <a:effectLst/>
                <a:latin typeface="Calibri" pitchFamily="34" charset="0"/>
                <a:cs typeface="Calibri" pitchFamily="34" charset="0"/>
              </a:rPr>
              <a:t>mounth</a:t>
            </a:r>
            <a:endParaRPr lang="en-US" sz="3200" b="1" i="1" dirty="0">
              <a:effectLst/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170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id-ID" altLang="ja-JP" spc="0" dirty="0" smtClean="0">
                <a:latin typeface="Century Gothic" pitchFamily="34" charset="0"/>
              </a:rPr>
              <a:t>Sejarah Periklanan</a:t>
            </a:r>
            <a:endParaRPr kumimoji="1" lang="ja-JP" altLang="en-US" spc="0" dirty="0">
              <a:latin typeface="Century Gothic" pitchFamily="34" charset="0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5F845C-B07D-424A-A6EA-96D8F4A7E4C5}" type="slidenum">
              <a:rPr lang="ja-JP" altLang="en-US" smtClean="0"/>
              <a:pPr/>
              <a:t>3</a:t>
            </a:fld>
            <a:endParaRPr lang="ja-JP" altLang="en-US"/>
          </a:p>
        </p:txBody>
      </p:sp>
      <p:sp>
        <p:nvSpPr>
          <p:cNvPr id="15" name="テキスト プレースホルダー 14"/>
          <p:cNvSpPr>
            <a:spLocks noGrp="1"/>
          </p:cNvSpPr>
          <p:nvPr>
            <p:ph type="body" sz="quarter" idx="13"/>
          </p:nvPr>
        </p:nvSpPr>
        <p:spPr>
          <a:xfrm>
            <a:off x="857250" y="3657600"/>
            <a:ext cx="4895850" cy="1257300"/>
          </a:xfrm>
        </p:spPr>
        <p:txBody>
          <a:bodyPr/>
          <a:lstStyle/>
          <a:p>
            <a:pPr algn="ctr">
              <a:lnSpc>
                <a:spcPct val="80000"/>
              </a:lnSpc>
              <a:defRPr/>
            </a:pPr>
            <a:r>
              <a:rPr lang="en-US" sz="3600" b="1" dirty="0" err="1">
                <a:effectLst/>
                <a:latin typeface="Calibri" pitchFamily="34" charset="0"/>
                <a:cs typeface="Calibri" pitchFamily="34" charset="0"/>
              </a:rPr>
              <a:t>Jangkauan</a:t>
            </a:r>
            <a:r>
              <a:rPr lang="en-US" sz="36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b="1" dirty="0" err="1">
                <a:effectLst/>
                <a:latin typeface="Calibri" pitchFamily="34" charset="0"/>
                <a:cs typeface="Calibri" pitchFamily="34" charset="0"/>
              </a:rPr>
              <a:t>sempit</a:t>
            </a:r>
            <a:endParaRPr lang="en-US" sz="3600" b="1" dirty="0"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テキスト プレースホルダー 19"/>
          <p:cNvSpPr>
            <a:spLocks noGrp="1"/>
          </p:cNvSpPr>
          <p:nvPr>
            <p:ph type="body" sz="quarter" idx="18"/>
          </p:nvPr>
        </p:nvSpPr>
        <p:spPr>
          <a:xfrm>
            <a:off x="7985760" y="2174240"/>
            <a:ext cx="6035040" cy="2763520"/>
          </a:xfrm>
          <a:solidFill>
            <a:srgbClr val="FFFFFF">
              <a:alpha val="8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lnSpc>
                <a:spcPct val="100000"/>
              </a:lnSpc>
              <a:defRPr/>
            </a:pPr>
            <a:r>
              <a:rPr lang="sv-SE" sz="2800" b="1" dirty="0">
                <a:effectLst/>
                <a:latin typeface="Calibri" pitchFamily="34" charset="0"/>
                <a:cs typeface="Calibri" pitchFamily="34" charset="0"/>
              </a:rPr>
              <a:t>Contoh : hingga saat ini masih banyak di lihat sisa peradaban yang merupakan peninggalan,yang merupakan  peninggalan yang berusia 300 tahun tentang iklan pengumuman tentang budak yang lari dari tuannya</a:t>
            </a:r>
          </a:p>
        </p:txBody>
      </p:sp>
      <p:sp>
        <p:nvSpPr>
          <p:cNvPr id="21" name="テキスト プレースホルダー 20"/>
          <p:cNvSpPr>
            <a:spLocks noGrp="1"/>
          </p:cNvSpPr>
          <p:nvPr>
            <p:ph type="body" sz="quarter" idx="19"/>
          </p:nvPr>
        </p:nvSpPr>
        <p:spPr>
          <a:xfrm>
            <a:off x="4714240" y="6746240"/>
            <a:ext cx="4998720" cy="1832707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sv-SE" sz="2800" b="1" dirty="0">
                <a:effectLst/>
                <a:latin typeface="Calibri" pitchFamily="34" charset="0"/>
                <a:cs typeface="Calibri" pitchFamily="34" charset="0"/>
              </a:rPr>
              <a:t>Pesan disampaikan melalui tulisan (sehingga pesan iklan dapat di baca berulang-ulang dan di simpan)</a:t>
            </a:r>
          </a:p>
        </p:txBody>
      </p:sp>
      <p:sp>
        <p:nvSpPr>
          <p:cNvPr id="22" name="テキスト プレースホルダー 21"/>
          <p:cNvSpPr>
            <a:spLocks noGrp="1"/>
          </p:cNvSpPr>
          <p:nvPr>
            <p:ph type="body" sz="quarter" idx="20"/>
          </p:nvPr>
        </p:nvSpPr>
        <p:spPr>
          <a:xfrm>
            <a:off x="12547851" y="6781800"/>
            <a:ext cx="4558246" cy="1794802"/>
          </a:xfrm>
        </p:spPr>
        <p:txBody>
          <a:bodyPr/>
          <a:lstStyle/>
          <a:p>
            <a:pPr algn="ctr">
              <a:defRPr/>
            </a:pPr>
            <a:r>
              <a:rPr lang="en-US" sz="3200" b="1" dirty="0" err="1">
                <a:effectLst/>
                <a:latin typeface="Calibri" pitchFamily="34" charset="0"/>
                <a:cs typeface="Calibri" pitchFamily="34" charset="0"/>
              </a:rPr>
              <a:t>Berkembang</a:t>
            </a:r>
            <a:r>
              <a:rPr lang="en-US" sz="32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>
                <a:effectLst/>
                <a:latin typeface="Calibri" pitchFamily="34" charset="0"/>
                <a:cs typeface="Calibri" pitchFamily="34" charset="0"/>
              </a:rPr>
              <a:t>menjadi</a:t>
            </a:r>
            <a:r>
              <a:rPr lang="en-US" sz="3200" b="1" dirty="0">
                <a:effectLst/>
                <a:latin typeface="Calibri" pitchFamily="34" charset="0"/>
                <a:cs typeface="Calibri" pitchFamily="34" charset="0"/>
              </a:rPr>
              <a:t> relief-relief yang </a:t>
            </a:r>
            <a:r>
              <a:rPr lang="en-US" sz="3200" b="1" dirty="0" err="1">
                <a:effectLst/>
                <a:latin typeface="Calibri" pitchFamily="34" charset="0"/>
                <a:cs typeface="Calibri" pitchFamily="34" charset="0"/>
              </a:rPr>
              <a:t>diukir</a:t>
            </a:r>
            <a:r>
              <a:rPr lang="en-US" sz="32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>
                <a:effectLst/>
                <a:latin typeface="Calibri" pitchFamily="34" charset="0"/>
                <a:cs typeface="Calibri" pitchFamily="34" charset="0"/>
              </a:rPr>
              <a:t>pada</a:t>
            </a:r>
            <a:r>
              <a:rPr lang="en-US" sz="32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>
                <a:effectLst/>
                <a:latin typeface="Calibri" pitchFamily="34" charset="0"/>
                <a:cs typeface="Calibri" pitchFamily="34" charset="0"/>
              </a:rPr>
              <a:t>dinding-dinding</a:t>
            </a:r>
            <a:endParaRPr lang="en-US" sz="3200" b="1" dirty="0">
              <a:effectLst/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625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id-ID" altLang="ja-JP" spc="0" dirty="0" smtClean="0">
                <a:latin typeface="Century Gothic" pitchFamily="34" charset="0"/>
              </a:rPr>
              <a:t>Sejarah Periklanan</a:t>
            </a:r>
            <a:endParaRPr kumimoji="1" lang="ja-JP" altLang="en-US" spc="0" dirty="0">
              <a:latin typeface="Century Gothic" pitchFamily="34" charset="0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5F845C-B07D-424A-A6EA-96D8F4A7E4C5}" type="slidenum">
              <a:rPr lang="ja-JP" altLang="en-US" smtClean="0"/>
              <a:pPr/>
              <a:t>4</a:t>
            </a:fld>
            <a:endParaRPr lang="ja-JP" altLang="en-US"/>
          </a:p>
        </p:txBody>
      </p:sp>
      <p:sp>
        <p:nvSpPr>
          <p:cNvPr id="15" name="テキスト プレースホルダー 14"/>
          <p:cNvSpPr>
            <a:spLocks noGrp="1"/>
          </p:cNvSpPr>
          <p:nvPr>
            <p:ph type="body" sz="quarter" idx="13"/>
          </p:nvPr>
        </p:nvSpPr>
        <p:spPr>
          <a:xfrm>
            <a:off x="857250" y="2958010"/>
            <a:ext cx="4895850" cy="1834970"/>
          </a:xfrm>
        </p:spPr>
        <p:txBody>
          <a:bodyPr/>
          <a:lstStyle/>
          <a:p>
            <a:pPr algn="ctr">
              <a:defRPr/>
            </a:pP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Iklan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pada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jaman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Caesar :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sudah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memakai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tanda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dan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simbol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atau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papan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nama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pada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toko-toko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dikota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besar</a:t>
            </a:r>
            <a:endParaRPr lang="en-US" sz="2800" b="1" dirty="0"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テキスト プレースホルダー 19"/>
          <p:cNvSpPr>
            <a:spLocks noGrp="1"/>
          </p:cNvSpPr>
          <p:nvPr>
            <p:ph type="body" sz="quarter" idx="18"/>
          </p:nvPr>
        </p:nvSpPr>
        <p:spPr>
          <a:xfrm>
            <a:off x="8700938" y="3143250"/>
            <a:ext cx="4558246" cy="1679623"/>
          </a:xfrm>
        </p:spPr>
        <p:txBody>
          <a:bodyPr/>
          <a:lstStyle/>
          <a:p>
            <a:pPr algn="ctr"/>
            <a:r>
              <a:rPr lang="en-US" sz="3200" b="1" dirty="0" err="1">
                <a:effectLst/>
                <a:latin typeface="Calibri" pitchFamily="34" charset="0"/>
                <a:cs typeface="Calibri" pitchFamily="34" charset="0"/>
              </a:rPr>
              <a:t>Tahun</a:t>
            </a:r>
            <a:r>
              <a:rPr lang="en-US" sz="3200" b="1" dirty="0">
                <a:effectLst/>
                <a:latin typeface="Calibri" pitchFamily="34" charset="0"/>
                <a:cs typeface="Calibri" pitchFamily="34" charset="0"/>
              </a:rPr>
              <a:t> 1450 Guttenberg </a:t>
            </a:r>
            <a:r>
              <a:rPr lang="en-US" sz="3200" b="1" dirty="0" err="1">
                <a:effectLst/>
                <a:latin typeface="Calibri" pitchFamily="34" charset="0"/>
                <a:cs typeface="Calibri" pitchFamily="34" charset="0"/>
              </a:rPr>
              <a:t>menemukan</a:t>
            </a:r>
            <a:r>
              <a:rPr lang="en-US" sz="32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>
                <a:effectLst/>
                <a:latin typeface="Calibri" pitchFamily="34" charset="0"/>
                <a:cs typeface="Calibri" pitchFamily="34" charset="0"/>
              </a:rPr>
              <a:t>sistem</a:t>
            </a:r>
            <a:r>
              <a:rPr lang="en-US" sz="32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>
                <a:effectLst/>
                <a:latin typeface="Calibri" pitchFamily="34" charset="0"/>
                <a:cs typeface="Calibri" pitchFamily="34" charset="0"/>
              </a:rPr>
              <a:t>percetakan</a:t>
            </a:r>
            <a:endParaRPr lang="en-US" sz="3200" b="1" dirty="0"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テキスト プレースホルダー 20"/>
          <p:cNvSpPr>
            <a:spLocks noGrp="1"/>
          </p:cNvSpPr>
          <p:nvPr>
            <p:ph type="body" sz="quarter" idx="19"/>
          </p:nvPr>
        </p:nvSpPr>
        <p:spPr>
          <a:xfrm>
            <a:off x="4915745" y="6737138"/>
            <a:ext cx="4558246" cy="2041101"/>
          </a:xfrm>
        </p:spPr>
        <p:txBody>
          <a:bodyPr/>
          <a:lstStyle/>
          <a:p>
            <a:pPr algn="ctr">
              <a:defRPr/>
            </a:pP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Simbol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dan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tanda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merupakan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: media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utama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untuk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periklanan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pada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masa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Romawi</a:t>
            </a:r>
            <a:endParaRPr lang="en-US" sz="2800" b="1" dirty="0"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テキスト プレースホルダー 21"/>
          <p:cNvSpPr>
            <a:spLocks noGrp="1"/>
          </p:cNvSpPr>
          <p:nvPr>
            <p:ph type="body" sz="quarter" idx="20"/>
          </p:nvPr>
        </p:nvSpPr>
        <p:spPr>
          <a:xfrm>
            <a:off x="12547851" y="6659880"/>
            <a:ext cx="4558246" cy="1794802"/>
          </a:xfrm>
        </p:spPr>
        <p:txBody>
          <a:bodyPr/>
          <a:lstStyle/>
          <a:p>
            <a:pPr algn="ctr"/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Munculnya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sebuah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SK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mingguan,dan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iklan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semakin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sering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di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gunakan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untuk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kepentingan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komersial</a:t>
            </a:r>
            <a:endParaRPr lang="en-US" sz="2800" b="1" dirty="0">
              <a:effectLst/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2909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id-ID" altLang="ja-JP" spc="0" dirty="0" smtClean="0">
                <a:latin typeface="Century Gothic" pitchFamily="34" charset="0"/>
              </a:rPr>
              <a:t>Sejarah Periklanan</a:t>
            </a:r>
            <a:endParaRPr kumimoji="1" lang="ja-JP" altLang="en-US" spc="0" dirty="0">
              <a:latin typeface="Century Gothic" pitchFamily="34" charset="0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5F845C-B07D-424A-A6EA-96D8F4A7E4C5}" type="slidenum">
              <a:rPr lang="ja-JP" altLang="en-US" smtClean="0"/>
              <a:pPr/>
              <a:t>5</a:t>
            </a:fld>
            <a:endParaRPr lang="ja-JP" altLang="en-US"/>
          </a:p>
        </p:txBody>
      </p:sp>
      <p:sp>
        <p:nvSpPr>
          <p:cNvPr id="15" name="テキスト プレースホルダー 14"/>
          <p:cNvSpPr>
            <a:spLocks noGrp="1"/>
          </p:cNvSpPr>
          <p:nvPr>
            <p:ph type="body" sz="quarter" idx="13"/>
          </p:nvPr>
        </p:nvSpPr>
        <p:spPr>
          <a:xfrm>
            <a:off x="857250" y="2958010"/>
            <a:ext cx="4895850" cy="1834970"/>
          </a:xfrm>
        </p:spPr>
        <p:txBody>
          <a:bodyPr/>
          <a:lstStyle/>
          <a:p>
            <a:pPr algn="ctr">
              <a:defRPr/>
            </a:pPr>
            <a:r>
              <a:rPr lang="sv-SE" sz="3200" b="1" dirty="0">
                <a:effectLst/>
                <a:latin typeface="Calibri" pitchFamily="34" charset="0"/>
                <a:cs typeface="Calibri" pitchFamily="34" charset="0"/>
              </a:rPr>
              <a:t>Melalui iklan orang dapat mempelajari sejarah peradaban manusia</a:t>
            </a:r>
          </a:p>
        </p:txBody>
      </p:sp>
      <p:sp>
        <p:nvSpPr>
          <p:cNvPr id="20" name="テキスト プレースホルダー 19"/>
          <p:cNvSpPr>
            <a:spLocks noGrp="1"/>
          </p:cNvSpPr>
          <p:nvPr>
            <p:ph type="body" sz="quarter" idx="18"/>
          </p:nvPr>
        </p:nvSpPr>
        <p:spPr>
          <a:xfrm>
            <a:off x="8700938" y="3001010"/>
            <a:ext cx="4558246" cy="1679623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sv-SE" sz="3200" b="1" dirty="0">
                <a:effectLst/>
                <a:latin typeface="Calibri" pitchFamily="34" charset="0"/>
                <a:cs typeface="Calibri" pitchFamily="34" charset="0"/>
              </a:rPr>
              <a:t>Untuk pertama kalinya Amerika mengenal iklan dan mempelopori teknik periklanan modern.</a:t>
            </a:r>
          </a:p>
        </p:txBody>
      </p:sp>
      <p:sp>
        <p:nvSpPr>
          <p:cNvPr id="21" name="テキスト プレースホルダー 20"/>
          <p:cNvSpPr>
            <a:spLocks noGrp="1"/>
          </p:cNvSpPr>
          <p:nvPr>
            <p:ph type="body" sz="quarter" idx="19"/>
          </p:nvPr>
        </p:nvSpPr>
        <p:spPr>
          <a:xfrm>
            <a:off x="4915745" y="6635538"/>
            <a:ext cx="4558246" cy="2041101"/>
          </a:xfrm>
        </p:spPr>
        <p:txBody>
          <a:bodyPr/>
          <a:lstStyle/>
          <a:p>
            <a:pPr algn="ctr">
              <a:defRPr/>
            </a:pPr>
            <a:r>
              <a:rPr lang="sv-SE" sz="2400" b="1" dirty="0">
                <a:effectLst/>
                <a:latin typeface="Calibri" pitchFamily="34" charset="0"/>
                <a:cs typeface="Calibri" pitchFamily="34" charset="0"/>
              </a:rPr>
              <a:t>Iklan yang banyak di tampilkan tentang budak belian,kuda (karena belum ada mobil),</a:t>
            </a:r>
            <a:r>
              <a:rPr lang="id-ID" sz="24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sv-SE" sz="2400" b="1" dirty="0">
                <a:effectLst/>
                <a:latin typeface="Calibri" pitchFamily="34" charset="0"/>
                <a:cs typeface="Calibri" pitchFamily="34" charset="0"/>
              </a:rPr>
              <a:t>produk-produk buku,obat-obatan dan sebagainya</a:t>
            </a:r>
            <a:endParaRPr lang="en-US" sz="2400" b="1" dirty="0"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テキスト プレースホルダー 21"/>
          <p:cNvSpPr>
            <a:spLocks noGrp="1"/>
          </p:cNvSpPr>
          <p:nvPr>
            <p:ph type="body" sz="quarter" idx="20"/>
          </p:nvPr>
        </p:nvSpPr>
        <p:spPr>
          <a:xfrm>
            <a:off x="12547851" y="6659880"/>
            <a:ext cx="4558246" cy="1794802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sv-SE" sz="2400" b="1" dirty="0">
                <a:effectLst/>
                <a:latin typeface="Calibri" pitchFamily="34" charset="0"/>
                <a:cs typeface="Calibri" pitchFamily="34" charset="0"/>
              </a:rPr>
              <a:t>Pada abad ini,iklan-iklan media cetak di amerika di tujukan pada sasaran pembaca di Eropa yang menyebutkan ada nya tanah garapan yang menantang untuk masa depan</a:t>
            </a:r>
            <a:endParaRPr lang="en-US" sz="2400" b="1" dirty="0">
              <a:effectLst/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5094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タイトル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>
                <a:latin typeface="Century Gothic" pitchFamily="34" charset="0"/>
              </a:rPr>
              <a:t>THANK YOU!</a:t>
            </a:r>
            <a:endParaRPr lang="en-US" sz="6000" dirty="0">
              <a:latin typeface="Century Gothic" pitchFamily="34" charset="0"/>
            </a:endParaRPr>
          </a:p>
        </p:txBody>
      </p:sp>
      <p:sp>
        <p:nvSpPr>
          <p:cNvPr id="17" name="テキスト プレースホルダー 1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Do You Have Any 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4718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">
  <a:themeElements>
    <a:clrScheme name="Rigel">
      <a:dk1>
        <a:srgbClr val="FFFFFF"/>
      </a:dk1>
      <a:lt1>
        <a:srgbClr val="3F3F3F"/>
      </a:lt1>
      <a:dk2>
        <a:srgbClr val="FFFFFF"/>
      </a:dk2>
      <a:lt2>
        <a:srgbClr val="3F3F3F"/>
      </a:lt2>
      <a:accent1>
        <a:srgbClr val="FFFFFF"/>
      </a:accent1>
      <a:accent2>
        <a:srgbClr val="D8D8D8"/>
      </a:accent2>
      <a:accent3>
        <a:srgbClr val="BFBFBF"/>
      </a:accent3>
      <a:accent4>
        <a:srgbClr val="8F8F8F"/>
      </a:accent4>
      <a:accent5>
        <a:srgbClr val="636363"/>
      </a:accent5>
      <a:accent6>
        <a:srgbClr val="3F3F3F"/>
      </a:accent6>
      <a:hlink>
        <a:srgbClr val="3F3F3F"/>
      </a:hlink>
      <a:folHlink>
        <a:srgbClr val="8B8B8B"/>
      </a:folHlink>
    </a:clrScheme>
    <a:fontScheme name="Ropa">
      <a:majorFont>
        <a:latin typeface="Ropa Sans"/>
        <a:ea typeface="Spica Neue"/>
        <a:cs typeface=""/>
      </a:majorFont>
      <a:minorFont>
        <a:latin typeface="Ropa Sans"/>
        <a:ea typeface="Spica Neu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allpaper">
  <a:themeElements>
    <a:clrScheme name="Rigel">
      <a:dk1>
        <a:srgbClr val="FFFFFF"/>
      </a:dk1>
      <a:lt1>
        <a:srgbClr val="3F3F3F"/>
      </a:lt1>
      <a:dk2>
        <a:srgbClr val="FFFFFF"/>
      </a:dk2>
      <a:lt2>
        <a:srgbClr val="3F3F3F"/>
      </a:lt2>
      <a:accent1>
        <a:srgbClr val="FFFFFF"/>
      </a:accent1>
      <a:accent2>
        <a:srgbClr val="D8D8D8"/>
      </a:accent2>
      <a:accent3>
        <a:srgbClr val="BFBFBF"/>
      </a:accent3>
      <a:accent4>
        <a:srgbClr val="8F8F8F"/>
      </a:accent4>
      <a:accent5>
        <a:srgbClr val="636363"/>
      </a:accent5>
      <a:accent6>
        <a:srgbClr val="3F3F3F"/>
      </a:accent6>
      <a:hlink>
        <a:srgbClr val="3F3F3F"/>
      </a:hlink>
      <a:folHlink>
        <a:srgbClr val="8B8B8B"/>
      </a:folHlink>
    </a:clrScheme>
    <a:fontScheme name="ユーザー定義 4">
      <a:majorFont>
        <a:latin typeface="Ropa Sans"/>
        <a:ea typeface="Spica Neue"/>
        <a:cs typeface=""/>
      </a:majorFont>
      <a:minorFont>
        <a:latin typeface="Ropa Sans"/>
        <a:ea typeface="Spica Neu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mmon">
  <a:themeElements>
    <a:clrScheme name="Rigel">
      <a:dk1>
        <a:srgbClr val="FFFFFF"/>
      </a:dk1>
      <a:lt1>
        <a:srgbClr val="3F3F3F"/>
      </a:lt1>
      <a:dk2>
        <a:srgbClr val="FFFFFF"/>
      </a:dk2>
      <a:lt2>
        <a:srgbClr val="3F3F3F"/>
      </a:lt2>
      <a:accent1>
        <a:srgbClr val="FFFFFF"/>
      </a:accent1>
      <a:accent2>
        <a:srgbClr val="D8D8D8"/>
      </a:accent2>
      <a:accent3>
        <a:srgbClr val="BFBFBF"/>
      </a:accent3>
      <a:accent4>
        <a:srgbClr val="8F8F8F"/>
      </a:accent4>
      <a:accent5>
        <a:srgbClr val="636363"/>
      </a:accent5>
      <a:accent6>
        <a:srgbClr val="3F3F3F"/>
      </a:accent6>
      <a:hlink>
        <a:srgbClr val="3F3F3F"/>
      </a:hlink>
      <a:folHlink>
        <a:srgbClr val="8B8B8B"/>
      </a:folHlink>
    </a:clrScheme>
    <a:fontScheme name="ユーザー定義 4">
      <a:majorFont>
        <a:latin typeface="Ropa Sans"/>
        <a:ea typeface="Spica Neue"/>
        <a:cs typeface=""/>
      </a:majorFont>
      <a:minorFont>
        <a:latin typeface="Ropa Sans"/>
        <a:ea typeface="Spica Neu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>
            <a:alpha val="50000"/>
          </a:schemeClr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26332</TotalTime>
  <Words>236</Words>
  <Application>Microsoft Office PowerPoint</Application>
  <PresentationFormat>Custom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7" baseType="lpstr">
      <vt:lpstr>Arial</vt:lpstr>
      <vt:lpstr>Calibri</vt:lpstr>
      <vt:lpstr>Century Gothic</vt:lpstr>
      <vt:lpstr>ＭＳ Ｐゴシック</vt:lpstr>
      <vt:lpstr>Reenie Beanie</vt:lpstr>
      <vt:lpstr>Ropa Sans</vt:lpstr>
      <vt:lpstr>Spica Neue</vt:lpstr>
      <vt:lpstr>Wingdings</vt:lpstr>
      <vt:lpstr>Title</vt:lpstr>
      <vt:lpstr>Wallpaper</vt:lpstr>
      <vt:lpstr>Common</vt:lpstr>
      <vt:lpstr>SEJARAH PERIKLANAN</vt:lpstr>
      <vt:lpstr>Sejarah Periklanan</vt:lpstr>
      <vt:lpstr>Sejarah Periklanan</vt:lpstr>
      <vt:lpstr>Sejarah Periklanan</vt:lpstr>
      <vt:lpstr>Sejarah Periklanan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Rigel</dc:title>
  <dc:creator>Jun</dc:creator>
  <cp:lastModifiedBy>Lenovo</cp:lastModifiedBy>
  <cp:revision>350</cp:revision>
  <dcterms:created xsi:type="dcterms:W3CDTF">2015-02-26T15:14:38Z</dcterms:created>
  <dcterms:modified xsi:type="dcterms:W3CDTF">2017-03-15T05:23:09Z</dcterms:modified>
</cp:coreProperties>
</file>