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smtClean="0"/>
              <a:t>Testing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implementasi</a:t>
            </a:r>
            <a:r>
              <a:rPr lang="en-ID" dirty="0" smtClean="0"/>
              <a:t> </a:t>
            </a:r>
            <a:r>
              <a:rPr lang="en-ID" dirty="0" err="1" smtClean="0"/>
              <a:t>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16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Hubungan</a:t>
            </a:r>
            <a:r>
              <a:rPr lang="en-ID" dirty="0" smtClean="0"/>
              <a:t> testing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kualitas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Definisi</a:t>
            </a:r>
            <a:r>
              <a:rPr lang="en-US" dirty="0"/>
              <a:t> software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software yang </a:t>
            </a:r>
            <a:r>
              <a:rPr lang="en-US" dirty="0" err="1"/>
              <a:t>bebas</a:t>
            </a:r>
            <a:r>
              <a:rPr lang="en-US" dirty="0"/>
              <a:t> error </a:t>
            </a:r>
            <a:r>
              <a:rPr lang="en-US" dirty="0" err="1"/>
              <a:t>dan</a:t>
            </a:r>
            <a:r>
              <a:rPr lang="en-US" dirty="0"/>
              <a:t> bug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,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dana,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dirawat</a:t>
            </a:r>
            <a:r>
              <a:rPr lang="en-US" dirty="0"/>
              <a:t> (maintainable).</a:t>
            </a:r>
          </a:p>
        </p:txBody>
      </p:sp>
    </p:spTree>
    <p:extLst>
      <p:ext uri="{BB962C8B-B14F-4D97-AF65-F5344CB8AC3E}">
        <p14:creationId xmlns:p14="http://schemas.microsoft.com/office/powerpoint/2010/main" val="2982291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Faktor</a:t>
            </a:r>
            <a:r>
              <a:rPr lang="en-ID" dirty="0" smtClean="0"/>
              <a:t> </a:t>
            </a:r>
            <a:r>
              <a:rPr lang="en-ID" dirty="0" err="1" smtClean="0"/>
              <a:t>kualitas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Fungsionalitas</a:t>
            </a:r>
            <a:r>
              <a:rPr lang="en-US" dirty="0"/>
              <a:t> (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)</a:t>
            </a:r>
          </a:p>
          <a:p>
            <a:r>
              <a:rPr lang="en-US" dirty="0" err="1"/>
              <a:t>Rekayasa</a:t>
            </a:r>
            <a:r>
              <a:rPr lang="en-US" dirty="0"/>
              <a:t> (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)</a:t>
            </a:r>
          </a:p>
          <a:p>
            <a:r>
              <a:rPr lang="en-US" dirty="0" err="1"/>
              <a:t>Adaptabilitas</a:t>
            </a:r>
            <a:r>
              <a:rPr lang="en-US" dirty="0"/>
              <a:t> (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3243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Fungsionalitas</a:t>
            </a:r>
            <a:r>
              <a:rPr lang="en-ID" dirty="0" smtClean="0"/>
              <a:t> (</a:t>
            </a:r>
            <a:r>
              <a:rPr lang="en-ID" dirty="0" err="1" smtClean="0"/>
              <a:t>kualitas</a:t>
            </a:r>
            <a:r>
              <a:rPr lang="en-ID" dirty="0" smtClean="0"/>
              <a:t> </a:t>
            </a:r>
            <a:r>
              <a:rPr lang="en-ID" dirty="0" err="1" smtClean="0"/>
              <a:t>luar</a:t>
            </a:r>
            <a:r>
              <a:rPr lang="en-ID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Kebenaran</a:t>
            </a:r>
            <a:r>
              <a:rPr lang="en-US" dirty="0"/>
              <a:t> (Correctness)</a:t>
            </a:r>
          </a:p>
          <a:p>
            <a:r>
              <a:rPr lang="en-US" dirty="0" err="1"/>
              <a:t>Reliabilitas</a:t>
            </a:r>
            <a:r>
              <a:rPr lang="en-US" dirty="0"/>
              <a:t> (Reliability)</a:t>
            </a:r>
          </a:p>
          <a:p>
            <a:r>
              <a:rPr lang="en-US" dirty="0" err="1"/>
              <a:t>Kegunaan</a:t>
            </a:r>
            <a:r>
              <a:rPr lang="en-US" dirty="0"/>
              <a:t> (Usability)</a:t>
            </a:r>
          </a:p>
          <a:p>
            <a:r>
              <a:rPr lang="en-US" dirty="0" err="1"/>
              <a:t>Integritas</a:t>
            </a:r>
            <a:r>
              <a:rPr lang="en-US" dirty="0"/>
              <a:t> (Integrity)</a:t>
            </a:r>
          </a:p>
        </p:txBody>
      </p:sp>
    </p:spTree>
    <p:extLst>
      <p:ext uri="{BB962C8B-B14F-4D97-AF65-F5344CB8AC3E}">
        <p14:creationId xmlns:p14="http://schemas.microsoft.com/office/powerpoint/2010/main" val="2832872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Rekayasa</a:t>
            </a:r>
            <a:r>
              <a:rPr lang="en-ID" dirty="0" smtClean="0"/>
              <a:t> (</a:t>
            </a:r>
            <a:r>
              <a:rPr lang="en-ID" dirty="0" err="1" smtClean="0"/>
              <a:t>kualitas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Efisiensi</a:t>
            </a:r>
            <a:r>
              <a:rPr lang="en-US" dirty="0"/>
              <a:t> (Efficiency)</a:t>
            </a:r>
          </a:p>
          <a:p>
            <a:r>
              <a:rPr lang="en-US" dirty="0" err="1"/>
              <a:t>Testabilitas</a:t>
            </a:r>
            <a:r>
              <a:rPr lang="en-US" dirty="0"/>
              <a:t> (Testability)</a:t>
            </a:r>
          </a:p>
          <a:p>
            <a:r>
              <a:rPr lang="en-US" dirty="0" err="1"/>
              <a:t>Dokumentasi</a:t>
            </a:r>
            <a:r>
              <a:rPr lang="en-US" dirty="0"/>
              <a:t> (Documentation)</a:t>
            </a:r>
          </a:p>
          <a:p>
            <a:r>
              <a:rPr lang="en-US" dirty="0" err="1"/>
              <a:t>Struktur</a:t>
            </a:r>
            <a:r>
              <a:rPr lang="en-US" dirty="0"/>
              <a:t> (Structure)</a:t>
            </a:r>
          </a:p>
        </p:txBody>
      </p:sp>
    </p:spTree>
    <p:extLst>
      <p:ext uri="{BB962C8B-B14F-4D97-AF65-F5344CB8AC3E}">
        <p14:creationId xmlns:p14="http://schemas.microsoft.com/office/powerpoint/2010/main" val="2465853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Adaptablitias</a:t>
            </a:r>
            <a:r>
              <a:rPr lang="en-ID" dirty="0" smtClean="0"/>
              <a:t> (</a:t>
            </a:r>
            <a:r>
              <a:rPr lang="en-ID" dirty="0" err="1" smtClean="0"/>
              <a:t>kualitas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depan</a:t>
            </a:r>
            <a:r>
              <a:rPr lang="en-ID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Fleksibilitas</a:t>
            </a:r>
            <a:endParaRPr lang="en-ID" dirty="0" smtClean="0"/>
          </a:p>
          <a:p>
            <a:r>
              <a:rPr lang="en-ID" dirty="0" err="1" smtClean="0"/>
              <a:t>Reusabilitas</a:t>
            </a:r>
            <a:endParaRPr lang="en-ID" dirty="0" smtClean="0"/>
          </a:p>
          <a:p>
            <a:r>
              <a:rPr lang="en-ID" dirty="0" err="1" smtClean="0"/>
              <a:t>maintabilitas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6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Kualitas</a:t>
            </a:r>
            <a:r>
              <a:rPr lang="en-ID" dirty="0" smtClean="0"/>
              <a:t> software </a:t>
            </a:r>
            <a:r>
              <a:rPr lang="en-ID" dirty="0" err="1" smtClean="0"/>
              <a:t>penting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organisasi</a:t>
            </a:r>
            <a:r>
              <a:rPr lang="en-ID" dirty="0" smtClean="0"/>
              <a:t>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Kualitas</a:t>
            </a:r>
            <a:r>
              <a:rPr lang="en-US" dirty="0"/>
              <a:t> software </a:t>
            </a:r>
            <a:r>
              <a:rPr lang="en-US" dirty="0" err="1"/>
              <a:t>dipengarui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jadual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rekayasa</a:t>
            </a:r>
            <a:r>
              <a:rPr lang="en-US" dirty="0"/>
              <a:t> software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pengembang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mencukupi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(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Organisasi</a:t>
            </a:r>
            <a:r>
              <a:rPr lang="en-US" dirty="0"/>
              <a:t> software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</a:t>
            </a:r>
            <a:r>
              <a:rPr lang="en-US" dirty="0" err="1"/>
              <a:t>analisa</a:t>
            </a:r>
            <a:r>
              <a:rPr lang="en-US" dirty="0"/>
              <a:t>,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yang </a:t>
            </a:r>
            <a:r>
              <a:rPr lang="en-US" dirty="0" err="1"/>
              <a:t>berkesinambungan</a:t>
            </a:r>
            <a:r>
              <a:rPr lang="en-US" dirty="0"/>
              <a:t> agar software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efisien</a:t>
            </a:r>
            <a:r>
              <a:rPr lang="en-US" dirty="0"/>
              <a:t>, </a:t>
            </a:r>
            <a:r>
              <a:rPr lang="en-US" dirty="0" err="1"/>
              <a:t>terukur</a:t>
            </a:r>
            <a:r>
              <a:rPr lang="en-US" dirty="0"/>
              <a:t>, </a:t>
            </a:r>
            <a:r>
              <a:rPr lang="en-US" dirty="0" err="1"/>
              <a:t>terkendali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  </a:t>
            </a:r>
            <a:r>
              <a:rPr lang="en-US" dirty="0" err="1"/>
              <a:t>diulang</a:t>
            </a:r>
            <a:r>
              <a:rPr lang="en-US" dirty="0"/>
              <a:t>   </a:t>
            </a:r>
            <a:r>
              <a:rPr lang="en-US" dirty="0" err="1"/>
              <a:t>secara</a:t>
            </a:r>
            <a:r>
              <a:rPr lang="en-US" dirty="0"/>
              <a:t>   </a:t>
            </a:r>
            <a:r>
              <a:rPr lang="en-US" dirty="0" err="1"/>
              <a:t>konsisten</a:t>
            </a:r>
            <a:r>
              <a:rPr lang="en-US" dirty="0"/>
              <a:t>   </a:t>
            </a:r>
            <a:r>
              <a:rPr lang="en-US" dirty="0" err="1"/>
              <a:t>dalam</a:t>
            </a:r>
            <a:r>
              <a:rPr lang="en-US" dirty="0"/>
              <a:t>   </a:t>
            </a:r>
            <a:r>
              <a:rPr lang="en-US" dirty="0" err="1"/>
              <a:t>menghasilkan</a:t>
            </a:r>
            <a:r>
              <a:rPr lang="en-US" dirty="0"/>
              <a:t>   </a:t>
            </a:r>
            <a:r>
              <a:rPr lang="en-US" dirty="0" err="1"/>
              <a:t>suatu</a:t>
            </a:r>
            <a:r>
              <a:rPr lang="en-US" dirty="0"/>
              <a:t>   </a:t>
            </a:r>
            <a:r>
              <a:rPr lang="en-US" dirty="0" err="1"/>
              <a:t>produk</a:t>
            </a:r>
            <a:r>
              <a:rPr lang="en-US" dirty="0"/>
              <a:t>   (software)   yang </a:t>
            </a:r>
            <a:r>
              <a:rPr lang="en-US" dirty="0" err="1"/>
              <a:t>berkualitas</a:t>
            </a:r>
            <a:r>
              <a:rPr lang="en-US" dirty="0"/>
              <a:t>,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pendanaan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1684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D" dirty="0" smtClean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sz="9600" b="1" dirty="0" smtClean="0"/>
              <a:t>TERIMAKASIH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62607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Definisi</a:t>
            </a:r>
            <a:r>
              <a:rPr lang="en-ID" dirty="0" smtClean="0"/>
              <a:t>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Menurut</a:t>
            </a:r>
            <a:r>
              <a:rPr lang="en-US" dirty="0"/>
              <a:t> Hetzel 1973: Testing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pemantapan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program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Menurut</a:t>
            </a:r>
            <a:r>
              <a:rPr lang="en-US" dirty="0"/>
              <a:t> Myers 1979: Testing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eksekusi</a:t>
            </a:r>
            <a:r>
              <a:rPr lang="en-US" dirty="0"/>
              <a:t> program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intens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error.</a:t>
            </a:r>
          </a:p>
          <a:p>
            <a:pPr algn="just"/>
            <a:r>
              <a:rPr lang="en-US" dirty="0" err="1"/>
              <a:t>Menurut</a:t>
            </a:r>
            <a:r>
              <a:rPr lang="en-US" dirty="0"/>
              <a:t> Hetzel 1983 (</a:t>
            </a:r>
            <a:r>
              <a:rPr lang="en-US" dirty="0" err="1"/>
              <a:t>Revisi</a:t>
            </a:r>
            <a:r>
              <a:rPr lang="en-US" dirty="0"/>
              <a:t>): Testing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ANSI/IEEE 1059: Testing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software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(defects / errors / bugs)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fitur-fitur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software.</a:t>
            </a:r>
          </a:p>
        </p:txBody>
      </p:sp>
    </p:spTree>
    <p:extLst>
      <p:ext uri="{BB962C8B-B14F-4D97-AF65-F5344CB8AC3E}">
        <p14:creationId xmlns:p14="http://schemas.microsoft.com/office/powerpoint/2010/main" val="350927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13718"/>
            <a:ext cx="9905998" cy="1478570"/>
          </a:xfrm>
        </p:spPr>
        <p:txBody>
          <a:bodyPr/>
          <a:lstStyle/>
          <a:p>
            <a:r>
              <a:rPr lang="en-ID" dirty="0" err="1" smtClean="0"/>
              <a:t>Pandangan</a:t>
            </a:r>
            <a:r>
              <a:rPr lang="en-ID" dirty="0" smtClean="0"/>
              <a:t> </a:t>
            </a:r>
            <a:r>
              <a:rPr lang="en-ID" dirty="0" err="1" smtClean="0"/>
              <a:t>praktisi</a:t>
            </a:r>
            <a:r>
              <a:rPr lang="en-ID" dirty="0" smtClean="0"/>
              <a:t> </a:t>
            </a:r>
            <a:r>
              <a:rPr lang="en-ID" dirty="0" err="1" smtClean="0"/>
              <a:t>tentang</a:t>
            </a:r>
            <a:r>
              <a:rPr lang="en-ID" dirty="0" smtClean="0"/>
              <a:t>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47800"/>
            <a:ext cx="9905999" cy="52197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program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. </a:t>
            </a:r>
          </a:p>
          <a:p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/>
              <a:t>bug </a:t>
            </a:r>
            <a:r>
              <a:rPr lang="en-US" dirty="0" err="1"/>
              <a:t>pada</a:t>
            </a:r>
            <a:r>
              <a:rPr lang="en-US" dirty="0"/>
              <a:t> program. </a:t>
            </a:r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 </a:t>
            </a:r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program. </a:t>
            </a:r>
          </a:p>
          <a:p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program </a:t>
            </a:r>
            <a:r>
              <a:rPr lang="en-US" dirty="0" err="1"/>
              <a:t>berkerja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 </a:t>
            </a:r>
          </a:p>
          <a:p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error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/>
              <a:t>dokumen</a:t>
            </a:r>
            <a:r>
              <a:rPr lang="en-US" dirty="0"/>
              <a:t>. </a:t>
            </a:r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545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Testing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Testing software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mengoperasikan</a:t>
            </a:r>
            <a:r>
              <a:rPr lang="en-US" dirty="0"/>
              <a:t> software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di </a:t>
            </a:r>
            <a:r>
              <a:rPr lang="en-US" dirty="0" err="1"/>
              <a:t>kendalikan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(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), </a:t>
            </a:r>
            <a:r>
              <a:rPr lang="en-US" dirty="0" err="1"/>
              <a:t>mendeteksi</a:t>
            </a:r>
            <a:r>
              <a:rPr lang="en-US" dirty="0"/>
              <a:t> error,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validasi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4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verifikasi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pengetesan</a:t>
            </a:r>
            <a:r>
              <a:rPr lang="en-US" dirty="0"/>
              <a:t> </a:t>
            </a:r>
            <a:r>
              <a:rPr lang="en-US" dirty="0" err="1"/>
              <a:t>entitas-entitas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software,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(Are we building the system right ?)</a:t>
            </a:r>
          </a:p>
        </p:txBody>
      </p:sp>
    </p:spTree>
    <p:extLst>
      <p:ext uri="{BB962C8B-B14F-4D97-AF65-F5344CB8AC3E}">
        <p14:creationId xmlns:p14="http://schemas.microsoft.com/office/powerpoint/2010/main" val="191994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Deteksi</a:t>
            </a:r>
            <a:r>
              <a:rPr lang="en-ID" dirty="0" smtClean="0"/>
              <a:t>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Deteksi</a:t>
            </a:r>
            <a:r>
              <a:rPr lang="en-US" dirty="0"/>
              <a:t> error: Testing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intensif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bilamana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1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validasi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Validasi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proses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 (Are we building the right system?)</a:t>
            </a:r>
          </a:p>
        </p:txBody>
      </p:sp>
    </p:spTree>
    <p:extLst>
      <p:ext uri="{BB962C8B-B14F-4D97-AF65-F5344CB8AC3E}">
        <p14:creationId xmlns:p14="http://schemas.microsoft.com/office/powerpoint/2010/main" val="38157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Tujuan</a:t>
            </a:r>
            <a:r>
              <a:rPr lang="en-ID" dirty="0" smtClean="0"/>
              <a:t> </a:t>
            </a:r>
            <a:r>
              <a:rPr lang="en-ID" dirty="0" err="1" smtClean="0"/>
              <a:t>akhir</a:t>
            </a:r>
            <a:r>
              <a:rPr lang="en-ID" dirty="0" smtClean="0"/>
              <a:t>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Apakah</a:t>
            </a:r>
            <a:r>
              <a:rPr lang="en-US" dirty="0"/>
              <a:t> software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?</a:t>
            </a:r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resikonya</a:t>
            </a:r>
            <a:r>
              <a:rPr lang="en-US" dirty="0"/>
              <a:t>?</a:t>
            </a:r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kemampuannya</a:t>
            </a:r>
            <a:r>
              <a:rPr lang="en-US" dirty="0"/>
              <a:t>?</a:t>
            </a:r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keterbatasannya</a:t>
            </a:r>
            <a:r>
              <a:rPr lang="en-US" dirty="0"/>
              <a:t>?</a:t>
            </a:r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masalahnya</a:t>
            </a:r>
            <a:r>
              <a:rPr lang="en-US" dirty="0"/>
              <a:t>?</a:t>
            </a:r>
          </a:p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499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Definisi</a:t>
            </a:r>
            <a:r>
              <a:rPr lang="en-ID" dirty="0" smtClean="0"/>
              <a:t> </a:t>
            </a:r>
            <a:r>
              <a:rPr lang="en-ID" dirty="0" err="1" smtClean="0"/>
              <a:t>sederhana</a:t>
            </a:r>
            <a:r>
              <a:rPr lang="en-ID" dirty="0" smtClean="0"/>
              <a:t> </a:t>
            </a:r>
            <a:r>
              <a:rPr lang="en-ID" dirty="0" err="1" smtClean="0"/>
              <a:t>kualitas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CROSBY: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ISO-8402: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yang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terjangkau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W.E. Perry: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R. Glass: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kesempurnaan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J. </a:t>
            </a:r>
            <a:r>
              <a:rPr lang="en-US" dirty="0" err="1"/>
              <a:t>Juran</a:t>
            </a:r>
            <a:r>
              <a:rPr lang="en-US" dirty="0"/>
              <a:t>: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3061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</TotalTime>
  <Words>615</Words>
  <Application>Microsoft Office PowerPoint</Application>
  <PresentationFormat>Widescreen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Tw Cen MT</vt:lpstr>
      <vt:lpstr>Circuit</vt:lpstr>
      <vt:lpstr>introduction</vt:lpstr>
      <vt:lpstr>Definisi testing</vt:lpstr>
      <vt:lpstr>Pandangan praktisi tentang testing</vt:lpstr>
      <vt:lpstr>Testing software</vt:lpstr>
      <vt:lpstr>verifikasi</vt:lpstr>
      <vt:lpstr>Deteksi error</vt:lpstr>
      <vt:lpstr>validasi</vt:lpstr>
      <vt:lpstr>Tujuan akhir testing</vt:lpstr>
      <vt:lpstr>Definisi sederhana kualitas</vt:lpstr>
      <vt:lpstr>Hubungan testing dan kualitas</vt:lpstr>
      <vt:lpstr>Faktor kualitas secara umum</vt:lpstr>
      <vt:lpstr>Fungsionalitas (kualitas luar)</vt:lpstr>
      <vt:lpstr>Rekayasa (kualitas dalam)</vt:lpstr>
      <vt:lpstr>Adaptablitias (kualitas ke depan)</vt:lpstr>
      <vt:lpstr>Kualitas software penting bagi organisasi software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Windows User</dc:creator>
  <cp:lastModifiedBy>Windows User</cp:lastModifiedBy>
  <cp:revision>2</cp:revision>
  <dcterms:created xsi:type="dcterms:W3CDTF">2017-09-25T06:20:11Z</dcterms:created>
  <dcterms:modified xsi:type="dcterms:W3CDTF">2017-09-25T06:36:36Z</dcterms:modified>
</cp:coreProperties>
</file>