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92" r:id="rId3"/>
    <p:sldId id="257" r:id="rId4"/>
    <p:sldId id="258" r:id="rId5"/>
    <p:sldId id="260" r:id="rId6"/>
    <p:sldId id="289" r:id="rId7"/>
    <p:sldId id="265" r:id="rId8"/>
    <p:sldId id="296" r:id="rId9"/>
    <p:sldId id="297" r:id="rId10"/>
    <p:sldId id="298" r:id="rId11"/>
    <p:sldId id="299" r:id="rId12"/>
    <p:sldId id="291" r:id="rId13"/>
    <p:sldId id="277" r:id="rId14"/>
    <p:sldId id="278" r:id="rId15"/>
    <p:sldId id="294" r:id="rId16"/>
    <p:sldId id="281" r:id="rId17"/>
    <p:sldId id="293" r:id="rId18"/>
    <p:sldId id="282" r:id="rId19"/>
    <p:sldId id="295" r:id="rId20"/>
    <p:sldId id="286" r:id="rId21"/>
    <p:sldId id="279" r:id="rId22"/>
    <p:sldId id="287" r:id="rId23"/>
    <p:sldId id="30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A301C-BD5D-4DCC-AAEB-490B86A27A7F}" type="doc">
      <dgm:prSet loTypeId="urn:microsoft.com/office/officeart/2005/8/layout/matrix1" loCatId="matrix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8E8792B-5FEB-44B3-98E9-0C987511DCA1}">
      <dgm:prSet phldrT="[Text]" custT="1"/>
      <dgm:spPr/>
      <dgm:t>
        <a:bodyPr/>
        <a:lstStyle/>
        <a:p>
          <a:r>
            <a:rPr lang="en-US" sz="4400" dirty="0" smtClean="0"/>
            <a:t>Learning</a:t>
          </a:r>
          <a:r>
            <a:rPr lang="en-US" sz="2800" dirty="0" smtClean="0"/>
            <a:t> </a:t>
          </a:r>
          <a:endParaRPr lang="en-US" sz="2800" dirty="0"/>
        </a:p>
      </dgm:t>
    </dgm:pt>
    <dgm:pt modelId="{400CC20B-5030-4EF4-A6E3-25686B7BF598}" type="parTrans" cxnId="{2958BDBD-BCF4-4802-829A-8484E80B48FF}">
      <dgm:prSet/>
      <dgm:spPr/>
      <dgm:t>
        <a:bodyPr/>
        <a:lstStyle/>
        <a:p>
          <a:endParaRPr lang="en-US" sz="1400"/>
        </a:p>
      </dgm:t>
    </dgm:pt>
    <dgm:pt modelId="{F34E3BE7-EAD4-434A-8DE3-E34511B46F0E}" type="sibTrans" cxnId="{2958BDBD-BCF4-4802-829A-8484E80B48FF}">
      <dgm:prSet/>
      <dgm:spPr/>
      <dgm:t>
        <a:bodyPr/>
        <a:lstStyle/>
        <a:p>
          <a:endParaRPr lang="en-US" sz="1400"/>
        </a:p>
      </dgm:t>
    </dgm:pt>
    <dgm:pt modelId="{50F94031-6AFB-467D-B941-B9CB591EBCDF}">
      <dgm:prSet phldrT="[Text]" custT="1"/>
      <dgm:spPr/>
      <dgm:t>
        <a:bodyPr/>
        <a:lstStyle/>
        <a:p>
          <a:r>
            <a:rPr lang="en-US" sz="2800" dirty="0" smtClean="0"/>
            <a:t>“knowledge infusion ?”</a:t>
          </a:r>
          <a:endParaRPr lang="en-US" sz="2800" dirty="0"/>
        </a:p>
      </dgm:t>
    </dgm:pt>
    <dgm:pt modelId="{E5E1ECA0-E83D-4EF1-9829-52E9F527AD70}" type="parTrans" cxnId="{59739F2A-9D01-4D8A-8468-37899647E1DA}">
      <dgm:prSet/>
      <dgm:spPr/>
      <dgm:t>
        <a:bodyPr/>
        <a:lstStyle/>
        <a:p>
          <a:endParaRPr lang="en-US" sz="1400"/>
        </a:p>
      </dgm:t>
    </dgm:pt>
    <dgm:pt modelId="{F526689B-28D9-4D03-85D1-9C66C258C236}" type="sibTrans" cxnId="{59739F2A-9D01-4D8A-8468-37899647E1DA}">
      <dgm:prSet/>
      <dgm:spPr/>
      <dgm:t>
        <a:bodyPr/>
        <a:lstStyle/>
        <a:p>
          <a:endParaRPr lang="en-US" sz="1400"/>
        </a:p>
      </dgm:t>
    </dgm:pt>
    <dgm:pt modelId="{98D4C5DF-0BB2-4AE8-907C-DF0FF1E78EF6}">
      <dgm:prSet phldrT="[Text]" custT="1"/>
      <dgm:spPr/>
      <dgm:t>
        <a:bodyPr/>
        <a:lstStyle/>
        <a:p>
          <a:r>
            <a:rPr lang="en-US" sz="2800" dirty="0" smtClean="0"/>
            <a:t>Adaptation </a:t>
          </a:r>
          <a:endParaRPr lang="en-US" sz="2800" dirty="0"/>
        </a:p>
      </dgm:t>
    </dgm:pt>
    <dgm:pt modelId="{86AD194B-E119-435C-B12F-CDA8D9651A4C}" type="parTrans" cxnId="{B6304350-4402-4636-A34F-73CADBE8B3D4}">
      <dgm:prSet/>
      <dgm:spPr/>
      <dgm:t>
        <a:bodyPr/>
        <a:lstStyle/>
        <a:p>
          <a:endParaRPr lang="en-US" sz="1400"/>
        </a:p>
      </dgm:t>
    </dgm:pt>
    <dgm:pt modelId="{2E369EBA-8495-4555-85A6-3A0E4C808E2C}" type="sibTrans" cxnId="{B6304350-4402-4636-A34F-73CADBE8B3D4}">
      <dgm:prSet/>
      <dgm:spPr/>
      <dgm:t>
        <a:bodyPr/>
        <a:lstStyle/>
        <a:p>
          <a:endParaRPr lang="en-US" sz="1400"/>
        </a:p>
      </dgm:t>
    </dgm:pt>
    <dgm:pt modelId="{282EC577-5702-4497-BD5C-7ADADB8E8099}">
      <dgm:prSet phldrT="[Text]" custT="1"/>
      <dgm:spPr/>
      <dgm:t>
        <a:bodyPr/>
        <a:lstStyle/>
        <a:p>
          <a:r>
            <a:rPr lang="en-US" sz="2800" dirty="0" smtClean="0"/>
            <a:t>Performance</a:t>
          </a:r>
          <a:endParaRPr lang="en-US" sz="2800" dirty="0"/>
        </a:p>
      </dgm:t>
    </dgm:pt>
    <dgm:pt modelId="{3EC2610F-4BA4-400E-82D7-0719E4F08FA1}" type="parTrans" cxnId="{E766016A-39F9-4C53-AB87-A1D23BDA00DB}">
      <dgm:prSet/>
      <dgm:spPr/>
      <dgm:t>
        <a:bodyPr/>
        <a:lstStyle/>
        <a:p>
          <a:endParaRPr lang="en-US" sz="1400"/>
        </a:p>
      </dgm:t>
    </dgm:pt>
    <dgm:pt modelId="{63830339-BA7F-499A-AB5D-E17105313738}" type="sibTrans" cxnId="{E766016A-39F9-4C53-AB87-A1D23BDA00DB}">
      <dgm:prSet/>
      <dgm:spPr/>
      <dgm:t>
        <a:bodyPr/>
        <a:lstStyle/>
        <a:p>
          <a:endParaRPr lang="en-US" sz="1400"/>
        </a:p>
      </dgm:t>
    </dgm:pt>
    <dgm:pt modelId="{90162105-A9E4-42D0-9D57-9710C500ADA3}">
      <dgm:prSet phldrT="[Text]" custT="1"/>
      <dgm:spPr/>
      <dgm:t>
        <a:bodyPr/>
        <a:lstStyle/>
        <a:p>
          <a:r>
            <a:rPr lang="en-US" sz="2800" dirty="0" smtClean="0"/>
            <a:t>Autonomy</a:t>
          </a:r>
          <a:endParaRPr lang="en-US" sz="2800" dirty="0"/>
        </a:p>
      </dgm:t>
    </dgm:pt>
    <dgm:pt modelId="{2D776E0E-7A6E-47C7-B1A1-2F05D3038A60}" type="parTrans" cxnId="{DA74C0F6-50EE-4307-8AA2-929EBE3435B6}">
      <dgm:prSet/>
      <dgm:spPr/>
      <dgm:t>
        <a:bodyPr/>
        <a:lstStyle/>
        <a:p>
          <a:endParaRPr lang="en-US" sz="1400"/>
        </a:p>
      </dgm:t>
    </dgm:pt>
    <dgm:pt modelId="{BDCE4673-268D-4CB8-B740-696F0419D028}" type="sibTrans" cxnId="{DA74C0F6-50EE-4307-8AA2-929EBE3435B6}">
      <dgm:prSet/>
      <dgm:spPr/>
      <dgm:t>
        <a:bodyPr/>
        <a:lstStyle/>
        <a:p>
          <a:endParaRPr lang="en-US" sz="1400"/>
        </a:p>
      </dgm:t>
    </dgm:pt>
    <dgm:pt modelId="{AA6EF74E-902E-45BF-B759-5840B4937CA9}" type="pres">
      <dgm:prSet presAssocID="{D2FA301C-BD5D-4DCC-AAEB-490B86A27A7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0D9B4F-08AD-4582-A1BD-2EEBACA929B9}" type="pres">
      <dgm:prSet presAssocID="{D2FA301C-BD5D-4DCC-AAEB-490B86A27A7F}" presName="matrix" presStyleCnt="0"/>
      <dgm:spPr/>
      <dgm:t>
        <a:bodyPr/>
        <a:lstStyle/>
        <a:p>
          <a:endParaRPr lang="en-US"/>
        </a:p>
      </dgm:t>
    </dgm:pt>
    <dgm:pt modelId="{6B1ABCF0-F703-418C-AC67-DEEB49E6FEE3}" type="pres">
      <dgm:prSet presAssocID="{D2FA301C-BD5D-4DCC-AAEB-490B86A27A7F}" presName="tile1" presStyleLbl="node1" presStyleIdx="0" presStyleCnt="4"/>
      <dgm:spPr/>
      <dgm:t>
        <a:bodyPr/>
        <a:lstStyle/>
        <a:p>
          <a:endParaRPr lang="en-US"/>
        </a:p>
      </dgm:t>
    </dgm:pt>
    <dgm:pt modelId="{3634692F-067C-4F79-9487-B674DCB9CFB7}" type="pres">
      <dgm:prSet presAssocID="{D2FA301C-BD5D-4DCC-AAEB-490B86A27A7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43665-7C98-435C-AA1A-73D7C47F5383}" type="pres">
      <dgm:prSet presAssocID="{D2FA301C-BD5D-4DCC-AAEB-490B86A27A7F}" presName="tile2" presStyleLbl="node1" presStyleIdx="1" presStyleCnt="4"/>
      <dgm:spPr/>
      <dgm:t>
        <a:bodyPr/>
        <a:lstStyle/>
        <a:p>
          <a:endParaRPr lang="en-US"/>
        </a:p>
      </dgm:t>
    </dgm:pt>
    <dgm:pt modelId="{E0FC44D1-B5C8-4BD7-93B3-25A6FD4BF897}" type="pres">
      <dgm:prSet presAssocID="{D2FA301C-BD5D-4DCC-AAEB-490B86A27A7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0AB03-6D62-4EAD-AD1B-AB91C7246F03}" type="pres">
      <dgm:prSet presAssocID="{D2FA301C-BD5D-4DCC-AAEB-490B86A27A7F}" presName="tile3" presStyleLbl="node1" presStyleIdx="2" presStyleCnt="4"/>
      <dgm:spPr/>
      <dgm:t>
        <a:bodyPr/>
        <a:lstStyle/>
        <a:p>
          <a:endParaRPr lang="en-US"/>
        </a:p>
      </dgm:t>
    </dgm:pt>
    <dgm:pt modelId="{90A50C87-DFA3-4450-B598-92C5AD16B9FE}" type="pres">
      <dgm:prSet presAssocID="{D2FA301C-BD5D-4DCC-AAEB-490B86A27A7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D7594-25C8-4FDB-BACA-F2CAEE23FF73}" type="pres">
      <dgm:prSet presAssocID="{D2FA301C-BD5D-4DCC-AAEB-490B86A27A7F}" presName="tile4" presStyleLbl="node1" presStyleIdx="3" presStyleCnt="4"/>
      <dgm:spPr/>
      <dgm:t>
        <a:bodyPr/>
        <a:lstStyle/>
        <a:p>
          <a:endParaRPr lang="en-US"/>
        </a:p>
      </dgm:t>
    </dgm:pt>
    <dgm:pt modelId="{080F7243-5E70-4C4E-A7A3-28397C4D4024}" type="pres">
      <dgm:prSet presAssocID="{D2FA301C-BD5D-4DCC-AAEB-490B86A27A7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00924-3DDD-4744-AD1F-C26BA9830B37}" type="pres">
      <dgm:prSet presAssocID="{D2FA301C-BD5D-4DCC-AAEB-490B86A27A7F}" presName="centerTile" presStyleLbl="fgShp" presStyleIdx="0" presStyleCnt="1" custScaleX="170370" custScaleY="13176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B240BAA-FFA3-4CE7-B4D9-BE750FBA3056}" type="presOf" srcId="{50F94031-6AFB-467D-B941-B9CB591EBCDF}" destId="{6B1ABCF0-F703-418C-AC67-DEEB49E6FEE3}" srcOrd="0" destOrd="0" presId="urn:microsoft.com/office/officeart/2005/8/layout/matrix1"/>
    <dgm:cxn modelId="{2958BDBD-BCF4-4802-829A-8484E80B48FF}" srcId="{D2FA301C-BD5D-4DCC-AAEB-490B86A27A7F}" destId="{48E8792B-5FEB-44B3-98E9-0C987511DCA1}" srcOrd="0" destOrd="0" parTransId="{400CC20B-5030-4EF4-A6E3-25686B7BF598}" sibTransId="{F34E3BE7-EAD4-434A-8DE3-E34511B46F0E}"/>
    <dgm:cxn modelId="{B6304350-4402-4636-A34F-73CADBE8B3D4}" srcId="{48E8792B-5FEB-44B3-98E9-0C987511DCA1}" destId="{98D4C5DF-0BB2-4AE8-907C-DF0FF1E78EF6}" srcOrd="1" destOrd="0" parTransId="{86AD194B-E119-435C-B12F-CDA8D9651A4C}" sibTransId="{2E369EBA-8495-4555-85A6-3A0E4C808E2C}"/>
    <dgm:cxn modelId="{1756C1F3-EB6B-4F35-B8F9-854304C76CBA}" type="presOf" srcId="{282EC577-5702-4497-BD5C-7ADADB8E8099}" destId="{49A0AB03-6D62-4EAD-AD1B-AB91C7246F03}" srcOrd="0" destOrd="0" presId="urn:microsoft.com/office/officeart/2005/8/layout/matrix1"/>
    <dgm:cxn modelId="{961C205E-4FED-4040-83E8-0D3A2E4277E1}" type="presOf" srcId="{282EC577-5702-4497-BD5C-7ADADB8E8099}" destId="{90A50C87-DFA3-4450-B598-92C5AD16B9FE}" srcOrd="1" destOrd="0" presId="urn:microsoft.com/office/officeart/2005/8/layout/matrix1"/>
    <dgm:cxn modelId="{23C862C1-3D1F-4728-BF02-29652EBF5F05}" type="presOf" srcId="{48E8792B-5FEB-44B3-98E9-0C987511DCA1}" destId="{94C00924-3DDD-4744-AD1F-C26BA9830B37}" srcOrd="0" destOrd="0" presId="urn:microsoft.com/office/officeart/2005/8/layout/matrix1"/>
    <dgm:cxn modelId="{205E1A6C-019D-4E62-B54C-20E39EE64A47}" type="presOf" srcId="{50F94031-6AFB-467D-B941-B9CB591EBCDF}" destId="{3634692F-067C-4F79-9487-B674DCB9CFB7}" srcOrd="1" destOrd="0" presId="urn:microsoft.com/office/officeart/2005/8/layout/matrix1"/>
    <dgm:cxn modelId="{AB733E01-60B3-4AAD-BD58-9CE0B06FEB5A}" type="presOf" srcId="{98D4C5DF-0BB2-4AE8-907C-DF0FF1E78EF6}" destId="{E0FC44D1-B5C8-4BD7-93B3-25A6FD4BF897}" srcOrd="1" destOrd="0" presId="urn:microsoft.com/office/officeart/2005/8/layout/matrix1"/>
    <dgm:cxn modelId="{64A79523-4DCD-4542-9E52-167C75C8A35D}" type="presOf" srcId="{98D4C5DF-0BB2-4AE8-907C-DF0FF1E78EF6}" destId="{06B43665-7C98-435C-AA1A-73D7C47F5383}" srcOrd="0" destOrd="0" presId="urn:microsoft.com/office/officeart/2005/8/layout/matrix1"/>
    <dgm:cxn modelId="{59739F2A-9D01-4D8A-8468-37899647E1DA}" srcId="{48E8792B-5FEB-44B3-98E9-0C987511DCA1}" destId="{50F94031-6AFB-467D-B941-B9CB591EBCDF}" srcOrd="0" destOrd="0" parTransId="{E5E1ECA0-E83D-4EF1-9829-52E9F527AD70}" sibTransId="{F526689B-28D9-4D03-85D1-9C66C258C236}"/>
    <dgm:cxn modelId="{7A17289F-7176-4D18-812C-BC95F7EB6157}" type="presOf" srcId="{90162105-A9E4-42D0-9D57-9710C500ADA3}" destId="{F73D7594-25C8-4FDB-BACA-F2CAEE23FF73}" srcOrd="0" destOrd="0" presId="urn:microsoft.com/office/officeart/2005/8/layout/matrix1"/>
    <dgm:cxn modelId="{DA74C0F6-50EE-4307-8AA2-929EBE3435B6}" srcId="{48E8792B-5FEB-44B3-98E9-0C987511DCA1}" destId="{90162105-A9E4-42D0-9D57-9710C500ADA3}" srcOrd="3" destOrd="0" parTransId="{2D776E0E-7A6E-47C7-B1A1-2F05D3038A60}" sibTransId="{BDCE4673-268D-4CB8-B740-696F0419D028}"/>
    <dgm:cxn modelId="{E766016A-39F9-4C53-AB87-A1D23BDA00DB}" srcId="{48E8792B-5FEB-44B3-98E9-0C987511DCA1}" destId="{282EC577-5702-4497-BD5C-7ADADB8E8099}" srcOrd="2" destOrd="0" parTransId="{3EC2610F-4BA4-400E-82D7-0719E4F08FA1}" sibTransId="{63830339-BA7F-499A-AB5D-E17105313738}"/>
    <dgm:cxn modelId="{E9AD8F2E-5C6D-437B-8B94-7393AEBCA8E9}" type="presOf" srcId="{90162105-A9E4-42D0-9D57-9710C500ADA3}" destId="{080F7243-5E70-4C4E-A7A3-28397C4D4024}" srcOrd="1" destOrd="0" presId="urn:microsoft.com/office/officeart/2005/8/layout/matrix1"/>
    <dgm:cxn modelId="{127D0ECE-0AFA-4474-AEA8-F8E40802E100}" type="presOf" srcId="{D2FA301C-BD5D-4DCC-AAEB-490B86A27A7F}" destId="{AA6EF74E-902E-45BF-B759-5840B4937CA9}" srcOrd="0" destOrd="0" presId="urn:microsoft.com/office/officeart/2005/8/layout/matrix1"/>
    <dgm:cxn modelId="{BD122A5D-30F7-4AEF-885B-85DC50A30F51}" type="presParOf" srcId="{AA6EF74E-902E-45BF-B759-5840B4937CA9}" destId="{570D9B4F-08AD-4582-A1BD-2EEBACA929B9}" srcOrd="0" destOrd="0" presId="urn:microsoft.com/office/officeart/2005/8/layout/matrix1"/>
    <dgm:cxn modelId="{B80B969E-D4DF-47BB-A10F-D414B8D16BED}" type="presParOf" srcId="{570D9B4F-08AD-4582-A1BD-2EEBACA929B9}" destId="{6B1ABCF0-F703-418C-AC67-DEEB49E6FEE3}" srcOrd="0" destOrd="0" presId="urn:microsoft.com/office/officeart/2005/8/layout/matrix1"/>
    <dgm:cxn modelId="{5A53E77C-82EB-480D-99D9-578A114EAA3C}" type="presParOf" srcId="{570D9B4F-08AD-4582-A1BD-2EEBACA929B9}" destId="{3634692F-067C-4F79-9487-B674DCB9CFB7}" srcOrd="1" destOrd="0" presId="urn:microsoft.com/office/officeart/2005/8/layout/matrix1"/>
    <dgm:cxn modelId="{C880B737-F18C-4A9B-8A7A-F9E207F4BB1A}" type="presParOf" srcId="{570D9B4F-08AD-4582-A1BD-2EEBACA929B9}" destId="{06B43665-7C98-435C-AA1A-73D7C47F5383}" srcOrd="2" destOrd="0" presId="urn:microsoft.com/office/officeart/2005/8/layout/matrix1"/>
    <dgm:cxn modelId="{175E1DD8-BF89-476B-87EB-276AE1A963B3}" type="presParOf" srcId="{570D9B4F-08AD-4582-A1BD-2EEBACA929B9}" destId="{E0FC44D1-B5C8-4BD7-93B3-25A6FD4BF897}" srcOrd="3" destOrd="0" presId="urn:microsoft.com/office/officeart/2005/8/layout/matrix1"/>
    <dgm:cxn modelId="{0353CE34-CBFD-4591-B98D-DBEB5E42EBE4}" type="presParOf" srcId="{570D9B4F-08AD-4582-A1BD-2EEBACA929B9}" destId="{49A0AB03-6D62-4EAD-AD1B-AB91C7246F03}" srcOrd="4" destOrd="0" presId="urn:microsoft.com/office/officeart/2005/8/layout/matrix1"/>
    <dgm:cxn modelId="{80A6A646-66CD-4711-823C-0A29FEA441FD}" type="presParOf" srcId="{570D9B4F-08AD-4582-A1BD-2EEBACA929B9}" destId="{90A50C87-DFA3-4450-B598-92C5AD16B9FE}" srcOrd="5" destOrd="0" presId="urn:microsoft.com/office/officeart/2005/8/layout/matrix1"/>
    <dgm:cxn modelId="{4A5A210A-E06F-46F7-91B6-3EFDE657DEBD}" type="presParOf" srcId="{570D9B4F-08AD-4582-A1BD-2EEBACA929B9}" destId="{F73D7594-25C8-4FDB-BACA-F2CAEE23FF73}" srcOrd="6" destOrd="0" presId="urn:microsoft.com/office/officeart/2005/8/layout/matrix1"/>
    <dgm:cxn modelId="{C0CE0358-9D6A-4D30-89E0-4D302E80EF35}" type="presParOf" srcId="{570D9B4F-08AD-4582-A1BD-2EEBACA929B9}" destId="{080F7243-5E70-4C4E-A7A3-28397C4D4024}" srcOrd="7" destOrd="0" presId="urn:microsoft.com/office/officeart/2005/8/layout/matrix1"/>
    <dgm:cxn modelId="{C8BEC420-ED90-4219-A9C8-0252C5CC7825}" type="presParOf" srcId="{AA6EF74E-902E-45BF-B759-5840B4937CA9}" destId="{94C00924-3DDD-4744-AD1F-C26BA9830B3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7CC7B3-7E6B-4F72-AFDC-2D872D70B471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421060-1F25-481D-9B84-DF77CB5B263F}">
      <dgm:prSet phldrT="[Text]" custT="1"/>
      <dgm:spPr/>
      <dgm:t>
        <a:bodyPr/>
        <a:lstStyle/>
        <a:p>
          <a:r>
            <a:rPr lang="en-US" sz="2400" dirty="0" smtClean="0"/>
            <a:t>Learning  from experience (</a:t>
          </a:r>
          <a:r>
            <a:rPr lang="en-US" sz="2400" dirty="0" err="1" smtClean="0"/>
            <a:t>pengalaman</a:t>
          </a:r>
          <a:r>
            <a:rPr lang="en-US" sz="2400" dirty="0" smtClean="0"/>
            <a:t>)</a:t>
          </a:r>
          <a:endParaRPr lang="en-US" sz="2400" dirty="0"/>
        </a:p>
      </dgm:t>
    </dgm:pt>
    <dgm:pt modelId="{7573E7A6-32FC-447E-9C48-E67F182F1562}" type="parTrans" cxnId="{B432DA1B-8C43-4954-ACD6-18D6E77EE02C}">
      <dgm:prSet/>
      <dgm:spPr/>
      <dgm:t>
        <a:bodyPr/>
        <a:lstStyle/>
        <a:p>
          <a:endParaRPr lang="en-US"/>
        </a:p>
      </dgm:t>
    </dgm:pt>
    <dgm:pt modelId="{8AED3187-EF60-4355-AA43-AF3316023C7E}" type="sibTrans" cxnId="{B432DA1B-8C43-4954-ACD6-18D6E77EE02C}">
      <dgm:prSet/>
      <dgm:spPr/>
      <dgm:t>
        <a:bodyPr/>
        <a:lstStyle/>
        <a:p>
          <a:endParaRPr lang="en-US"/>
        </a:p>
      </dgm:t>
    </dgm:pt>
    <dgm:pt modelId="{8C936677-1E4C-4457-976E-E4F77AEC1F3E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dirty="0" err="1" smtClean="0"/>
            <a:t>Mengingat</a:t>
          </a:r>
          <a:r>
            <a:rPr lang="en-US" sz="2000" dirty="0" smtClean="0"/>
            <a:t>  </a:t>
          </a:r>
          <a:r>
            <a:rPr lang="en-US" sz="2000" dirty="0" err="1" smtClean="0"/>
            <a:t>persepsi</a:t>
          </a:r>
          <a:r>
            <a:rPr lang="en-US" sz="2000" dirty="0" smtClean="0"/>
            <a:t>, </a:t>
          </a:r>
          <a:r>
            <a:rPr lang="en-US" sz="2000" dirty="0" err="1" smtClean="0"/>
            <a:t>kondisi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aksi</a:t>
          </a:r>
          <a:r>
            <a:rPr lang="en-US" sz="2000" dirty="0" smtClean="0"/>
            <a:t> yang </a:t>
          </a:r>
          <a:r>
            <a:rPr lang="en-US" sz="2000" dirty="0" err="1" smtClean="0"/>
            <a:t>lalu</a:t>
          </a:r>
          <a:endParaRPr lang="en-US" sz="2000" dirty="0"/>
        </a:p>
      </dgm:t>
    </dgm:pt>
    <dgm:pt modelId="{57F906F8-8566-410F-B61C-F88611F18A31}" type="parTrans" cxnId="{38F299E3-6DC1-4D74-B412-41BB60525579}">
      <dgm:prSet/>
      <dgm:spPr/>
      <dgm:t>
        <a:bodyPr/>
        <a:lstStyle/>
        <a:p>
          <a:endParaRPr lang="en-US"/>
        </a:p>
      </dgm:t>
    </dgm:pt>
    <dgm:pt modelId="{C9890568-70C2-4CDB-B754-26229239B560}" type="sibTrans" cxnId="{38F299E3-6DC1-4D74-B412-41BB60525579}">
      <dgm:prSet/>
      <dgm:spPr/>
      <dgm:t>
        <a:bodyPr/>
        <a:lstStyle/>
        <a:p>
          <a:endParaRPr lang="en-US"/>
        </a:p>
      </dgm:t>
    </dgm:pt>
    <dgm:pt modelId="{646ACCB4-F8A8-40A2-A521-0797042E10AD}">
      <dgm:prSet phldrT="[Text]" custT="1"/>
      <dgm:spPr/>
      <dgm:t>
        <a:bodyPr/>
        <a:lstStyle/>
        <a:p>
          <a:r>
            <a:rPr lang="en-US" sz="2400" dirty="0" smtClean="0"/>
            <a:t>Forecasting (</a:t>
          </a:r>
          <a:r>
            <a:rPr lang="en-US" sz="2400" dirty="0" err="1" smtClean="0"/>
            <a:t>peramalan</a:t>
          </a:r>
          <a:r>
            <a:rPr lang="en-US" sz="2400" dirty="0" smtClean="0"/>
            <a:t>)</a:t>
          </a:r>
          <a:endParaRPr lang="en-US" sz="2400" dirty="0"/>
        </a:p>
      </dgm:t>
    </dgm:pt>
    <dgm:pt modelId="{99C6894A-9723-4511-BC61-E02B2316CDA9}" type="parTrans" cxnId="{B85DAE74-B918-4DAE-835B-1E03221582CC}">
      <dgm:prSet/>
      <dgm:spPr/>
      <dgm:t>
        <a:bodyPr/>
        <a:lstStyle/>
        <a:p>
          <a:endParaRPr lang="en-US"/>
        </a:p>
      </dgm:t>
    </dgm:pt>
    <dgm:pt modelId="{FE01D9D8-0DE8-4FE5-B5BB-CFA38B7369B5}" type="sibTrans" cxnId="{B85DAE74-B918-4DAE-835B-1E03221582CC}">
      <dgm:prSet/>
      <dgm:spPr/>
      <dgm:t>
        <a:bodyPr/>
        <a:lstStyle/>
        <a:p>
          <a:endParaRPr lang="en-US"/>
        </a:p>
      </dgm:t>
    </dgm:pt>
    <dgm:pt modelId="{0A5EF32A-F6ED-47AA-BA5B-CCE40E3A2A63}">
      <dgm:prSet phldrT="[Text]" custT="1"/>
      <dgm:spPr/>
      <dgm:t>
        <a:bodyPr/>
        <a:lstStyle/>
        <a:p>
          <a:r>
            <a:rPr lang="en-US" sz="2000" dirty="0" err="1" smtClean="0"/>
            <a:t>Perkiraan</a:t>
          </a:r>
          <a:r>
            <a:rPr lang="en-US" sz="2000" dirty="0" smtClean="0"/>
            <a:t> </a:t>
          </a:r>
          <a:r>
            <a:rPr lang="en-US" sz="2000" dirty="0" err="1" smtClean="0"/>
            <a:t>perubahan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lingkungan</a:t>
          </a:r>
          <a:r>
            <a:rPr lang="en-US" sz="2000" dirty="0" smtClean="0"/>
            <a:t> </a:t>
          </a:r>
          <a:endParaRPr lang="en-US" sz="2000" dirty="0"/>
        </a:p>
      </dgm:t>
    </dgm:pt>
    <dgm:pt modelId="{FB787973-4411-46F7-9AE8-79ADD713A9C1}" type="parTrans" cxnId="{7B6D4D7D-9A68-437F-85E9-F81129FC9975}">
      <dgm:prSet/>
      <dgm:spPr/>
      <dgm:t>
        <a:bodyPr/>
        <a:lstStyle/>
        <a:p>
          <a:endParaRPr lang="en-US"/>
        </a:p>
      </dgm:t>
    </dgm:pt>
    <dgm:pt modelId="{87D82368-DAE3-4CF8-9F00-4E3C8383B596}" type="sibTrans" cxnId="{7B6D4D7D-9A68-437F-85E9-F81129FC9975}">
      <dgm:prSet/>
      <dgm:spPr/>
      <dgm:t>
        <a:bodyPr/>
        <a:lstStyle/>
        <a:p>
          <a:endParaRPr lang="en-US"/>
        </a:p>
      </dgm:t>
    </dgm:pt>
    <dgm:pt modelId="{DE34B6DA-0B45-4454-BEE0-2170D442BE9D}">
      <dgm:prSet phldrT="[Text]" custT="1"/>
      <dgm:spPr/>
      <dgm:t>
        <a:bodyPr/>
        <a:lstStyle/>
        <a:p>
          <a:r>
            <a:rPr lang="en-US" sz="2400" dirty="0" smtClean="0"/>
            <a:t>Theories (Rule Based)  </a:t>
          </a:r>
          <a:endParaRPr lang="en-US" sz="2400" dirty="0"/>
        </a:p>
      </dgm:t>
    </dgm:pt>
    <dgm:pt modelId="{D4EE395E-6BEF-48F6-A788-1C032ED2F8EC}" type="parTrans" cxnId="{E3DADAFA-DF6F-4E45-90CB-A34C45981ED5}">
      <dgm:prSet/>
      <dgm:spPr/>
      <dgm:t>
        <a:bodyPr/>
        <a:lstStyle/>
        <a:p>
          <a:endParaRPr lang="en-US"/>
        </a:p>
      </dgm:t>
    </dgm:pt>
    <dgm:pt modelId="{5D8892CE-13FD-4D7F-A3F0-E1D1447002A3}" type="sibTrans" cxnId="{E3DADAFA-DF6F-4E45-90CB-A34C45981ED5}">
      <dgm:prSet/>
      <dgm:spPr/>
      <dgm:t>
        <a:bodyPr/>
        <a:lstStyle/>
        <a:p>
          <a:endParaRPr lang="en-US"/>
        </a:p>
      </dgm:t>
    </dgm:pt>
    <dgm:pt modelId="{B7AEE967-526E-40DD-807F-EE7AB9AA6038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err="1" smtClean="0"/>
            <a:t>Generalisasi</a:t>
          </a:r>
          <a:r>
            <a:rPr lang="en-US" sz="2000" smtClean="0"/>
            <a:t> </a:t>
          </a:r>
          <a:r>
            <a:rPr lang="en-US" sz="2000" smtClean="0">
              <a:sym typeface="Wingdings" panose="05000000000000000000" pitchFamily="2" charset="2"/>
            </a:rPr>
            <a:t></a:t>
          </a:r>
          <a:r>
            <a:rPr lang="en-US" sz="2000" smtClean="0"/>
            <a:t> </a:t>
          </a:r>
          <a:r>
            <a:rPr lang="en-US" sz="2000" dirty="0" err="1" smtClean="0"/>
            <a:t>identifikasi</a:t>
          </a:r>
          <a:r>
            <a:rPr lang="en-US" sz="2000" dirty="0" smtClean="0"/>
            <a:t> </a:t>
          </a:r>
          <a:r>
            <a:rPr lang="en-US" sz="2000" dirty="0" err="1" smtClean="0"/>
            <a:t>pengalaman</a:t>
          </a:r>
          <a:r>
            <a:rPr lang="en-US" sz="2000" dirty="0" smtClean="0"/>
            <a:t> yang </a:t>
          </a:r>
          <a:r>
            <a:rPr lang="en-US" sz="2000" dirty="0" err="1" smtClean="0"/>
            <a:t>serupa</a:t>
          </a:r>
          <a:r>
            <a:rPr lang="en-US" sz="2000" dirty="0" smtClean="0"/>
            <a:t> </a:t>
          </a:r>
        </a:p>
      </dgm:t>
    </dgm:pt>
    <dgm:pt modelId="{F88281C5-2245-4A0E-878B-86BDB6190EBD}" type="parTrans" cxnId="{1E86572D-166F-4ACE-93E1-80E9C0F37EE9}">
      <dgm:prSet/>
      <dgm:spPr/>
      <dgm:t>
        <a:bodyPr/>
        <a:lstStyle/>
        <a:p>
          <a:endParaRPr lang="en-US"/>
        </a:p>
      </dgm:t>
    </dgm:pt>
    <dgm:pt modelId="{C67040EF-1912-4885-9673-EE345B4ABF54}" type="sibTrans" cxnId="{1E86572D-166F-4ACE-93E1-80E9C0F37EE9}">
      <dgm:prSet/>
      <dgm:spPr/>
      <dgm:t>
        <a:bodyPr/>
        <a:lstStyle/>
        <a:p>
          <a:endParaRPr lang="en-US"/>
        </a:p>
      </dgm:t>
    </dgm:pt>
    <dgm:pt modelId="{7E1FA1EB-6F3B-49B1-8955-D6BC15284819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sv-SE" sz="2000" dirty="0" smtClean="0"/>
            <a:t>generasi model kompleks berdasarkan pengamatan dan penalaran</a:t>
          </a:r>
          <a:endParaRPr lang="en-US" sz="2000" dirty="0"/>
        </a:p>
      </dgm:t>
    </dgm:pt>
    <dgm:pt modelId="{C7A7E3B6-5890-4676-A561-05680A902381}" type="parTrans" cxnId="{7DCF5EDB-6F15-4867-B1DE-93EE728958F5}">
      <dgm:prSet/>
      <dgm:spPr/>
      <dgm:t>
        <a:bodyPr/>
        <a:lstStyle/>
        <a:p>
          <a:endParaRPr lang="en-US"/>
        </a:p>
      </dgm:t>
    </dgm:pt>
    <dgm:pt modelId="{3E59DCC5-4002-4A42-A51F-71D0B039F5D8}" type="sibTrans" cxnId="{7DCF5EDB-6F15-4867-B1DE-93EE728958F5}">
      <dgm:prSet/>
      <dgm:spPr/>
      <dgm:t>
        <a:bodyPr/>
        <a:lstStyle/>
        <a:p>
          <a:endParaRPr lang="en-US"/>
        </a:p>
      </dgm:t>
    </dgm:pt>
    <dgm:pt modelId="{17808107-1B3B-48B7-A4DB-D2D0E6E77754}" type="pres">
      <dgm:prSet presAssocID="{9F7CC7B3-7E6B-4F72-AFDC-2D872D70B4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6CC91B-2095-4F96-B59B-3FFA411989C0}" type="pres">
      <dgm:prSet presAssocID="{2E421060-1F25-481D-9B84-DF77CB5B26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F5367-F8F9-4052-B2AE-4FFA82F66154}" type="pres">
      <dgm:prSet presAssocID="{2E421060-1F25-481D-9B84-DF77CB5B263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AB1B8-28C2-494E-B7C9-16A54A2044E5}" type="pres">
      <dgm:prSet presAssocID="{646ACCB4-F8A8-40A2-A521-0797042E10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42354-67BC-4B71-9BA4-0B1CC46CDB4D}" type="pres">
      <dgm:prSet presAssocID="{646ACCB4-F8A8-40A2-A521-0797042E10A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044C4-5653-46F6-A51B-AD8AE104D59A}" type="pres">
      <dgm:prSet presAssocID="{DE34B6DA-0B45-4454-BEE0-2170D442BE9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7F224-8840-49D3-9198-D35248EF6465}" type="pres">
      <dgm:prSet presAssocID="{DE34B6DA-0B45-4454-BEE0-2170D442BE9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5DAE74-B918-4DAE-835B-1E03221582CC}" srcId="{9F7CC7B3-7E6B-4F72-AFDC-2D872D70B471}" destId="{646ACCB4-F8A8-40A2-A521-0797042E10AD}" srcOrd="1" destOrd="0" parTransId="{99C6894A-9723-4511-BC61-E02B2316CDA9}" sibTransId="{FE01D9D8-0DE8-4FE5-B5BB-CFA38B7369B5}"/>
    <dgm:cxn modelId="{61939CF4-0E8C-4738-BEA7-E2CCCAB7ADB5}" type="presOf" srcId="{DE34B6DA-0B45-4454-BEE0-2170D442BE9D}" destId="{28B044C4-5653-46F6-A51B-AD8AE104D59A}" srcOrd="0" destOrd="0" presId="urn:microsoft.com/office/officeart/2005/8/layout/vList2"/>
    <dgm:cxn modelId="{40DA8684-C3E0-4B54-B7B3-EDEF0F379834}" type="presOf" srcId="{8C936677-1E4C-4457-976E-E4F77AEC1F3E}" destId="{450F5367-F8F9-4052-B2AE-4FFA82F66154}" srcOrd="0" destOrd="0" presId="urn:microsoft.com/office/officeart/2005/8/layout/vList2"/>
    <dgm:cxn modelId="{38F299E3-6DC1-4D74-B412-41BB60525579}" srcId="{2E421060-1F25-481D-9B84-DF77CB5B263F}" destId="{8C936677-1E4C-4457-976E-E4F77AEC1F3E}" srcOrd="0" destOrd="0" parTransId="{57F906F8-8566-410F-B61C-F88611F18A31}" sibTransId="{C9890568-70C2-4CDB-B754-26229239B560}"/>
    <dgm:cxn modelId="{7660C264-9667-4BFA-87E1-0E2AA10C5D3D}" type="presOf" srcId="{646ACCB4-F8A8-40A2-A521-0797042E10AD}" destId="{B10AB1B8-28C2-494E-B7C9-16A54A2044E5}" srcOrd="0" destOrd="0" presId="urn:microsoft.com/office/officeart/2005/8/layout/vList2"/>
    <dgm:cxn modelId="{2E4C5C8C-DAD9-4BFC-A365-D340C27C1C1E}" type="presOf" srcId="{0A5EF32A-F6ED-47AA-BA5B-CCE40E3A2A63}" destId="{13D42354-67BC-4B71-9BA4-0B1CC46CDB4D}" srcOrd="0" destOrd="0" presId="urn:microsoft.com/office/officeart/2005/8/layout/vList2"/>
    <dgm:cxn modelId="{7B6D4D7D-9A68-437F-85E9-F81129FC9975}" srcId="{646ACCB4-F8A8-40A2-A521-0797042E10AD}" destId="{0A5EF32A-F6ED-47AA-BA5B-CCE40E3A2A63}" srcOrd="0" destOrd="0" parTransId="{FB787973-4411-46F7-9AE8-79ADD713A9C1}" sibTransId="{87D82368-DAE3-4CF8-9F00-4E3C8383B596}"/>
    <dgm:cxn modelId="{B432DA1B-8C43-4954-ACD6-18D6E77EE02C}" srcId="{9F7CC7B3-7E6B-4F72-AFDC-2D872D70B471}" destId="{2E421060-1F25-481D-9B84-DF77CB5B263F}" srcOrd="0" destOrd="0" parTransId="{7573E7A6-32FC-447E-9C48-E67F182F1562}" sibTransId="{8AED3187-EF60-4355-AA43-AF3316023C7E}"/>
    <dgm:cxn modelId="{C4405128-5CFF-45C0-9EA2-868954FE84C2}" type="presOf" srcId="{7E1FA1EB-6F3B-49B1-8955-D6BC15284819}" destId="{9E77F224-8840-49D3-9198-D35248EF6465}" srcOrd="0" destOrd="0" presId="urn:microsoft.com/office/officeart/2005/8/layout/vList2"/>
    <dgm:cxn modelId="{7DCF5EDB-6F15-4867-B1DE-93EE728958F5}" srcId="{DE34B6DA-0B45-4454-BEE0-2170D442BE9D}" destId="{7E1FA1EB-6F3B-49B1-8955-D6BC15284819}" srcOrd="0" destOrd="0" parTransId="{C7A7E3B6-5890-4676-A561-05680A902381}" sibTransId="{3E59DCC5-4002-4A42-A51F-71D0B039F5D8}"/>
    <dgm:cxn modelId="{E3DADAFA-DF6F-4E45-90CB-A34C45981ED5}" srcId="{9F7CC7B3-7E6B-4F72-AFDC-2D872D70B471}" destId="{DE34B6DA-0B45-4454-BEE0-2170D442BE9D}" srcOrd="2" destOrd="0" parTransId="{D4EE395E-6BEF-48F6-A788-1C032ED2F8EC}" sibTransId="{5D8892CE-13FD-4D7F-A3F0-E1D1447002A3}"/>
    <dgm:cxn modelId="{29A8521A-D6AE-4FC9-914C-8338EE859BB1}" type="presOf" srcId="{B7AEE967-526E-40DD-807F-EE7AB9AA6038}" destId="{450F5367-F8F9-4052-B2AE-4FFA82F66154}" srcOrd="0" destOrd="1" presId="urn:microsoft.com/office/officeart/2005/8/layout/vList2"/>
    <dgm:cxn modelId="{F2CEFCBD-6B93-48F2-B7A7-A91FA54AC9A6}" type="presOf" srcId="{9F7CC7B3-7E6B-4F72-AFDC-2D872D70B471}" destId="{17808107-1B3B-48B7-A4DB-D2D0E6E77754}" srcOrd="0" destOrd="0" presId="urn:microsoft.com/office/officeart/2005/8/layout/vList2"/>
    <dgm:cxn modelId="{C80217D3-CAF9-474C-B5BF-E80B3A16F8B7}" type="presOf" srcId="{2E421060-1F25-481D-9B84-DF77CB5B263F}" destId="{5F6CC91B-2095-4F96-B59B-3FFA411989C0}" srcOrd="0" destOrd="0" presId="urn:microsoft.com/office/officeart/2005/8/layout/vList2"/>
    <dgm:cxn modelId="{1E86572D-166F-4ACE-93E1-80E9C0F37EE9}" srcId="{2E421060-1F25-481D-9B84-DF77CB5B263F}" destId="{B7AEE967-526E-40DD-807F-EE7AB9AA6038}" srcOrd="1" destOrd="0" parTransId="{F88281C5-2245-4A0E-878B-86BDB6190EBD}" sibTransId="{C67040EF-1912-4885-9673-EE345B4ABF54}"/>
    <dgm:cxn modelId="{969DCF2D-7D76-4235-922E-9421D7C9C318}" type="presParOf" srcId="{17808107-1B3B-48B7-A4DB-D2D0E6E77754}" destId="{5F6CC91B-2095-4F96-B59B-3FFA411989C0}" srcOrd="0" destOrd="0" presId="urn:microsoft.com/office/officeart/2005/8/layout/vList2"/>
    <dgm:cxn modelId="{D701DC6D-76BF-4ED2-9913-24E47DB4FD09}" type="presParOf" srcId="{17808107-1B3B-48B7-A4DB-D2D0E6E77754}" destId="{450F5367-F8F9-4052-B2AE-4FFA82F66154}" srcOrd="1" destOrd="0" presId="urn:microsoft.com/office/officeart/2005/8/layout/vList2"/>
    <dgm:cxn modelId="{3BF1C81C-3F9B-4BA2-81F0-E9085EE9A981}" type="presParOf" srcId="{17808107-1B3B-48B7-A4DB-D2D0E6E77754}" destId="{B10AB1B8-28C2-494E-B7C9-16A54A2044E5}" srcOrd="2" destOrd="0" presId="urn:microsoft.com/office/officeart/2005/8/layout/vList2"/>
    <dgm:cxn modelId="{CD4696CE-89C4-467E-A3E6-85D4062B1C6C}" type="presParOf" srcId="{17808107-1B3B-48B7-A4DB-D2D0E6E77754}" destId="{13D42354-67BC-4B71-9BA4-0B1CC46CDB4D}" srcOrd="3" destOrd="0" presId="urn:microsoft.com/office/officeart/2005/8/layout/vList2"/>
    <dgm:cxn modelId="{E029D2A4-4487-469C-AA72-B5A3E7B2FAF0}" type="presParOf" srcId="{17808107-1B3B-48B7-A4DB-D2D0E6E77754}" destId="{28B044C4-5653-46F6-A51B-AD8AE104D59A}" srcOrd="4" destOrd="0" presId="urn:microsoft.com/office/officeart/2005/8/layout/vList2"/>
    <dgm:cxn modelId="{B932DA97-6126-4838-AA56-D74F2705F036}" type="presParOf" srcId="{17808107-1B3B-48B7-A4DB-D2D0E6E77754}" destId="{9E77F224-8840-49D3-9198-D35248EF646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E987B4-E422-4EEA-B0C8-6DA6F406843A}" type="doc">
      <dgm:prSet loTypeId="urn:microsoft.com/office/officeart/2005/8/layout/vList2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E8A9670-4D05-4E0C-A0D5-BF10D823E1F2}">
      <dgm:prSet phldrT="[Text]" custT="1"/>
      <dgm:spPr/>
      <dgm:t>
        <a:bodyPr/>
        <a:lstStyle/>
        <a:p>
          <a:pPr algn="ctr"/>
          <a:r>
            <a:rPr lang="en-US" sz="3200" dirty="0" smtClean="0"/>
            <a:t>Supervised learning</a:t>
          </a:r>
          <a:endParaRPr lang="en-US" sz="3200" dirty="0"/>
        </a:p>
      </dgm:t>
    </dgm:pt>
    <dgm:pt modelId="{DFDBEA10-366F-41DD-96E0-599074735010}" type="parTrans" cxnId="{0497990A-6E9E-4096-8497-865FD83C5724}">
      <dgm:prSet/>
      <dgm:spPr/>
      <dgm:t>
        <a:bodyPr/>
        <a:lstStyle/>
        <a:p>
          <a:pPr algn="ctr"/>
          <a:endParaRPr lang="en-US" sz="1400"/>
        </a:p>
      </dgm:t>
    </dgm:pt>
    <dgm:pt modelId="{FDA3B227-19E2-4BDF-B01E-0D9E4EE74CCB}" type="sibTrans" cxnId="{0497990A-6E9E-4096-8497-865FD83C5724}">
      <dgm:prSet/>
      <dgm:spPr/>
      <dgm:t>
        <a:bodyPr/>
        <a:lstStyle/>
        <a:p>
          <a:pPr algn="ctr"/>
          <a:endParaRPr lang="en-US" sz="1400"/>
        </a:p>
      </dgm:t>
    </dgm:pt>
    <dgm:pt modelId="{16B8AA65-F697-4706-AFC2-5C18860247DE}">
      <dgm:prSet phldrT="[Text]" custT="1"/>
      <dgm:spPr/>
      <dgm:t>
        <a:bodyPr/>
        <a:lstStyle/>
        <a:p>
          <a:pPr algn="ctr"/>
          <a:r>
            <a:rPr lang="en-US" sz="3200" dirty="0" smtClean="0"/>
            <a:t>Unsupervised learning</a:t>
          </a:r>
          <a:endParaRPr lang="en-US" sz="3200" dirty="0"/>
        </a:p>
      </dgm:t>
    </dgm:pt>
    <dgm:pt modelId="{F1BE0D62-1852-4A48-8FC5-6B3246C2A54D}" type="parTrans" cxnId="{8004B16A-9BF3-4E87-8707-7A5A5D46C7B1}">
      <dgm:prSet/>
      <dgm:spPr/>
      <dgm:t>
        <a:bodyPr/>
        <a:lstStyle/>
        <a:p>
          <a:pPr algn="ctr"/>
          <a:endParaRPr lang="en-US" sz="1400"/>
        </a:p>
      </dgm:t>
    </dgm:pt>
    <dgm:pt modelId="{39A52BBF-EE4C-406C-936E-A152BBD57821}" type="sibTrans" cxnId="{8004B16A-9BF3-4E87-8707-7A5A5D46C7B1}">
      <dgm:prSet/>
      <dgm:spPr/>
      <dgm:t>
        <a:bodyPr/>
        <a:lstStyle/>
        <a:p>
          <a:pPr algn="ctr"/>
          <a:endParaRPr lang="en-US" sz="1400"/>
        </a:p>
      </dgm:t>
    </dgm:pt>
    <dgm:pt modelId="{21139703-5AFC-4E3C-B143-87B7F5C8EBE0}">
      <dgm:prSet phldrT="[Text]" custT="1"/>
      <dgm:spPr/>
      <dgm:t>
        <a:bodyPr/>
        <a:lstStyle/>
        <a:p>
          <a:pPr algn="ctr"/>
          <a:r>
            <a:rPr lang="en-US" sz="3200" dirty="0" smtClean="0"/>
            <a:t>Reinforcement learning</a:t>
          </a:r>
          <a:endParaRPr lang="en-US" sz="3200" dirty="0"/>
        </a:p>
      </dgm:t>
    </dgm:pt>
    <dgm:pt modelId="{E4AFD9A9-927E-44EB-8F47-25A137658F32}" type="parTrans" cxnId="{445A283E-C742-4804-8E73-71CE16B696AA}">
      <dgm:prSet/>
      <dgm:spPr/>
      <dgm:t>
        <a:bodyPr/>
        <a:lstStyle/>
        <a:p>
          <a:pPr algn="ctr"/>
          <a:endParaRPr lang="en-US" sz="1400"/>
        </a:p>
      </dgm:t>
    </dgm:pt>
    <dgm:pt modelId="{C8E2504B-EBBF-45B2-9598-D582D2AD1F2F}" type="sibTrans" cxnId="{445A283E-C742-4804-8E73-71CE16B696AA}">
      <dgm:prSet/>
      <dgm:spPr/>
      <dgm:t>
        <a:bodyPr/>
        <a:lstStyle/>
        <a:p>
          <a:pPr algn="ctr"/>
          <a:endParaRPr lang="en-US" sz="1400"/>
        </a:p>
      </dgm:t>
    </dgm:pt>
    <dgm:pt modelId="{7D148281-B7E0-4E99-87E9-79D89B15A743}">
      <dgm:prSet phldrT="[Text]" custT="1"/>
      <dgm:spPr/>
      <dgm:t>
        <a:bodyPr/>
        <a:lstStyle/>
        <a:p>
          <a:pPr algn="ctr"/>
          <a:r>
            <a:rPr lang="en-US" sz="2400" smtClean="0"/>
            <a:t>Jawaban benar untuk tiap contoh</a:t>
          </a:r>
          <a:endParaRPr lang="en-US" sz="2400" dirty="0"/>
        </a:p>
      </dgm:t>
    </dgm:pt>
    <dgm:pt modelId="{23332701-FCCB-4D8E-ADC5-ECA26204194C}" type="parTrans" cxnId="{7753D517-8AFE-4E50-9522-913399F3F3E3}">
      <dgm:prSet/>
      <dgm:spPr/>
      <dgm:t>
        <a:bodyPr/>
        <a:lstStyle/>
        <a:p>
          <a:endParaRPr lang="en-US"/>
        </a:p>
      </dgm:t>
    </dgm:pt>
    <dgm:pt modelId="{76A11E68-EB43-4570-8BF0-508F66B20215}" type="sibTrans" cxnId="{7753D517-8AFE-4E50-9522-913399F3F3E3}">
      <dgm:prSet/>
      <dgm:spPr/>
      <dgm:t>
        <a:bodyPr/>
        <a:lstStyle/>
        <a:p>
          <a:endParaRPr lang="en-US"/>
        </a:p>
      </dgm:t>
    </dgm:pt>
    <dgm:pt modelId="{09DC7DB5-79DF-44FF-9120-535A49CE3252}">
      <dgm:prSet phldrT="[Text]" custT="1"/>
      <dgm:spPr/>
      <dgm:t>
        <a:bodyPr/>
        <a:lstStyle/>
        <a:p>
          <a:pPr algn="ctr"/>
          <a:r>
            <a:rPr lang="en-US" sz="2400" smtClean="0"/>
            <a:t>Jawaban yang benar tidak diberikan</a:t>
          </a:r>
          <a:endParaRPr lang="en-US" sz="2400" dirty="0"/>
        </a:p>
      </dgm:t>
    </dgm:pt>
    <dgm:pt modelId="{8C57F671-32A6-4DAE-9E73-2049D9ED56C6}" type="parTrans" cxnId="{C6741DD9-1B8A-4CA4-80CA-82CA450812D8}">
      <dgm:prSet/>
      <dgm:spPr/>
      <dgm:t>
        <a:bodyPr/>
        <a:lstStyle/>
        <a:p>
          <a:endParaRPr lang="en-US"/>
        </a:p>
      </dgm:t>
    </dgm:pt>
    <dgm:pt modelId="{6F3BDF0A-9561-403C-A3C6-8348713328DE}" type="sibTrans" cxnId="{C6741DD9-1B8A-4CA4-80CA-82CA450812D8}">
      <dgm:prSet/>
      <dgm:spPr/>
      <dgm:t>
        <a:bodyPr/>
        <a:lstStyle/>
        <a:p>
          <a:endParaRPr lang="en-US"/>
        </a:p>
      </dgm:t>
    </dgm:pt>
    <dgm:pt modelId="{84B4344C-F5ED-47D7-9E56-12EAADFF9DCB}">
      <dgm:prSet phldrT="[Text]" custT="1"/>
      <dgm:spPr/>
      <dgm:t>
        <a:bodyPr/>
        <a:lstStyle/>
        <a:p>
          <a:pPr algn="ctr"/>
          <a:r>
            <a:rPr lang="en-US" sz="2400" smtClean="0"/>
            <a:t>Hadiah / Hukuman</a:t>
          </a:r>
          <a:endParaRPr lang="en-US" sz="2400" dirty="0"/>
        </a:p>
      </dgm:t>
    </dgm:pt>
    <dgm:pt modelId="{91B73CB9-E686-4E38-884D-B8EE271EFB86}" type="parTrans" cxnId="{41C4EB29-C602-4A6A-A9B7-771B5D27E12C}">
      <dgm:prSet/>
      <dgm:spPr/>
      <dgm:t>
        <a:bodyPr/>
        <a:lstStyle/>
        <a:p>
          <a:endParaRPr lang="en-US"/>
        </a:p>
      </dgm:t>
    </dgm:pt>
    <dgm:pt modelId="{94F6827E-7CB2-4896-BBD3-D6C115A75293}" type="sibTrans" cxnId="{41C4EB29-C602-4A6A-A9B7-771B5D27E12C}">
      <dgm:prSet/>
      <dgm:spPr/>
      <dgm:t>
        <a:bodyPr/>
        <a:lstStyle/>
        <a:p>
          <a:endParaRPr lang="en-US"/>
        </a:p>
      </dgm:t>
    </dgm:pt>
    <dgm:pt modelId="{BC401DC7-B75E-4C65-A1B5-43A34D73FC6E}" type="pres">
      <dgm:prSet presAssocID="{3DE987B4-E422-4EEA-B0C8-6DA6F40684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035E49-36E3-424E-BF04-1DE3EC3EABA2}" type="pres">
      <dgm:prSet presAssocID="{EE8A9670-4D05-4E0C-A0D5-BF10D823E1F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D12DB-D376-49F2-8671-946C72978CEC}" type="pres">
      <dgm:prSet presAssocID="{EE8A9670-4D05-4E0C-A0D5-BF10D823E1F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91E91-D4B3-4357-8678-6BE3F7677C0D}" type="pres">
      <dgm:prSet presAssocID="{16B8AA65-F697-4706-AFC2-5C18860247D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B5F17-3761-4154-BE5F-2320B26E4B63}" type="pres">
      <dgm:prSet presAssocID="{16B8AA65-F697-4706-AFC2-5C18860247D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F66A7-ABED-4E08-8FB7-3443F67702BE}" type="pres">
      <dgm:prSet presAssocID="{21139703-5AFC-4E3C-B143-87B7F5C8EBE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B8020-D3B3-40A1-81C5-2979A9CC7797}" type="pres">
      <dgm:prSet presAssocID="{21139703-5AFC-4E3C-B143-87B7F5C8EBE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741DD9-1B8A-4CA4-80CA-82CA450812D8}" srcId="{16B8AA65-F697-4706-AFC2-5C18860247DE}" destId="{09DC7DB5-79DF-44FF-9120-535A49CE3252}" srcOrd="0" destOrd="0" parTransId="{8C57F671-32A6-4DAE-9E73-2049D9ED56C6}" sibTransId="{6F3BDF0A-9561-403C-A3C6-8348713328DE}"/>
    <dgm:cxn modelId="{D3A70890-EAA3-4EA9-A78C-31B16605A0CD}" type="presOf" srcId="{7D148281-B7E0-4E99-87E9-79D89B15A743}" destId="{4CFD12DB-D376-49F2-8671-946C72978CEC}" srcOrd="0" destOrd="0" presId="urn:microsoft.com/office/officeart/2005/8/layout/vList2"/>
    <dgm:cxn modelId="{4691D756-24E9-4BD0-BE28-38E8E7469365}" type="presOf" srcId="{3DE987B4-E422-4EEA-B0C8-6DA6F406843A}" destId="{BC401DC7-B75E-4C65-A1B5-43A34D73FC6E}" srcOrd="0" destOrd="0" presId="urn:microsoft.com/office/officeart/2005/8/layout/vList2"/>
    <dgm:cxn modelId="{3A812C15-FD85-498A-A3C9-31CE23769C60}" type="presOf" srcId="{21139703-5AFC-4E3C-B143-87B7F5C8EBE0}" destId="{32AF66A7-ABED-4E08-8FB7-3443F67702BE}" srcOrd="0" destOrd="0" presId="urn:microsoft.com/office/officeart/2005/8/layout/vList2"/>
    <dgm:cxn modelId="{41C4EB29-C602-4A6A-A9B7-771B5D27E12C}" srcId="{21139703-5AFC-4E3C-B143-87B7F5C8EBE0}" destId="{84B4344C-F5ED-47D7-9E56-12EAADFF9DCB}" srcOrd="0" destOrd="0" parTransId="{91B73CB9-E686-4E38-884D-B8EE271EFB86}" sibTransId="{94F6827E-7CB2-4896-BBD3-D6C115A75293}"/>
    <dgm:cxn modelId="{13F0E831-5D44-44CD-888D-24F646A8D68E}" type="presOf" srcId="{09DC7DB5-79DF-44FF-9120-535A49CE3252}" destId="{DA7B5F17-3761-4154-BE5F-2320B26E4B63}" srcOrd="0" destOrd="0" presId="urn:microsoft.com/office/officeart/2005/8/layout/vList2"/>
    <dgm:cxn modelId="{7753D517-8AFE-4E50-9522-913399F3F3E3}" srcId="{EE8A9670-4D05-4E0C-A0D5-BF10D823E1F2}" destId="{7D148281-B7E0-4E99-87E9-79D89B15A743}" srcOrd="0" destOrd="0" parTransId="{23332701-FCCB-4D8E-ADC5-ECA26204194C}" sibTransId="{76A11E68-EB43-4570-8BF0-508F66B20215}"/>
    <dgm:cxn modelId="{445A283E-C742-4804-8E73-71CE16B696AA}" srcId="{3DE987B4-E422-4EEA-B0C8-6DA6F406843A}" destId="{21139703-5AFC-4E3C-B143-87B7F5C8EBE0}" srcOrd="2" destOrd="0" parTransId="{E4AFD9A9-927E-44EB-8F47-25A137658F32}" sibTransId="{C8E2504B-EBBF-45B2-9598-D582D2AD1F2F}"/>
    <dgm:cxn modelId="{738FC67E-DD45-48D9-BED3-1C3F68CBB858}" type="presOf" srcId="{84B4344C-F5ED-47D7-9E56-12EAADFF9DCB}" destId="{31BB8020-D3B3-40A1-81C5-2979A9CC7797}" srcOrd="0" destOrd="0" presId="urn:microsoft.com/office/officeart/2005/8/layout/vList2"/>
    <dgm:cxn modelId="{9BAA6194-B943-47DE-9169-3ED18E0737F1}" type="presOf" srcId="{EE8A9670-4D05-4E0C-A0D5-BF10D823E1F2}" destId="{E7035E49-36E3-424E-BF04-1DE3EC3EABA2}" srcOrd="0" destOrd="0" presId="urn:microsoft.com/office/officeart/2005/8/layout/vList2"/>
    <dgm:cxn modelId="{8004B16A-9BF3-4E87-8707-7A5A5D46C7B1}" srcId="{3DE987B4-E422-4EEA-B0C8-6DA6F406843A}" destId="{16B8AA65-F697-4706-AFC2-5C18860247DE}" srcOrd="1" destOrd="0" parTransId="{F1BE0D62-1852-4A48-8FC5-6B3246C2A54D}" sibTransId="{39A52BBF-EE4C-406C-936E-A152BBD57821}"/>
    <dgm:cxn modelId="{0497990A-6E9E-4096-8497-865FD83C5724}" srcId="{3DE987B4-E422-4EEA-B0C8-6DA6F406843A}" destId="{EE8A9670-4D05-4E0C-A0D5-BF10D823E1F2}" srcOrd="0" destOrd="0" parTransId="{DFDBEA10-366F-41DD-96E0-599074735010}" sibTransId="{FDA3B227-19E2-4BDF-B01E-0D9E4EE74CCB}"/>
    <dgm:cxn modelId="{1935F6D6-D7C5-4A45-9A73-A02DD6B283A4}" type="presOf" srcId="{16B8AA65-F697-4706-AFC2-5C18860247DE}" destId="{26691E91-D4B3-4357-8678-6BE3F7677C0D}" srcOrd="0" destOrd="0" presId="urn:microsoft.com/office/officeart/2005/8/layout/vList2"/>
    <dgm:cxn modelId="{0C3B4149-0426-46C7-9D4D-697B570915C4}" type="presParOf" srcId="{BC401DC7-B75E-4C65-A1B5-43A34D73FC6E}" destId="{E7035E49-36E3-424E-BF04-1DE3EC3EABA2}" srcOrd="0" destOrd="0" presId="urn:microsoft.com/office/officeart/2005/8/layout/vList2"/>
    <dgm:cxn modelId="{F78EFB7C-6E03-4513-92B5-7071A6F0B3A6}" type="presParOf" srcId="{BC401DC7-B75E-4C65-A1B5-43A34D73FC6E}" destId="{4CFD12DB-D376-49F2-8671-946C72978CEC}" srcOrd="1" destOrd="0" presId="urn:microsoft.com/office/officeart/2005/8/layout/vList2"/>
    <dgm:cxn modelId="{C57CC02C-D25B-462B-B291-59DD677B2235}" type="presParOf" srcId="{BC401DC7-B75E-4C65-A1B5-43A34D73FC6E}" destId="{26691E91-D4B3-4357-8678-6BE3F7677C0D}" srcOrd="2" destOrd="0" presId="urn:microsoft.com/office/officeart/2005/8/layout/vList2"/>
    <dgm:cxn modelId="{3E2D7A3D-F9EC-4EA6-870A-9A705A1804BA}" type="presParOf" srcId="{BC401DC7-B75E-4C65-A1B5-43A34D73FC6E}" destId="{DA7B5F17-3761-4154-BE5F-2320B26E4B63}" srcOrd="3" destOrd="0" presId="urn:microsoft.com/office/officeart/2005/8/layout/vList2"/>
    <dgm:cxn modelId="{AF66FB42-26BF-4D7F-AD3C-23C557FA1F08}" type="presParOf" srcId="{BC401DC7-B75E-4C65-A1B5-43A34D73FC6E}" destId="{32AF66A7-ABED-4E08-8FB7-3443F67702BE}" srcOrd="4" destOrd="0" presId="urn:microsoft.com/office/officeart/2005/8/layout/vList2"/>
    <dgm:cxn modelId="{51EC970A-9246-4993-B4C9-10630699ECFF}" type="presParOf" srcId="{BC401DC7-B75E-4C65-A1B5-43A34D73FC6E}" destId="{31BB8020-D3B3-40A1-81C5-2979A9CC7797}" srcOrd="5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ABCF0-F703-418C-AC67-DEEB49E6FEE3}">
      <dsp:nvSpPr>
        <dsp:cNvPr id="0" name=""/>
        <dsp:cNvSpPr/>
      </dsp:nvSpPr>
      <dsp:spPr>
        <a:xfrm rot="16200000">
          <a:off x="673100" y="-673100"/>
          <a:ext cx="1968500" cy="33147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“knowledge infusion ?”</a:t>
          </a:r>
          <a:endParaRPr lang="en-US" sz="2800" kern="1200" dirty="0"/>
        </a:p>
      </dsp:txBody>
      <dsp:txXfrm rot="5400000">
        <a:off x="0" y="0"/>
        <a:ext cx="3314700" cy="1476375"/>
      </dsp:txXfrm>
    </dsp:sp>
    <dsp:sp modelId="{06B43665-7C98-435C-AA1A-73D7C47F5383}">
      <dsp:nvSpPr>
        <dsp:cNvPr id="0" name=""/>
        <dsp:cNvSpPr/>
      </dsp:nvSpPr>
      <dsp:spPr>
        <a:xfrm>
          <a:off x="3314700" y="0"/>
          <a:ext cx="3314700" cy="19685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Adaptation </a:t>
          </a:r>
          <a:endParaRPr lang="en-US" sz="2800" kern="1200" dirty="0"/>
        </a:p>
      </dsp:txBody>
      <dsp:txXfrm>
        <a:off x="3314700" y="0"/>
        <a:ext cx="3314700" cy="1476375"/>
      </dsp:txXfrm>
    </dsp:sp>
    <dsp:sp modelId="{49A0AB03-6D62-4EAD-AD1B-AB91C7246F03}">
      <dsp:nvSpPr>
        <dsp:cNvPr id="0" name=""/>
        <dsp:cNvSpPr/>
      </dsp:nvSpPr>
      <dsp:spPr>
        <a:xfrm rot="10800000">
          <a:off x="0" y="1968500"/>
          <a:ext cx="3314700" cy="1968500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</a:t>
          </a:r>
          <a:endParaRPr lang="en-US" sz="2800" kern="1200" dirty="0"/>
        </a:p>
      </dsp:txBody>
      <dsp:txXfrm rot="10800000">
        <a:off x="0" y="2460625"/>
        <a:ext cx="3314700" cy="1476375"/>
      </dsp:txXfrm>
    </dsp:sp>
    <dsp:sp modelId="{F73D7594-25C8-4FDB-BACA-F2CAEE23FF73}">
      <dsp:nvSpPr>
        <dsp:cNvPr id="0" name=""/>
        <dsp:cNvSpPr/>
      </dsp:nvSpPr>
      <dsp:spPr>
        <a:xfrm rot="5400000">
          <a:off x="3987800" y="1295400"/>
          <a:ext cx="1968500" cy="33147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Autonomy</a:t>
          </a:r>
          <a:endParaRPr lang="en-US" sz="2800" kern="1200" dirty="0"/>
        </a:p>
      </dsp:txBody>
      <dsp:txXfrm rot="-5400000">
        <a:off x="3314700" y="2460624"/>
        <a:ext cx="3314700" cy="1476375"/>
      </dsp:txXfrm>
    </dsp:sp>
    <dsp:sp modelId="{94C00924-3DDD-4744-AD1F-C26BA9830B37}">
      <dsp:nvSpPr>
        <dsp:cNvPr id="0" name=""/>
        <dsp:cNvSpPr/>
      </dsp:nvSpPr>
      <dsp:spPr>
        <a:xfrm>
          <a:off x="1620523" y="1320051"/>
          <a:ext cx="3388352" cy="1296897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Learning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1683832" y="1383360"/>
        <a:ext cx="3261734" cy="1170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CC91B-2095-4F96-B59B-3FFA411989C0}">
      <dsp:nvSpPr>
        <dsp:cNvPr id="0" name=""/>
        <dsp:cNvSpPr/>
      </dsp:nvSpPr>
      <dsp:spPr>
        <a:xfrm>
          <a:off x="0" y="17594"/>
          <a:ext cx="6858000" cy="6739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Learning  from experience (</a:t>
          </a:r>
          <a:r>
            <a:rPr lang="en-US" sz="2400" kern="1200" dirty="0" err="1" smtClean="0"/>
            <a:t>pengalaman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32898" y="50492"/>
        <a:ext cx="6792204" cy="608124"/>
      </dsp:txXfrm>
    </dsp:sp>
    <dsp:sp modelId="{450F5367-F8F9-4052-B2AE-4FFA82F66154}">
      <dsp:nvSpPr>
        <dsp:cNvPr id="0" name=""/>
        <dsp:cNvSpPr/>
      </dsp:nvSpPr>
      <dsp:spPr>
        <a:xfrm>
          <a:off x="0" y="691514"/>
          <a:ext cx="6858000" cy="987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74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Mengingat</a:t>
          </a:r>
          <a:r>
            <a:rPr lang="en-US" sz="2000" kern="1200" dirty="0" smtClean="0"/>
            <a:t>  </a:t>
          </a:r>
          <a:r>
            <a:rPr lang="en-US" sz="2000" kern="1200" dirty="0" err="1" smtClean="0"/>
            <a:t>persepsi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kondisi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aksi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lalu</a:t>
          </a:r>
          <a:endParaRPr lang="en-US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err="1" smtClean="0"/>
            <a:t>Generalisasi</a:t>
          </a:r>
          <a:r>
            <a:rPr lang="en-US" sz="2000" kern="1200" smtClean="0"/>
            <a:t> </a:t>
          </a:r>
          <a:r>
            <a:rPr lang="en-US" sz="2000" kern="1200" smtClean="0">
              <a:sym typeface="Wingdings" panose="05000000000000000000" pitchFamily="2" charset="2"/>
            </a:rPr>
            <a:t></a:t>
          </a:r>
          <a:r>
            <a:rPr lang="en-US" sz="2000" kern="1200" smtClean="0"/>
            <a:t> </a:t>
          </a:r>
          <a:r>
            <a:rPr lang="en-US" sz="2000" kern="1200" dirty="0" err="1" smtClean="0"/>
            <a:t>identifikasi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pengalaman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serupa</a:t>
          </a:r>
          <a:r>
            <a:rPr lang="en-US" sz="2000" kern="1200" dirty="0" smtClean="0"/>
            <a:t> </a:t>
          </a:r>
        </a:p>
      </dsp:txBody>
      <dsp:txXfrm>
        <a:off x="0" y="691514"/>
        <a:ext cx="6858000" cy="987390"/>
      </dsp:txXfrm>
    </dsp:sp>
    <dsp:sp modelId="{B10AB1B8-28C2-494E-B7C9-16A54A2044E5}">
      <dsp:nvSpPr>
        <dsp:cNvPr id="0" name=""/>
        <dsp:cNvSpPr/>
      </dsp:nvSpPr>
      <dsp:spPr>
        <a:xfrm>
          <a:off x="0" y="1678905"/>
          <a:ext cx="6858000" cy="673920"/>
        </a:xfrm>
        <a:prstGeom prst="roundRect">
          <a:avLst/>
        </a:prstGeom>
        <a:gradFill rotWithShape="0">
          <a:gsLst>
            <a:gs pos="0">
              <a:schemeClr val="accent5">
                <a:hueOff val="-640498"/>
                <a:satOff val="-7079"/>
                <a:lumOff val="9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-640498"/>
                <a:satOff val="-7079"/>
                <a:lumOff val="9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-640498"/>
                <a:satOff val="-7079"/>
                <a:lumOff val="9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Forecasting (</a:t>
          </a:r>
          <a:r>
            <a:rPr lang="en-US" sz="2400" kern="1200" dirty="0" err="1" smtClean="0"/>
            <a:t>peramalan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32898" y="1711803"/>
        <a:ext cx="6792204" cy="608124"/>
      </dsp:txXfrm>
    </dsp:sp>
    <dsp:sp modelId="{13D42354-67BC-4B71-9BA4-0B1CC46CDB4D}">
      <dsp:nvSpPr>
        <dsp:cNvPr id="0" name=""/>
        <dsp:cNvSpPr/>
      </dsp:nvSpPr>
      <dsp:spPr>
        <a:xfrm>
          <a:off x="0" y="2352825"/>
          <a:ext cx="6858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74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Perkiraan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perubahan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lingkungan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0" y="2352825"/>
        <a:ext cx="6858000" cy="596160"/>
      </dsp:txXfrm>
    </dsp:sp>
    <dsp:sp modelId="{28B044C4-5653-46F6-A51B-AD8AE104D59A}">
      <dsp:nvSpPr>
        <dsp:cNvPr id="0" name=""/>
        <dsp:cNvSpPr/>
      </dsp:nvSpPr>
      <dsp:spPr>
        <a:xfrm>
          <a:off x="0" y="2948985"/>
          <a:ext cx="6858000" cy="673920"/>
        </a:xfrm>
        <a:prstGeom prst="roundRect">
          <a:avLst/>
        </a:prstGeom>
        <a:gradFill rotWithShape="0">
          <a:gsLst>
            <a:gs pos="0">
              <a:schemeClr val="accent5">
                <a:hueOff val="-1280996"/>
                <a:satOff val="-14159"/>
                <a:lumOff val="19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-1280996"/>
                <a:satOff val="-14159"/>
                <a:lumOff val="19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-1280996"/>
                <a:satOff val="-14159"/>
                <a:lumOff val="19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Theories (Rule Based)  </a:t>
          </a:r>
          <a:endParaRPr lang="en-US" sz="2400" kern="1200" dirty="0"/>
        </a:p>
      </dsp:txBody>
      <dsp:txXfrm>
        <a:off x="32898" y="2981883"/>
        <a:ext cx="6792204" cy="608124"/>
      </dsp:txXfrm>
    </dsp:sp>
    <dsp:sp modelId="{9E77F224-8840-49D3-9198-D35248EF6465}">
      <dsp:nvSpPr>
        <dsp:cNvPr id="0" name=""/>
        <dsp:cNvSpPr/>
      </dsp:nvSpPr>
      <dsp:spPr>
        <a:xfrm>
          <a:off x="0" y="3622905"/>
          <a:ext cx="6858000" cy="93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74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2000" kern="1200" dirty="0" smtClean="0"/>
            <a:t>generasi model kompleks berdasarkan pengamatan dan penalaran</a:t>
          </a:r>
          <a:endParaRPr lang="en-US" sz="2000" kern="1200" dirty="0"/>
        </a:p>
      </dsp:txBody>
      <dsp:txXfrm>
        <a:off x="0" y="3622905"/>
        <a:ext cx="6858000" cy="931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35E49-36E3-424E-BF04-1DE3EC3EABA2}">
      <dsp:nvSpPr>
        <dsp:cNvPr id="0" name=""/>
        <dsp:cNvSpPr/>
      </dsp:nvSpPr>
      <dsp:spPr>
        <a:xfrm>
          <a:off x="0" y="27912"/>
          <a:ext cx="5815013" cy="748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Supervised learning</a:t>
          </a:r>
          <a:endParaRPr lang="en-US" sz="3200" kern="1200" dirty="0"/>
        </a:p>
      </dsp:txBody>
      <dsp:txXfrm>
        <a:off x="36553" y="64465"/>
        <a:ext cx="5741907" cy="675694"/>
      </dsp:txXfrm>
    </dsp:sp>
    <dsp:sp modelId="{4CFD12DB-D376-49F2-8671-946C72978CEC}">
      <dsp:nvSpPr>
        <dsp:cNvPr id="0" name=""/>
        <dsp:cNvSpPr/>
      </dsp:nvSpPr>
      <dsp:spPr>
        <a:xfrm>
          <a:off x="0" y="776712"/>
          <a:ext cx="5815013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27" tIns="30480" rIns="170688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Jawaban benar untuk tiap contoh</a:t>
          </a:r>
          <a:endParaRPr lang="en-US" sz="2400" kern="1200" dirty="0"/>
        </a:p>
      </dsp:txBody>
      <dsp:txXfrm>
        <a:off x="0" y="776712"/>
        <a:ext cx="5815013" cy="662400"/>
      </dsp:txXfrm>
    </dsp:sp>
    <dsp:sp modelId="{26691E91-D4B3-4357-8678-6BE3F7677C0D}">
      <dsp:nvSpPr>
        <dsp:cNvPr id="0" name=""/>
        <dsp:cNvSpPr/>
      </dsp:nvSpPr>
      <dsp:spPr>
        <a:xfrm>
          <a:off x="0" y="1439112"/>
          <a:ext cx="5815013" cy="748800"/>
        </a:xfrm>
        <a:prstGeom prst="roundRect">
          <a:avLst/>
        </a:prstGeom>
        <a:gradFill rotWithShape="0">
          <a:gsLst>
            <a:gs pos="0">
              <a:schemeClr val="accent3">
                <a:hueOff val="2536385"/>
                <a:satOff val="17125"/>
                <a:lumOff val="-794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2536385"/>
                <a:satOff val="17125"/>
                <a:lumOff val="-794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2536385"/>
                <a:satOff val="17125"/>
                <a:lumOff val="-794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Unsupervised learning</a:t>
          </a:r>
          <a:endParaRPr lang="en-US" sz="3200" kern="1200" dirty="0"/>
        </a:p>
      </dsp:txBody>
      <dsp:txXfrm>
        <a:off x="36553" y="1475665"/>
        <a:ext cx="5741907" cy="675694"/>
      </dsp:txXfrm>
    </dsp:sp>
    <dsp:sp modelId="{DA7B5F17-3761-4154-BE5F-2320B26E4B63}">
      <dsp:nvSpPr>
        <dsp:cNvPr id="0" name=""/>
        <dsp:cNvSpPr/>
      </dsp:nvSpPr>
      <dsp:spPr>
        <a:xfrm>
          <a:off x="0" y="2187912"/>
          <a:ext cx="5815013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27" tIns="30480" rIns="170688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Jawaban yang benar tidak diberikan</a:t>
          </a:r>
          <a:endParaRPr lang="en-US" sz="2400" kern="1200" dirty="0"/>
        </a:p>
      </dsp:txBody>
      <dsp:txXfrm>
        <a:off x="0" y="2187912"/>
        <a:ext cx="5815013" cy="662400"/>
      </dsp:txXfrm>
    </dsp:sp>
    <dsp:sp modelId="{32AF66A7-ABED-4E08-8FB7-3443F67702BE}">
      <dsp:nvSpPr>
        <dsp:cNvPr id="0" name=""/>
        <dsp:cNvSpPr/>
      </dsp:nvSpPr>
      <dsp:spPr>
        <a:xfrm>
          <a:off x="0" y="2850312"/>
          <a:ext cx="5815013" cy="748800"/>
        </a:xfrm>
        <a:prstGeom prst="roundRect">
          <a:avLst/>
        </a:prstGeom>
        <a:gradFill rotWithShape="0">
          <a:gsLst>
            <a:gs pos="0">
              <a:schemeClr val="accent3">
                <a:hueOff val="5072770"/>
                <a:satOff val="34251"/>
                <a:lumOff val="-1588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5072770"/>
                <a:satOff val="34251"/>
                <a:lumOff val="-1588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5072770"/>
                <a:satOff val="34251"/>
                <a:lumOff val="-1588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Reinforcement learning</a:t>
          </a:r>
          <a:endParaRPr lang="en-US" sz="3200" kern="1200" dirty="0"/>
        </a:p>
      </dsp:txBody>
      <dsp:txXfrm>
        <a:off x="36553" y="2886865"/>
        <a:ext cx="5741907" cy="675694"/>
      </dsp:txXfrm>
    </dsp:sp>
    <dsp:sp modelId="{31BB8020-D3B3-40A1-81C5-2979A9CC7797}">
      <dsp:nvSpPr>
        <dsp:cNvPr id="0" name=""/>
        <dsp:cNvSpPr/>
      </dsp:nvSpPr>
      <dsp:spPr>
        <a:xfrm>
          <a:off x="0" y="3599112"/>
          <a:ext cx="5815013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27" tIns="30480" rIns="170688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Hadiah / Hukuman</a:t>
          </a:r>
          <a:endParaRPr lang="en-US" sz="2400" kern="1200" dirty="0"/>
        </a:p>
      </dsp:txBody>
      <dsp:txXfrm>
        <a:off x="0" y="3599112"/>
        <a:ext cx="5815013" cy="662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2841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4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9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3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74632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7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5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091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072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635D447D-F805-4288-A2BF-ABFF290E363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40F696B-1496-4995-96EE-91879AF69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472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Artificial Intelligence 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– UNIKOM</a:t>
            </a:r>
          </a:p>
          <a:p>
            <a:r>
              <a:rPr lang="en-US" dirty="0" smtClean="0"/>
              <a:t>Nelly </a:t>
            </a:r>
            <a:r>
              <a:rPr lang="en-US" dirty="0" err="1" smtClean="0"/>
              <a:t>Indriani</a:t>
            </a:r>
            <a:r>
              <a:rPr lang="en-US" dirty="0" smtClean="0"/>
              <a:t> W. </a:t>
            </a:r>
            <a:r>
              <a:rPr lang="en-US" dirty="0" err="1" smtClean="0"/>
              <a:t>S.Si</a:t>
            </a:r>
            <a:r>
              <a:rPr lang="en-US" dirty="0" smtClean="0"/>
              <a:t>., M.T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7239001" cy="8032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Critic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7675"/>
            <a:ext cx="8686800" cy="514032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Menyampaikan</a:t>
            </a:r>
            <a:r>
              <a:rPr lang="en-US" sz="2400" dirty="0" smtClean="0"/>
              <a:t> learning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performa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performansi</a:t>
            </a:r>
            <a:endParaRPr lang="en-US" sz="2400" dirty="0"/>
          </a:p>
          <a:p>
            <a:pPr lvl="1"/>
            <a:r>
              <a:rPr lang="en-US" sz="2400" dirty="0" smtClean="0"/>
              <a:t>should </a:t>
            </a:r>
            <a:r>
              <a:rPr lang="en-US" sz="2400" dirty="0"/>
              <a:t>be from the outside</a:t>
            </a:r>
          </a:p>
          <a:p>
            <a:pPr lvl="1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internal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performa</a:t>
            </a:r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 err="1" smtClean="0"/>
              <a:t>Kadang-kadang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membenarkan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meragukan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performa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rendah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03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7239001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Problem Generator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445452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Memberi</a:t>
            </a:r>
            <a:r>
              <a:rPr lang="en-US" sz="2800" dirty="0" smtClean="0"/>
              <a:t> saran </a:t>
            </a:r>
            <a:r>
              <a:rPr lang="en-US" sz="2800" dirty="0" err="1" smtClean="0"/>
              <a:t>aksi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mengarah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mengarahkan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sub-optimal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pendek</a:t>
            </a:r>
            <a:r>
              <a:rPr lang="en-US" sz="2800" dirty="0" smtClean="0"/>
              <a:t> </a:t>
            </a:r>
          </a:p>
          <a:p>
            <a:pPr lvl="1"/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jangka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, </a:t>
            </a:r>
            <a:r>
              <a:rPr lang="en-US" sz="2200" dirty="0" err="1" smtClean="0"/>
              <a:t>berharap</a:t>
            </a:r>
            <a:r>
              <a:rPr lang="en-US" sz="2200" dirty="0" smtClean="0"/>
              <a:t> </a:t>
            </a:r>
            <a:r>
              <a:rPr lang="en-US" sz="2200" dirty="0" err="1" smtClean="0"/>
              <a:t>aksi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ditemukan</a:t>
            </a:r>
            <a:endParaRPr lang="en-US" sz="22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36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19686" y="4052781"/>
            <a:ext cx="173831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2590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1447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Element Design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smtClean="0"/>
              <a:t>Dipengaruhi oleh</a:t>
            </a:r>
            <a:endParaRPr lang="en-US" sz="2400"/>
          </a:p>
          <a:p>
            <a:pPr>
              <a:lnSpc>
                <a:spcPct val="150000"/>
              </a:lnSpc>
            </a:pPr>
            <a:r>
              <a:rPr lang="en-US" sz="2000" smtClean="0"/>
              <a:t>Komponen performa  elemen yang  akan dilatih </a:t>
            </a:r>
            <a:endParaRPr lang="en-US" sz="2000"/>
          </a:p>
          <a:p>
            <a:pPr>
              <a:lnSpc>
                <a:spcPct val="150000"/>
              </a:lnSpc>
            </a:pPr>
            <a:r>
              <a:rPr lang="en-US" sz="2000" smtClean="0"/>
              <a:t>Umpan balik </a:t>
            </a:r>
            <a:r>
              <a:rPr lang="en-US" sz="2000" smtClean="0"/>
              <a:t> apa </a:t>
            </a:r>
            <a:r>
              <a:rPr lang="en-US" sz="2000" smtClean="0"/>
              <a:t>yang siap untuk melatih komponen tersebut</a:t>
            </a:r>
            <a:endParaRPr lang="en-US" sz="2000"/>
          </a:p>
          <a:p>
            <a:pPr>
              <a:lnSpc>
                <a:spcPct val="150000"/>
              </a:lnSpc>
            </a:pPr>
            <a:r>
              <a:rPr lang="en-US" sz="2000" smtClean="0"/>
              <a:t>Representation  apa yang digunakan untuk komponen</a:t>
            </a:r>
            <a:endParaRPr lang="en-US" sz="16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TYPE LEARNING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61303"/>
              </p:ext>
            </p:extLst>
          </p:nvPr>
        </p:nvGraphicFramePr>
        <p:xfrm>
          <a:off x="990600" y="1524000"/>
          <a:ext cx="6858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80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Type of Feedback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86544"/>
              </p:ext>
            </p:extLst>
          </p:nvPr>
        </p:nvGraphicFramePr>
        <p:xfrm>
          <a:off x="1143000" y="1752600"/>
          <a:ext cx="5815013" cy="428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34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457200"/>
            <a:ext cx="7584656" cy="5867400"/>
          </a:xfrm>
        </p:spPr>
      </p:pic>
    </p:spTree>
    <p:extLst>
      <p:ext uri="{BB962C8B-B14F-4D97-AF65-F5344CB8AC3E}">
        <p14:creationId xmlns:p14="http://schemas.microsoft.com/office/powerpoint/2010/main" val="344386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6" y="533400"/>
            <a:ext cx="2891790" cy="1143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lvl="0" algn="ctr"/>
            <a:r>
              <a:rPr lang="en-US" sz="3600">
                <a:solidFill>
                  <a:schemeClr val="bg1"/>
                </a:solidFill>
              </a:rPr>
              <a:t>Supervised </a:t>
            </a:r>
            <a:r>
              <a:rPr lang="en-US" sz="3600" smtClean="0">
                <a:solidFill>
                  <a:schemeClr val="bg1"/>
                </a:solidFill>
              </a:rPr>
              <a:t>Learning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4" y="685801"/>
            <a:ext cx="4070985" cy="5175250"/>
          </a:xfrm>
        </p:spPr>
        <p:txBody>
          <a:bodyPr/>
          <a:lstStyle/>
          <a:p>
            <a:pPr marL="542925" lvl="0" indent="-542925"/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sample</a:t>
            </a:r>
          </a:p>
          <a:p>
            <a:pPr marL="900113" lvl="1" indent="-442913"/>
            <a:r>
              <a:rPr lang="en-US" sz="2000" dirty="0"/>
              <a:t>Data </a:t>
            </a:r>
            <a:r>
              <a:rPr lang="en-US" sz="2000" dirty="0" smtClean="0"/>
              <a:t>training</a:t>
            </a:r>
          </a:p>
          <a:p>
            <a:pPr marL="900113" lvl="1" indent="-442913"/>
            <a:r>
              <a:rPr lang="en-US" sz="2000" dirty="0"/>
              <a:t>C</a:t>
            </a:r>
            <a:r>
              <a:rPr lang="en-US" sz="2000" smtClean="0"/>
              <a:t>lassification </a:t>
            </a:r>
            <a:endParaRPr lang="en-US" sz="2000" dirty="0" smtClean="0"/>
          </a:p>
          <a:p>
            <a:pPr marL="900113" lvl="1" indent="-442913"/>
            <a:r>
              <a:rPr lang="en-US" sz="2000" dirty="0" err="1" smtClean="0"/>
              <a:t>Backpropagation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286000"/>
            <a:ext cx="2891790" cy="3581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Supervised Learning Model</a:t>
            </a:r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33512"/>
            <a:ext cx="7429500" cy="4953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585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85800"/>
            <a:ext cx="3200400" cy="1295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lvl="0" algn="ctr"/>
            <a:r>
              <a:rPr lang="en-US" sz="4000">
                <a:solidFill>
                  <a:schemeClr val="bg1"/>
                </a:solidFill>
              </a:rPr>
              <a:t>Unsupervised </a:t>
            </a:r>
            <a:r>
              <a:rPr lang="en-US" sz="4000" smtClean="0">
                <a:solidFill>
                  <a:schemeClr val="bg1"/>
                </a:solidFill>
              </a:rPr>
              <a:t>Learning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yang </a:t>
            </a:r>
            <a:r>
              <a:rPr lang="en-US" sz="2800" dirty="0" err="1" smtClean="0"/>
              <a:t>tidak</a:t>
            </a:r>
            <a:r>
              <a:rPr lang="en-US" sz="2800" dirty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smtClean="0"/>
              <a:t>output</a:t>
            </a:r>
          </a:p>
          <a:p>
            <a:pPr lvl="1"/>
            <a:r>
              <a:rPr lang="en-US" sz="2600" dirty="0" smtClean="0"/>
              <a:t>clustering</a:t>
            </a:r>
            <a:endParaRPr lang="en-US" sz="26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42925" y="2286000"/>
            <a:ext cx="2891790" cy="3581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38200"/>
          </a:xfrm>
        </p:spPr>
        <p:txBody>
          <a:bodyPr/>
          <a:lstStyle/>
          <a:p>
            <a:r>
              <a:rPr lang="en-US" smtClean="0"/>
              <a:t>Unsupervised Learning</a:t>
            </a: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0" r="35411"/>
          <a:stretch/>
        </p:blipFill>
        <p:spPr>
          <a:xfrm>
            <a:off x="1219200" y="1514475"/>
            <a:ext cx="6858000" cy="5039375"/>
          </a:xfrm>
        </p:spPr>
      </p:pic>
    </p:spTree>
    <p:extLst>
      <p:ext uri="{BB962C8B-B14F-4D97-AF65-F5344CB8AC3E}">
        <p14:creationId xmlns:p14="http://schemas.microsoft.com/office/powerpoint/2010/main" val="40188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Materi 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smtClean="0"/>
              <a:t>Definition </a:t>
            </a:r>
          </a:p>
          <a:p>
            <a:pPr marL="0" indent="0" algn="ctr">
              <a:buNone/>
            </a:pPr>
            <a:r>
              <a:rPr lang="en-US" sz="2400" smtClean="0"/>
              <a:t>Design Learning Agent</a:t>
            </a:r>
          </a:p>
          <a:p>
            <a:pPr marL="0" indent="0" algn="ctr">
              <a:buNone/>
            </a:pPr>
            <a:r>
              <a:rPr lang="en-US" sz="2400" smtClean="0"/>
              <a:t>How to  learn</a:t>
            </a:r>
          </a:p>
          <a:p>
            <a:pPr marL="0" indent="0" algn="ctr">
              <a:buNone/>
            </a:pPr>
            <a:r>
              <a:rPr lang="en-US" sz="2400" smtClean="0"/>
              <a:t>Type of learn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mtClean="0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Mhs mampu memahami materi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Mengenali cara-cara belajar agent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Clustering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6" y="1507203"/>
            <a:ext cx="6934201" cy="3880773"/>
          </a:xfrm>
        </p:spPr>
        <p:txBody>
          <a:bodyPr/>
          <a:lstStyle/>
          <a:p>
            <a:r>
              <a:rPr lang="nb-NO" dirty="0" smtClean="0"/>
              <a:t>Tidak  </a:t>
            </a:r>
            <a:r>
              <a:rPr lang="nb-NO" dirty="0"/>
              <a:t>perlu melatih metoda tersebut atau dengan kata lain, tidak ada fase </a:t>
            </a:r>
            <a:r>
              <a:rPr lang="nb-NO" i="1" dirty="0"/>
              <a:t>learning</a:t>
            </a:r>
            <a:r>
              <a:rPr lang="nb-NO" dirty="0"/>
              <a:t>. </a:t>
            </a:r>
            <a:endParaRPr lang="nb-NO" dirty="0" smtClean="0"/>
          </a:p>
          <a:p>
            <a:r>
              <a:rPr lang="en-US" dirty="0" err="1" smtClean="0"/>
              <a:t>Mengelompokkan</a:t>
            </a:r>
            <a:r>
              <a:rPr lang="en-US" dirty="0" smtClean="0"/>
              <a:t>  </a:t>
            </a:r>
            <a:r>
              <a:rPr lang="en-US" dirty="0" err="1"/>
              <a:t>obyek-obyek</a:t>
            </a:r>
            <a:r>
              <a:rPr lang="en-US" dirty="0"/>
              <a:t> data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data,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relasinya</a:t>
            </a:r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3276600" y="3951288"/>
            <a:ext cx="3048000" cy="2678112"/>
            <a:chOff x="2160" y="2544"/>
            <a:chExt cx="1920" cy="1687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  <a:gd name="T4" fmla="*/ 0 60000 65536"/>
                <a:gd name="T5" fmla="*/ 0 60000 65536"/>
                <a:gd name="T6" fmla="*/ 0 w 510"/>
                <a:gd name="T7" fmla="*/ 0 h 535"/>
                <a:gd name="T8" fmla="*/ 510 w 510"/>
                <a:gd name="T9" fmla="*/ 535 h 5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" name="AutoShape 11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" name="AutoShape 14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" name="AutoShape 15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7" name="AutoShape 16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8" name="AutoShape 17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9" name="AutoShape 18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1" name="AutoShape 20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" name="AutoShape 21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3" name="AutoShape 22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5" name="AutoShape 24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6" name="AutoShape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7" name="AutoShape 26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8" name="AutoShape 27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9" name="AutoShape 28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" name="AutoShape 29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1" name="AutoShape 30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2" name="AutoShape 31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3" name="AutoShape 32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44" name="Group 33"/>
          <p:cNvGrpSpPr>
            <a:grpSpLocks/>
          </p:cNvGrpSpPr>
          <p:nvPr/>
        </p:nvGrpSpPr>
        <p:grpSpPr bwMode="auto">
          <a:xfrm>
            <a:off x="5334000" y="3048000"/>
            <a:ext cx="3048000" cy="2514600"/>
            <a:chOff x="3312" y="1584"/>
            <a:chExt cx="1920" cy="1584"/>
          </a:xfrm>
        </p:grpSpPr>
        <p:sp>
          <p:nvSpPr>
            <p:cNvPr id="45" name="Line 34"/>
            <p:cNvSpPr>
              <a:spLocks noChangeShapeType="1"/>
            </p:cNvSpPr>
            <p:nvPr/>
          </p:nvSpPr>
          <p:spPr bwMode="auto">
            <a:xfrm flipH="1" flipV="1">
              <a:off x="3312" y="2736"/>
              <a:ext cx="144" cy="43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35"/>
            <p:cNvSpPr>
              <a:spLocks noChangeArrowheads="1"/>
            </p:cNvSpPr>
            <p:nvPr/>
          </p:nvSpPr>
          <p:spPr bwMode="auto">
            <a:xfrm>
              <a:off x="3984" y="1584"/>
              <a:ext cx="1248" cy="672"/>
            </a:xfrm>
            <a:prstGeom prst="wedgeRectCallout">
              <a:avLst>
                <a:gd name="adj1" fmla="val -93509"/>
                <a:gd name="adj2" fmla="val 150894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latin typeface="Tahoma" panose="020B0604030504040204" pitchFamily="34" charset="0"/>
                </a:rPr>
                <a:t>Inter-cluster distances are maximized</a:t>
              </a:r>
            </a:p>
          </p:txBody>
        </p:sp>
      </p:grpSp>
      <p:grpSp>
        <p:nvGrpSpPr>
          <p:cNvPr id="47" name="Group 36"/>
          <p:cNvGrpSpPr>
            <a:grpSpLocks/>
          </p:cNvGrpSpPr>
          <p:nvPr/>
        </p:nvGrpSpPr>
        <p:grpSpPr bwMode="auto">
          <a:xfrm>
            <a:off x="2895600" y="4038600"/>
            <a:ext cx="3276600" cy="2286000"/>
            <a:chOff x="1824" y="2208"/>
            <a:chExt cx="2064" cy="1440"/>
          </a:xfrm>
        </p:grpSpPr>
        <p:sp>
          <p:nvSpPr>
            <p:cNvPr id="48" name="Oval 37"/>
            <p:cNvSpPr>
              <a:spLocks noChangeArrowheads="1"/>
            </p:cNvSpPr>
            <p:nvPr/>
          </p:nvSpPr>
          <p:spPr bwMode="auto">
            <a:xfrm>
              <a:off x="1824" y="2592"/>
              <a:ext cx="816" cy="72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" name="Oval 38"/>
            <p:cNvSpPr>
              <a:spLocks noChangeArrowheads="1"/>
            </p:cNvSpPr>
            <p:nvPr/>
          </p:nvSpPr>
          <p:spPr bwMode="auto">
            <a:xfrm>
              <a:off x="2928" y="2208"/>
              <a:ext cx="720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0" name="Oval 39"/>
            <p:cNvSpPr>
              <a:spLocks noChangeArrowheads="1"/>
            </p:cNvSpPr>
            <p:nvPr/>
          </p:nvSpPr>
          <p:spPr bwMode="auto">
            <a:xfrm>
              <a:off x="3216" y="3024"/>
              <a:ext cx="672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" name="Group 40"/>
          <p:cNvGrpSpPr>
            <a:grpSpLocks/>
          </p:cNvGrpSpPr>
          <p:nvPr/>
        </p:nvGrpSpPr>
        <p:grpSpPr bwMode="auto">
          <a:xfrm>
            <a:off x="1295400" y="3352800"/>
            <a:ext cx="2286000" cy="1676400"/>
            <a:chOff x="816" y="1776"/>
            <a:chExt cx="1440" cy="1056"/>
          </a:xfrm>
        </p:grpSpPr>
        <p:sp>
          <p:nvSpPr>
            <p:cNvPr id="52" name="Line 41"/>
            <p:cNvSpPr>
              <a:spLocks noChangeShapeType="1"/>
            </p:cNvSpPr>
            <p:nvPr/>
          </p:nvSpPr>
          <p:spPr bwMode="auto">
            <a:xfrm flipV="1">
              <a:off x="2064" y="2736"/>
              <a:ext cx="192" cy="9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AutoShape 42"/>
            <p:cNvSpPr>
              <a:spLocks noChangeArrowheads="1"/>
            </p:cNvSpPr>
            <p:nvPr/>
          </p:nvSpPr>
          <p:spPr bwMode="auto">
            <a:xfrm>
              <a:off x="816" y="1776"/>
              <a:ext cx="1248" cy="672"/>
            </a:xfrm>
            <a:prstGeom prst="wedgeRectCallout">
              <a:avLst>
                <a:gd name="adj1" fmla="val 56250"/>
                <a:gd name="adj2" fmla="val 92856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latin typeface="Tahoma" panose="020B0604030504040204" pitchFamily="34" charset="0"/>
                </a:rPr>
                <a:t>Intra-cluster distances are minimized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439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3343276" cy="10668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lvl="0" algn="ctr"/>
            <a:r>
              <a:rPr lang="en-US" sz="36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Reinforcement </a:t>
            </a:r>
            <a:r>
              <a:rPr lang="en-US" sz="36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2400" dirty="0"/>
              <a:t>Output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input,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feedback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Feedback : </a:t>
            </a:r>
            <a:r>
              <a:rPr lang="en-US" sz="2000" dirty="0" err="1"/>
              <a:t>entitas</a:t>
            </a:r>
            <a:r>
              <a:rPr lang="en-US" sz="2000" dirty="0"/>
              <a:t> </a:t>
            </a:r>
            <a:r>
              <a:rPr lang="en-US" sz="2000" dirty="0" err="1"/>
              <a:t>luar</a:t>
            </a:r>
            <a:r>
              <a:rPr lang="en-US" sz="2000" dirty="0"/>
              <a:t>, </a:t>
            </a:r>
            <a:r>
              <a:rPr lang="en-US" sz="2000" dirty="0" err="1"/>
              <a:t>lingkungan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agent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Feedback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tertunda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mengikuti</a:t>
            </a:r>
            <a:r>
              <a:rPr lang="en-US" sz="2000" dirty="0"/>
              <a:t> 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aksi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143" y="4694241"/>
            <a:ext cx="6347714" cy="1381124"/>
          </a:xfrm>
        </p:spPr>
        <p:txBody>
          <a:bodyPr/>
          <a:lstStyle/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terdekat</a:t>
            </a:r>
            <a:endParaRPr lang="en-US" dirty="0"/>
          </a:p>
          <a:p>
            <a:r>
              <a:rPr lang="en-US" dirty="0"/>
              <a:t>Stochastic environment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35300" y="19050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>
                <a:latin typeface="Tahoma" panose="020B0604030504040204" pitchFamily="34" charset="0"/>
              </a:rPr>
              <a:t>Environment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8000" y="3429000"/>
            <a:ext cx="19812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5052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ahoma" panose="020B0604030504040204" pitchFamily="34" charset="0"/>
              </a:rPr>
              <a:t>Agent</a:t>
            </a: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029200" y="2200275"/>
            <a:ext cx="1371600" cy="1600200"/>
            <a:chOff x="3552" y="1440"/>
            <a:chExt cx="864" cy="100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552" y="244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4416" y="1440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3552" y="1440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744" y="2208"/>
              <a:ext cx="5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Tahoma" panose="020B0604030504040204" pitchFamily="34" charset="0"/>
                </a:rPr>
                <a:t>Action</a:t>
              </a:r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1514475" y="2184400"/>
            <a:ext cx="1533525" cy="1600200"/>
            <a:chOff x="1338" y="1424"/>
            <a:chExt cx="966" cy="1008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1344" y="142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344" y="1424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338" y="2432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632" y="2192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Tahoma" panose="020B0604030504040204" pitchFamily="34" charset="0"/>
                </a:rPr>
                <a:t>State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2730500" y="2590800"/>
            <a:ext cx="1295400" cy="838200"/>
            <a:chOff x="2112" y="1680"/>
            <a:chExt cx="816" cy="528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928" y="168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112" y="1776"/>
              <a:ext cx="7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Tahoma" panose="020B0604030504040204" pitchFamily="34" charset="0"/>
                </a:rPr>
                <a:t>evaluation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693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 KECIL 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Cari masing-masing minimal 5 algoritma untuk strategi belajar supervised, unsupervised, dan reinforcement</a:t>
            </a:r>
          </a:p>
          <a:p>
            <a:pPr lvl="1"/>
            <a:r>
              <a:rPr lang="en-US" smtClean="0"/>
              <a:t>Review artikel ilmiah tetang kasus, ekstraksi fitur, performa(akurasi, waktu)</a:t>
            </a:r>
          </a:p>
          <a:p>
            <a:r>
              <a:rPr lang="en-US" smtClean="0"/>
              <a:t>Individu, waktu: kurang dari 1 minggu.</a:t>
            </a:r>
          </a:p>
          <a:p>
            <a:r>
              <a:rPr lang="en-US" smtClean="0"/>
              <a:t>Cantumkan referensi.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0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285875"/>
            <a:ext cx="7209728" cy="1533525"/>
          </a:xfrm>
        </p:spPr>
        <p:txBody>
          <a:bodyPr/>
          <a:lstStyle/>
          <a:p>
            <a:r>
              <a:rPr lang="en-US" b="1" dirty="0" smtClean="0"/>
              <a:t>Main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73769" y="2819400"/>
            <a:ext cx="7209728" cy="2667000"/>
          </a:xfrm>
        </p:spPr>
        <p:txBody>
          <a:bodyPr>
            <a:noAutofit/>
          </a:bodyPr>
          <a:lstStyle/>
          <a:p>
            <a:pPr marL="438150" indent="-39688">
              <a:lnSpc>
                <a:spcPct val="170000"/>
              </a:lnSpc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smtClean="0"/>
              <a:t>learning algorithm telah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? </a:t>
            </a:r>
          </a:p>
          <a:p>
            <a:pPr marL="438150" indent="-39688">
              <a:lnSpc>
                <a:spcPct val="170000"/>
              </a:lnSpc>
              <a:buNone/>
            </a:pPr>
            <a:endParaRPr lang="en-US" dirty="0" smtClean="0"/>
          </a:p>
          <a:p>
            <a:pPr marL="438150" indent="-39688">
              <a:lnSpc>
                <a:spcPct val="170000"/>
              </a:lnSpc>
              <a:buNone/>
            </a:pPr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BENTUK 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419600" y="2667000"/>
            <a:ext cx="4440556" cy="2111324"/>
            <a:chOff x="1676400" y="4114799"/>
            <a:chExt cx="4648201" cy="2108707"/>
          </a:xfrm>
        </p:grpSpPr>
        <p:sp>
          <p:nvSpPr>
            <p:cNvPr id="5" name="Right Arrow 4"/>
            <p:cNvSpPr/>
            <p:nvPr/>
          </p:nvSpPr>
          <p:spPr>
            <a:xfrm>
              <a:off x="1676400" y="4114799"/>
              <a:ext cx="2209800" cy="192656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Hipotesis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47526" y="4147056"/>
              <a:ext cx="94367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500" i="1" dirty="0" smtClean="0"/>
                <a:t>f</a:t>
              </a:r>
              <a:endParaRPr lang="en-US" sz="7200" i="1" dirty="0"/>
            </a:p>
          </p:txBody>
        </p:sp>
        <p:sp>
          <p:nvSpPr>
            <p:cNvPr id="9" name="Donut 8"/>
            <p:cNvSpPr/>
            <p:nvPr/>
          </p:nvSpPr>
          <p:spPr>
            <a:xfrm>
              <a:off x="4267201" y="4166106"/>
              <a:ext cx="2057400" cy="2057400"/>
            </a:xfrm>
            <a:prstGeom prst="donut">
              <a:avLst>
                <a:gd name="adj" fmla="val 1239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9" idx="3"/>
              <a:endCxn id="9" idx="7"/>
            </p:cNvCxnSpPr>
            <p:nvPr/>
          </p:nvCxnSpPr>
          <p:spPr>
            <a:xfrm flipV="1">
              <a:off x="4568500" y="4467405"/>
              <a:ext cx="1454802" cy="1454802"/>
            </a:xfrm>
            <a:prstGeom prst="line">
              <a:avLst/>
            </a:prstGeom>
            <a:ln w="190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/>
          </a:bodyPr>
          <a:lstStyle/>
          <a:p>
            <a:r>
              <a:rPr lang="en-US" sz="3800"/>
              <a:t>Bridge-In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39277006"/>
              </p:ext>
            </p:extLst>
          </p:nvPr>
        </p:nvGraphicFramePr>
        <p:xfrm>
          <a:off x="1219200" y="1752600"/>
          <a:ext cx="66294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7800"/>
            <a:ext cx="8077202" cy="4953000"/>
          </a:xfrm>
        </p:spPr>
        <p:txBody>
          <a:bodyPr>
            <a:normAutofit/>
          </a:bodyPr>
          <a:lstStyle/>
          <a:p>
            <a:r>
              <a:rPr lang="en-US" sz="2400" smtClean="0"/>
              <a:t>Learning sangat penting untuk lingkungan tidak diketahui,</a:t>
            </a:r>
            <a:endParaRPr lang="en-US" sz="2400" dirty="0" smtClean="0"/>
          </a:p>
          <a:p>
            <a:pPr lvl="1"/>
            <a:r>
              <a:rPr lang="en-US" sz="2000" dirty="0" smtClean="0"/>
              <a:t>i.e</a:t>
            </a:r>
            <a:r>
              <a:rPr lang="en-US" sz="2000" smtClean="0"/>
              <a:t>., designer tidak omniscience</a:t>
            </a:r>
            <a:endParaRPr lang="en-US" sz="1600" dirty="0" smtClean="0"/>
          </a:p>
          <a:p>
            <a:r>
              <a:rPr lang="en-US" sz="2400" smtClean="0"/>
              <a:t>Learning berguna sebagai metode konstruksi  sistem</a:t>
            </a:r>
            <a:endParaRPr lang="en-US" sz="2400" dirty="0" smtClean="0"/>
          </a:p>
          <a:p>
            <a:pPr lvl="1"/>
            <a:r>
              <a:rPr lang="en-US" sz="2000" dirty="0" smtClean="0"/>
              <a:t>i.e</a:t>
            </a:r>
            <a:r>
              <a:rPr lang="en-US" sz="2000" smtClean="0"/>
              <a:t>., membuat agent mengenali realitas daripada merinci satu per satu</a:t>
            </a:r>
            <a:endParaRPr lang="en-US" sz="1600" dirty="0" smtClean="0"/>
          </a:p>
          <a:p>
            <a:r>
              <a:rPr lang="en-US" sz="2400" smtClean="0"/>
              <a:t>Learning memodifikasi mekanisme pengambilan keputusan sebuah agen untuk meningkatkan performa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8137"/>
            <a:ext cx="8610600" cy="804863"/>
          </a:xfrm>
        </p:spPr>
        <p:txBody>
          <a:bodyPr/>
          <a:lstStyle/>
          <a:p>
            <a:pPr algn="ctr"/>
            <a:r>
              <a:rPr lang="en-US" dirty="0" smtClean="0"/>
              <a:t>LEARNING AGENT MODEL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762000" y="1166812"/>
            <a:ext cx="7771420" cy="5460247"/>
            <a:chOff x="345721" y="1041400"/>
            <a:chExt cx="8077200" cy="6045076"/>
          </a:xfrm>
        </p:grpSpPr>
        <p:sp>
          <p:nvSpPr>
            <p:cNvPr id="62468" name="AutoShape 4"/>
            <p:cNvSpPr>
              <a:spLocks noChangeArrowheads="1"/>
            </p:cNvSpPr>
            <p:nvPr/>
          </p:nvSpPr>
          <p:spPr bwMode="auto">
            <a:xfrm>
              <a:off x="345721" y="1066676"/>
              <a:ext cx="8077200" cy="6019800"/>
            </a:xfrm>
            <a:prstGeom prst="roundRect">
              <a:avLst>
                <a:gd name="adj" fmla="val 16639"/>
              </a:avLst>
            </a:prstGeom>
            <a:solidFill>
              <a:srgbClr val="92D05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9" name="Oval 5"/>
            <p:cNvSpPr>
              <a:spLocks noChangeArrowheads="1"/>
            </p:cNvSpPr>
            <p:nvPr/>
          </p:nvSpPr>
          <p:spPr bwMode="auto">
            <a:xfrm>
              <a:off x="1216025" y="1520825"/>
              <a:ext cx="6864350" cy="4616450"/>
            </a:xfrm>
            <a:prstGeom prst="ellipse">
              <a:avLst/>
            </a:prstGeom>
            <a:solidFill>
              <a:srgbClr val="FCDE94"/>
            </a:solidFill>
            <a:ln w="508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514600" y="1041400"/>
              <a:ext cx="4191000" cy="1554163"/>
              <a:chOff x="1584" y="656"/>
              <a:chExt cx="2640" cy="979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584" y="656"/>
                <a:ext cx="2640" cy="912"/>
                <a:chOff x="1584" y="656"/>
                <a:chExt cx="2640" cy="912"/>
              </a:xfrm>
            </p:grpSpPr>
            <p:sp>
              <p:nvSpPr>
                <p:cNvPr id="62472" name="AutoShape 8"/>
                <p:cNvSpPr>
                  <a:spLocks noChangeArrowheads="1"/>
                </p:cNvSpPr>
                <p:nvPr/>
              </p:nvSpPr>
              <p:spPr bwMode="auto">
                <a:xfrm rot="18660000" flipH="1">
                  <a:off x="3720" y="1064"/>
                  <a:ext cx="672" cy="336"/>
                </a:xfrm>
                <a:prstGeom prst="rightArrow">
                  <a:avLst>
                    <a:gd name="adj1" fmla="val 50000"/>
                    <a:gd name="adj2" fmla="val 50056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473" name="AutoShape 9"/>
                <p:cNvSpPr>
                  <a:spLocks noChangeArrowheads="1"/>
                </p:cNvSpPr>
                <p:nvPr/>
              </p:nvSpPr>
              <p:spPr bwMode="auto">
                <a:xfrm rot="2880000">
                  <a:off x="1416" y="1064"/>
                  <a:ext cx="672" cy="336"/>
                </a:xfrm>
                <a:prstGeom prst="rightArrow">
                  <a:avLst>
                    <a:gd name="adj1" fmla="val 50000"/>
                    <a:gd name="adj2" fmla="val 50056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474" name="AutoShape 10"/>
                <p:cNvSpPr>
                  <a:spLocks noChangeArrowheads="1"/>
                </p:cNvSpPr>
                <p:nvPr/>
              </p:nvSpPr>
              <p:spPr bwMode="auto">
                <a:xfrm rot="16140000" flipH="1">
                  <a:off x="2568" y="824"/>
                  <a:ext cx="672" cy="336"/>
                </a:xfrm>
                <a:prstGeom prst="rightArrow">
                  <a:avLst>
                    <a:gd name="adj1" fmla="val 50000"/>
                    <a:gd name="adj2" fmla="val 50056"/>
                  </a:avLst>
                </a:prstGeom>
                <a:solidFill>
                  <a:schemeClr val="accent3">
                    <a:lumMod val="75000"/>
                  </a:schemeClr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475" name="Rectangle 11"/>
              <p:cNvSpPr>
                <a:spLocks noChangeArrowheads="1"/>
              </p:cNvSpPr>
              <p:nvPr/>
            </p:nvSpPr>
            <p:spPr bwMode="auto">
              <a:xfrm>
                <a:off x="2354" y="1233"/>
                <a:ext cx="1058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eaLnBrk="0" hangingPunct="0"/>
                <a:r>
                  <a:rPr lang="en-US" sz="3600" b="1">
                    <a:solidFill>
                      <a:schemeClr val="hlink"/>
                    </a:solidFill>
                    <a:latin typeface="Times New Roman" pitchFamily="18" charset="0"/>
                  </a:rPr>
                  <a:t>Sensors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514600" y="4891088"/>
              <a:ext cx="4191000" cy="1751012"/>
              <a:chOff x="1584" y="3081"/>
              <a:chExt cx="2640" cy="1103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1584" y="3320"/>
                <a:ext cx="2640" cy="864"/>
                <a:chOff x="1584" y="3320"/>
                <a:chExt cx="2640" cy="864"/>
              </a:xfrm>
            </p:grpSpPr>
            <p:sp>
              <p:nvSpPr>
                <p:cNvPr id="62478" name="AutoShape 14"/>
                <p:cNvSpPr>
                  <a:spLocks noChangeArrowheads="1"/>
                </p:cNvSpPr>
                <p:nvPr/>
              </p:nvSpPr>
              <p:spPr bwMode="auto">
                <a:xfrm rot="2880000">
                  <a:off x="3720" y="3488"/>
                  <a:ext cx="672" cy="336"/>
                </a:xfrm>
                <a:prstGeom prst="rightArrow">
                  <a:avLst>
                    <a:gd name="adj1" fmla="val 50000"/>
                    <a:gd name="adj2" fmla="val 50056"/>
                  </a:avLst>
                </a:prstGeom>
                <a:solidFill>
                  <a:srgbClr val="FC0128"/>
                </a:solidFill>
                <a:ln w="12700">
                  <a:solidFill>
                    <a:srgbClr val="FC012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479" name="AutoShape 15"/>
                <p:cNvSpPr>
                  <a:spLocks noChangeArrowheads="1"/>
                </p:cNvSpPr>
                <p:nvPr/>
              </p:nvSpPr>
              <p:spPr bwMode="auto">
                <a:xfrm rot="18660000" flipH="1">
                  <a:off x="1416" y="3488"/>
                  <a:ext cx="672" cy="336"/>
                </a:xfrm>
                <a:prstGeom prst="rightArrow">
                  <a:avLst>
                    <a:gd name="adj1" fmla="val 50000"/>
                    <a:gd name="adj2" fmla="val 50056"/>
                  </a:avLst>
                </a:prstGeom>
                <a:solidFill>
                  <a:srgbClr val="FC0128"/>
                </a:solidFill>
                <a:ln w="12700">
                  <a:solidFill>
                    <a:srgbClr val="FC012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480" name="AutoShape 16"/>
                <p:cNvSpPr>
                  <a:spLocks noChangeArrowheads="1"/>
                </p:cNvSpPr>
                <p:nvPr/>
              </p:nvSpPr>
              <p:spPr bwMode="auto">
                <a:xfrm rot="16140000" flipH="1">
                  <a:off x="2544" y="3680"/>
                  <a:ext cx="672" cy="336"/>
                </a:xfrm>
                <a:prstGeom prst="rightArrow">
                  <a:avLst>
                    <a:gd name="adj1" fmla="val 50000"/>
                    <a:gd name="adj2" fmla="val 50056"/>
                  </a:avLst>
                </a:prstGeom>
                <a:solidFill>
                  <a:srgbClr val="FC0128"/>
                </a:solidFill>
                <a:ln w="12700">
                  <a:solidFill>
                    <a:srgbClr val="FC012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481" name="Rectangle 17"/>
              <p:cNvSpPr>
                <a:spLocks noChangeArrowheads="1"/>
              </p:cNvSpPr>
              <p:nvPr/>
            </p:nvSpPr>
            <p:spPr bwMode="auto">
              <a:xfrm>
                <a:off x="2287" y="3081"/>
                <a:ext cx="1233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eaLnBrk="0" hangingPunct="0"/>
                <a:r>
                  <a:rPr lang="en-US" sz="3600" b="1">
                    <a:solidFill>
                      <a:schemeClr val="accent1"/>
                    </a:solidFill>
                    <a:latin typeface="Times New Roman" pitchFamily="18" charset="0"/>
                  </a:rPr>
                  <a:t>Effectors</a:t>
                </a:r>
              </a:p>
            </p:txBody>
          </p:sp>
        </p:grpSp>
        <p:sp>
          <p:nvSpPr>
            <p:cNvPr id="62485" name="Rectangle 21"/>
            <p:cNvSpPr>
              <a:spLocks noChangeArrowheads="1"/>
            </p:cNvSpPr>
            <p:nvPr/>
          </p:nvSpPr>
          <p:spPr bwMode="auto">
            <a:xfrm>
              <a:off x="4800600" y="3429000"/>
              <a:ext cx="2895600" cy="4572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 sz="1400" b="1" dirty="0">
                  <a:solidFill>
                    <a:schemeClr val="bg1"/>
                  </a:solidFill>
                  <a:latin typeface="Verdana" pitchFamily="34" charset="0"/>
                </a:rPr>
                <a:t>Performance Element</a:t>
              </a:r>
            </a:p>
          </p:txBody>
        </p:sp>
        <p:sp>
          <p:nvSpPr>
            <p:cNvPr id="62486" name="Line 22"/>
            <p:cNvSpPr>
              <a:spLocks noChangeShapeType="1"/>
            </p:cNvSpPr>
            <p:nvPr/>
          </p:nvSpPr>
          <p:spPr bwMode="auto">
            <a:xfrm>
              <a:off x="4724400" y="2514600"/>
              <a:ext cx="1447800" cy="8382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0" name="Line 26"/>
            <p:cNvSpPr>
              <a:spLocks noChangeShapeType="1"/>
            </p:cNvSpPr>
            <p:nvPr/>
          </p:nvSpPr>
          <p:spPr bwMode="auto">
            <a:xfrm flipH="1">
              <a:off x="5591175" y="3886200"/>
              <a:ext cx="1114425" cy="13271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1" name="AutoShape 27"/>
            <p:cNvSpPr>
              <a:spLocks noChangeArrowheads="1"/>
            </p:cNvSpPr>
            <p:nvPr/>
          </p:nvSpPr>
          <p:spPr bwMode="auto">
            <a:xfrm>
              <a:off x="2278063" y="2667000"/>
              <a:ext cx="1016000" cy="355600"/>
            </a:xfrm>
            <a:prstGeom prst="roundRect">
              <a:avLst>
                <a:gd name="adj" fmla="val 16639"/>
              </a:avLst>
            </a:prstGeom>
            <a:solidFill>
              <a:schemeClr val="tx2"/>
            </a:solidFill>
            <a:ln w="127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Critic</a:t>
              </a:r>
            </a:p>
          </p:txBody>
        </p:sp>
        <p:sp>
          <p:nvSpPr>
            <p:cNvPr id="62492" name="AutoShape 28"/>
            <p:cNvSpPr>
              <a:spLocks noChangeArrowheads="1"/>
            </p:cNvSpPr>
            <p:nvPr/>
          </p:nvSpPr>
          <p:spPr bwMode="auto">
            <a:xfrm>
              <a:off x="1744663" y="3479800"/>
              <a:ext cx="2082800" cy="355600"/>
            </a:xfrm>
            <a:prstGeom prst="roundRect">
              <a:avLst>
                <a:gd name="adj" fmla="val 16639"/>
              </a:avLst>
            </a:prstGeom>
            <a:solidFill>
              <a:schemeClr val="tx2"/>
            </a:solidFill>
            <a:ln w="127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Learning Element</a:t>
              </a:r>
            </a:p>
          </p:txBody>
        </p:sp>
        <p:sp>
          <p:nvSpPr>
            <p:cNvPr id="62493" name="AutoShape 29"/>
            <p:cNvSpPr>
              <a:spLocks noChangeArrowheads="1"/>
            </p:cNvSpPr>
            <p:nvPr/>
          </p:nvSpPr>
          <p:spPr bwMode="auto">
            <a:xfrm>
              <a:off x="1744663" y="4343400"/>
              <a:ext cx="2082800" cy="355600"/>
            </a:xfrm>
            <a:prstGeom prst="roundRect">
              <a:avLst>
                <a:gd name="adj" fmla="val 16639"/>
              </a:avLst>
            </a:prstGeom>
            <a:solidFill>
              <a:schemeClr val="tx2"/>
            </a:solidFill>
            <a:ln w="127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Problem Generator</a:t>
              </a:r>
            </a:p>
          </p:txBody>
        </p:sp>
        <p:sp>
          <p:nvSpPr>
            <p:cNvPr id="62501" name="Rectangle 37"/>
            <p:cNvSpPr>
              <a:spLocks noChangeArrowheads="1"/>
            </p:cNvSpPr>
            <p:nvPr/>
          </p:nvSpPr>
          <p:spPr bwMode="auto">
            <a:xfrm>
              <a:off x="1954213" y="4672013"/>
              <a:ext cx="1479550" cy="698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4000" b="1">
                  <a:solidFill>
                    <a:srgbClr val="800000"/>
                  </a:solidFill>
                  <a:latin typeface="Times New Roman" pitchFamily="18" charset="0"/>
                </a:rPr>
                <a:t>Agent</a:t>
              </a:r>
            </a:p>
          </p:txBody>
        </p:sp>
        <p:sp>
          <p:nvSpPr>
            <p:cNvPr id="62502" name="Rectangle 38"/>
            <p:cNvSpPr>
              <a:spLocks noChangeArrowheads="1"/>
            </p:cNvSpPr>
            <p:nvPr/>
          </p:nvSpPr>
          <p:spPr bwMode="auto">
            <a:xfrm>
              <a:off x="1001713" y="6157913"/>
              <a:ext cx="3059112" cy="698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4000" b="1">
                  <a:solidFill>
                    <a:srgbClr val="003300"/>
                  </a:solidFill>
                  <a:latin typeface="Times New Roman" pitchFamily="18" charset="0"/>
                </a:rPr>
                <a:t>Environment</a:t>
              </a:r>
            </a:p>
          </p:txBody>
        </p:sp>
        <p:cxnSp>
          <p:nvCxnSpPr>
            <p:cNvPr id="62503" name="AutoShape 39"/>
            <p:cNvCxnSpPr>
              <a:cxnSpLocks noChangeShapeType="1"/>
              <a:stCxn id="62491" idx="2"/>
              <a:endCxn id="62492" idx="0"/>
            </p:cNvCxnSpPr>
            <p:nvPr/>
          </p:nvCxnSpPr>
          <p:spPr bwMode="auto">
            <a:xfrm>
              <a:off x="2786063" y="3022600"/>
              <a:ext cx="0" cy="457200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2504" name="AutoShape 40"/>
            <p:cNvCxnSpPr>
              <a:cxnSpLocks noChangeShapeType="1"/>
              <a:stCxn id="62492" idx="2"/>
              <a:endCxn id="62493" idx="0"/>
            </p:cNvCxnSpPr>
            <p:nvPr/>
          </p:nvCxnSpPr>
          <p:spPr bwMode="auto">
            <a:xfrm>
              <a:off x="2786063" y="3835400"/>
              <a:ext cx="0" cy="508000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2505" name="AutoShape 41"/>
            <p:cNvCxnSpPr>
              <a:cxnSpLocks noChangeShapeType="1"/>
              <a:stCxn id="62493" idx="3"/>
              <a:endCxn id="62485" idx="2"/>
            </p:cNvCxnSpPr>
            <p:nvPr/>
          </p:nvCxnSpPr>
          <p:spPr bwMode="auto">
            <a:xfrm flipV="1">
              <a:off x="3827463" y="3886200"/>
              <a:ext cx="2420937" cy="635000"/>
            </a:xfrm>
            <a:prstGeom prst="straightConnector1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2506" name="AutoShape 42"/>
            <p:cNvCxnSpPr>
              <a:cxnSpLocks noChangeShapeType="1"/>
              <a:stCxn id="62492" idx="3"/>
              <a:endCxn id="62485" idx="1"/>
            </p:cNvCxnSpPr>
            <p:nvPr/>
          </p:nvCxnSpPr>
          <p:spPr bwMode="auto">
            <a:xfrm>
              <a:off x="3827463" y="3657600"/>
              <a:ext cx="973137" cy="0"/>
            </a:xfrm>
            <a:prstGeom prst="straightConnector1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62507" name="AutoShape 43"/>
            <p:cNvCxnSpPr>
              <a:cxnSpLocks noChangeShapeType="1"/>
              <a:endCxn id="62491" idx="0"/>
            </p:cNvCxnSpPr>
            <p:nvPr/>
          </p:nvCxnSpPr>
          <p:spPr bwMode="auto">
            <a:xfrm>
              <a:off x="1447800" y="2057400"/>
              <a:ext cx="1338263" cy="609600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508" name="Rectangle 44"/>
            <p:cNvSpPr>
              <a:spLocks noChangeArrowheads="1"/>
            </p:cNvSpPr>
            <p:nvPr/>
          </p:nvSpPr>
          <p:spPr bwMode="auto">
            <a:xfrm>
              <a:off x="652463" y="1508125"/>
              <a:ext cx="1524000" cy="517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Performance </a:t>
              </a:r>
            </a:p>
            <a:p>
              <a:pPr algn="ctr" eaLnBrk="0" hangingPunct="0"/>
              <a:r>
                <a:rPr lang="en-US" sz="1400" b="1">
                  <a:solidFill>
                    <a:schemeClr val="bg1"/>
                  </a:solidFill>
                  <a:latin typeface="Verdana" pitchFamily="34" charset="0"/>
                </a:rPr>
                <a:t>Standard</a:t>
              </a:r>
            </a:p>
          </p:txBody>
        </p:sp>
        <p:sp>
          <p:nvSpPr>
            <p:cNvPr id="62509" name="Rectangle 45"/>
            <p:cNvSpPr>
              <a:spLocks noChangeArrowheads="1"/>
            </p:cNvSpPr>
            <p:nvPr/>
          </p:nvSpPr>
          <p:spPr bwMode="auto">
            <a:xfrm>
              <a:off x="1744663" y="3133724"/>
              <a:ext cx="1119188" cy="312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chemeClr val="accent5">
                      <a:lumMod val="75000"/>
                    </a:schemeClr>
                  </a:solidFill>
                  <a:latin typeface="Verdana" pitchFamily="34" charset="0"/>
                </a:rPr>
                <a:t>Feedback</a:t>
              </a:r>
            </a:p>
          </p:txBody>
        </p:sp>
        <p:sp>
          <p:nvSpPr>
            <p:cNvPr id="62510" name="Rectangle 46"/>
            <p:cNvSpPr>
              <a:spLocks noChangeArrowheads="1"/>
            </p:cNvSpPr>
            <p:nvPr/>
          </p:nvSpPr>
          <p:spPr bwMode="auto">
            <a:xfrm>
              <a:off x="1981200" y="3871913"/>
              <a:ext cx="1239838" cy="5210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chemeClr val="accent5">
                      <a:lumMod val="75000"/>
                    </a:schemeClr>
                  </a:solidFill>
                  <a:latin typeface="Verdana" pitchFamily="34" charset="0"/>
                </a:rPr>
                <a:t>Learning</a:t>
              </a:r>
            </a:p>
            <a:p>
              <a:pPr eaLnBrk="0" hangingPunct="0"/>
              <a:r>
                <a:rPr lang="en-US" sz="1200" b="1" dirty="0">
                  <a:solidFill>
                    <a:schemeClr val="accent5">
                      <a:lumMod val="75000"/>
                    </a:schemeClr>
                  </a:solidFill>
                  <a:latin typeface="Verdana" pitchFamily="34" charset="0"/>
                </a:rPr>
                <a:t>Goals</a:t>
              </a:r>
            </a:p>
          </p:txBody>
        </p:sp>
        <p:sp>
          <p:nvSpPr>
            <p:cNvPr id="62511" name="Rectangle 47"/>
            <p:cNvSpPr>
              <a:spLocks noChangeArrowheads="1"/>
            </p:cNvSpPr>
            <p:nvPr/>
          </p:nvSpPr>
          <p:spPr bwMode="auto">
            <a:xfrm>
              <a:off x="3810000" y="3338513"/>
              <a:ext cx="962647" cy="312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chemeClr val="accent5">
                      <a:lumMod val="75000"/>
                    </a:schemeClr>
                  </a:solidFill>
                  <a:latin typeface="Verdana" pitchFamily="34" charset="0"/>
                </a:rPr>
                <a:t>Changes</a:t>
              </a:r>
            </a:p>
          </p:txBody>
        </p:sp>
        <p:sp>
          <p:nvSpPr>
            <p:cNvPr id="62512" name="Rectangle 48"/>
            <p:cNvSpPr>
              <a:spLocks noChangeArrowheads="1"/>
            </p:cNvSpPr>
            <p:nvPr/>
          </p:nvSpPr>
          <p:spPr bwMode="auto">
            <a:xfrm>
              <a:off x="3733800" y="3763963"/>
              <a:ext cx="1198177" cy="3126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chemeClr val="accent5">
                      <a:lumMod val="75000"/>
                    </a:schemeClr>
                  </a:solidFill>
                  <a:latin typeface="Verdana" pitchFamily="34" charset="0"/>
                </a:rPr>
                <a:t>Knowledge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7010401" cy="76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Learning Element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err="1" smtClean="0"/>
              <a:t>Bertanggungjawab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 </a:t>
            </a:r>
            <a:r>
              <a:rPr lang="en-US" sz="2400"/>
              <a:t>knowledge </a:t>
            </a:r>
            <a:r>
              <a:rPr lang="en-US" sz="2400" smtClean="0"/>
              <a:t>dan </a:t>
            </a:r>
            <a:r>
              <a:rPr lang="en-US" sz="2400" dirty="0" smtClean="0"/>
              <a:t>feedback </a:t>
            </a:r>
            <a:r>
              <a:rPr lang="en-US" sz="2400" dirty="0" err="1" smtClean="0"/>
              <a:t>thd</a:t>
            </a:r>
            <a:r>
              <a:rPr lang="en-US" sz="2400" dirty="0" smtClean="0"/>
              <a:t>  </a:t>
            </a:r>
            <a:r>
              <a:rPr lang="en-US" sz="2400" dirty="0" err="1" smtClean="0"/>
              <a:t>aksi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err="1" smtClean="0"/>
              <a:t>dari</a:t>
            </a:r>
            <a:r>
              <a:rPr lang="en-US" sz="2400" smtClean="0"/>
              <a:t> performance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dipelajari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Feedback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948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7010401" cy="838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Performance Element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686800" cy="437832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 </a:t>
            </a:r>
            <a:r>
              <a:rPr lang="en-US" sz="2800" dirty="0" err="1" smtClean="0"/>
              <a:t>aksi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err="1" smtClean="0"/>
              <a:t>Kumpulkan</a:t>
            </a:r>
            <a:r>
              <a:rPr lang="en-US" sz="2800" smtClean="0"/>
              <a:t> percept, </a:t>
            </a:r>
            <a:r>
              <a:rPr lang="en-US" sz="2800" dirty="0" err="1" smtClean="0"/>
              <a:t>diputuskan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aksi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agen</a:t>
            </a:r>
            <a:r>
              <a:rPr lang="en-US" sz="2800" dirty="0"/>
              <a:t> </a:t>
            </a:r>
            <a:r>
              <a:rPr lang="en-US" sz="2800" dirty="0" err="1" smtClean="0"/>
              <a:t>sebelumnya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58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1880</TotalTime>
  <Words>518</Words>
  <Application>Microsoft Office PowerPoint</Application>
  <PresentationFormat>On-screen Show (4:3)</PresentationFormat>
  <Paragraphs>117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Franklin Gothic Book</vt:lpstr>
      <vt:lpstr>Tahoma</vt:lpstr>
      <vt:lpstr>Times New Roman</vt:lpstr>
      <vt:lpstr>Verdana</vt:lpstr>
      <vt:lpstr>Wingdings</vt:lpstr>
      <vt:lpstr>Crop</vt:lpstr>
      <vt:lpstr>Learning Theory</vt:lpstr>
      <vt:lpstr>Materi </vt:lpstr>
      <vt:lpstr>Main Question</vt:lpstr>
      <vt:lpstr>BENTUK FORMAL</vt:lpstr>
      <vt:lpstr>Bridge-In</vt:lpstr>
      <vt:lpstr>LEARNING</vt:lpstr>
      <vt:lpstr>LEARNING AGENT MODEL</vt:lpstr>
      <vt:lpstr>Learning Element</vt:lpstr>
      <vt:lpstr>Performance Element</vt:lpstr>
      <vt:lpstr>Critic </vt:lpstr>
      <vt:lpstr>Problem Generator</vt:lpstr>
      <vt:lpstr>Learning Element Design</vt:lpstr>
      <vt:lpstr>TYPE LEARNING </vt:lpstr>
      <vt:lpstr>Type of Feedback</vt:lpstr>
      <vt:lpstr>PowerPoint Presentation</vt:lpstr>
      <vt:lpstr>Supervised Learning </vt:lpstr>
      <vt:lpstr>Supervised Learning Model</vt:lpstr>
      <vt:lpstr>Unsupervised Learning </vt:lpstr>
      <vt:lpstr>Unsupervised Learning</vt:lpstr>
      <vt:lpstr>Clustering </vt:lpstr>
      <vt:lpstr>Reinforcement Learning</vt:lpstr>
      <vt:lpstr>RL Framework</vt:lpstr>
      <vt:lpstr>TUGAS KECIL 3</vt:lpstr>
    </vt:vector>
  </TitlesOfParts>
  <Company>Kawani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Theory</dc:title>
  <dc:creator>kawani </dc:creator>
  <cp:lastModifiedBy>indi widi</cp:lastModifiedBy>
  <cp:revision>81</cp:revision>
  <dcterms:created xsi:type="dcterms:W3CDTF">2014-09-17T01:31:44Z</dcterms:created>
  <dcterms:modified xsi:type="dcterms:W3CDTF">2017-10-09T06:54:07Z</dcterms:modified>
</cp:coreProperties>
</file>