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Angky Febriansyah, SE.,MM.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09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Veithzal</a:t>
            </a:r>
            <a:r>
              <a:rPr lang="en-US" dirty="0"/>
              <a:t> </a:t>
            </a:r>
            <a:r>
              <a:rPr lang="en-US" dirty="0" err="1"/>
              <a:t>Rivai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Ella </a:t>
            </a:r>
            <a:r>
              <a:rPr lang="en-US" dirty="0" err="1"/>
              <a:t>Jauvani</a:t>
            </a:r>
            <a:r>
              <a:rPr lang="en-US" dirty="0"/>
              <a:t> </a:t>
            </a:r>
            <a:r>
              <a:rPr lang="en-US" dirty="0" err="1"/>
              <a:t>Sagala</a:t>
            </a:r>
            <a:r>
              <a:rPr lang="en-US" dirty="0"/>
              <a:t> (2010:301) :</a:t>
            </a:r>
          </a:p>
          <a:p>
            <a:pPr marL="268288" indent="-268288" algn="just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“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unjuk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kinerja</a:t>
            </a:r>
            <a:r>
              <a:rPr lang="en-US" dirty="0"/>
              <a:t>)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(superior) yang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pengunjuk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lain yang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kompetensinya</a:t>
            </a:r>
            <a:r>
              <a:rPr lang="en-US" dirty="0"/>
              <a:t> rata-rata.”</a:t>
            </a:r>
          </a:p>
          <a:p>
            <a:pPr marL="0" indent="0">
              <a:buNone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:</a:t>
            </a:r>
          </a:p>
          <a:p>
            <a:pPr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≥ 4 </a:t>
            </a:r>
            <a:r>
              <a:rPr lang="en-US" dirty="0" err="1" smtClean="0"/>
              <a:t>Baris</a:t>
            </a:r>
            <a:r>
              <a:rPr lang="en-US" dirty="0" smtClean="0"/>
              <a:t> (</a:t>
            </a:r>
            <a:r>
              <a:rPr lang="en-US" dirty="0" err="1" smtClean="0"/>
              <a:t>spasi</a:t>
            </a:r>
            <a:r>
              <a:rPr lang="en-US" dirty="0" smtClean="0"/>
              <a:t> 1)</a:t>
            </a:r>
          </a:p>
          <a:p>
            <a:pPr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≤ 3 </a:t>
            </a:r>
            <a:r>
              <a:rPr lang="en-US" dirty="0" err="1" smtClean="0"/>
              <a:t>Baris</a:t>
            </a:r>
            <a:r>
              <a:rPr lang="en-US" dirty="0" smtClean="0"/>
              <a:t> (</a:t>
            </a:r>
            <a:r>
              <a:rPr lang="en-US" dirty="0" err="1" smtClean="0"/>
              <a:t>Spasi</a:t>
            </a:r>
            <a:r>
              <a:rPr lang="en-US" dirty="0" smtClean="0"/>
              <a:t>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8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Jadilah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Mata-</a:t>
            </a:r>
            <a:r>
              <a:rPr lang="en-US" sz="2800" dirty="0" err="1" smtClean="0"/>
              <a:t>mata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anggaplah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seolah-olah</a:t>
            </a:r>
            <a:r>
              <a:rPr lang="en-US" sz="2400" dirty="0"/>
              <a:t> "</a:t>
            </a:r>
            <a:r>
              <a:rPr lang="en-US" sz="2400" dirty="0" err="1"/>
              <a:t>mata-mata</a:t>
            </a:r>
            <a:r>
              <a:rPr lang="en-US" sz="2400" dirty="0"/>
              <a:t>"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jelaskan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,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disekitar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keamanan</a:t>
            </a:r>
            <a:r>
              <a:rPr lang="en-US" sz="2400" dirty="0"/>
              <a:t>,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3398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baiknya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memikirkan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( das </a:t>
            </a:r>
            <a:r>
              <a:rPr lang="en-US" sz="2400" dirty="0" err="1"/>
              <a:t>sollen</a:t>
            </a:r>
            <a:r>
              <a:rPr lang="en-US" sz="2400" dirty="0"/>
              <a:t>-das </a:t>
            </a:r>
            <a:r>
              <a:rPr lang="en-US" sz="2400" dirty="0" err="1"/>
              <a:t>sein</a:t>
            </a:r>
            <a:r>
              <a:rPr lang="en-US" sz="2400" dirty="0"/>
              <a:t>).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52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"</a:t>
            </a:r>
            <a:r>
              <a:rPr lang="en-US" sz="2000" dirty="0" err="1"/>
              <a:t>mata-mata</a:t>
            </a:r>
            <a:r>
              <a:rPr lang="en-US" sz="2000" dirty="0"/>
              <a:t>",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sekian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perhatikan</a:t>
            </a:r>
            <a:r>
              <a:rPr lang="en-US" sz="2000" dirty="0"/>
              <a:t>,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mempertimbangkannya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lakukanlah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permulaan</a:t>
            </a:r>
            <a:r>
              <a:rPr lang="en-US" sz="2000" dirty="0"/>
              <a:t>. </a:t>
            </a:r>
            <a:r>
              <a:rPr lang="en-US" sz="2000" dirty="0" err="1"/>
              <a:t>Gunanya</a:t>
            </a:r>
            <a:r>
              <a:rPr lang="en-US" sz="2000" dirty="0"/>
              <a:t> agar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menyimpulkan</a:t>
            </a:r>
            <a:r>
              <a:rPr lang="en-US" sz="2000" dirty="0"/>
              <a:t>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masalahnya</a:t>
            </a:r>
            <a:r>
              <a:rPr lang="en-US" sz="2000" dirty="0"/>
              <a:t>.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,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krusial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aktual</a:t>
            </a:r>
            <a:r>
              <a:rPr lang="en-US" sz="2000" dirty="0"/>
              <a:t>. </a:t>
            </a:r>
            <a:r>
              <a:rPr lang="en-US" sz="2000" dirty="0" err="1"/>
              <a:t>Usahakanlah</a:t>
            </a:r>
            <a:r>
              <a:rPr lang="en-US" sz="2000" dirty="0"/>
              <a:t>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temukan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paling </a:t>
            </a:r>
            <a:r>
              <a:rPr lang="en-US" sz="2000" dirty="0" err="1"/>
              <a:t>unik</a:t>
            </a:r>
            <a:r>
              <a:rPr lang="en-US" sz="2000" dirty="0"/>
              <a:t>,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dikedepankan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dibahas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memang</a:t>
            </a:r>
            <a:r>
              <a:rPr lang="en-US" sz="2000" dirty="0"/>
              <a:t> </a:t>
            </a:r>
            <a:r>
              <a:rPr lang="en-US" sz="2000" dirty="0" err="1"/>
              <a:t>isu</a:t>
            </a:r>
            <a:r>
              <a:rPr lang="en-US" sz="2000" dirty="0"/>
              <a:t> yang </a:t>
            </a:r>
            <a:r>
              <a:rPr lang="en-US" sz="2000" dirty="0" err="1"/>
              <a:t>benar-benar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. </a:t>
            </a:r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.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masalahnya</a:t>
            </a:r>
            <a:r>
              <a:rPr lang="en-US" sz="2000" dirty="0"/>
              <a:t> </a:t>
            </a:r>
            <a:r>
              <a:rPr lang="en-US" sz="2000" dirty="0" err="1"/>
              <a:t>haruslah</a:t>
            </a:r>
            <a:r>
              <a:rPr lang="en-US" sz="2000" dirty="0"/>
              <a:t> yang </a:t>
            </a:r>
            <a:r>
              <a:rPr lang="en-US" sz="2000" dirty="0" err="1"/>
              <a:t>benar-benar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32518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Kebijakan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 di Indonesia</a:t>
            </a:r>
          </a:p>
          <a:p>
            <a:pPr marL="0" indent="0">
              <a:buNone/>
            </a:pPr>
            <a:r>
              <a:rPr lang="en-US" dirty="0" err="1"/>
              <a:t>Masalah</a:t>
            </a:r>
            <a:r>
              <a:rPr lang="en-US" dirty="0"/>
              <a:t> yang di </a:t>
            </a:r>
            <a:r>
              <a:rPr lang="en-US" dirty="0" err="1"/>
              <a:t>pilih</a:t>
            </a:r>
            <a:r>
              <a:rPr lang="en-US" dirty="0"/>
              <a:t> :</a:t>
            </a:r>
          </a:p>
          <a:p>
            <a:r>
              <a:rPr lang="en-US" dirty="0" err="1"/>
              <a:t>Sosialisasi</a:t>
            </a:r>
            <a:r>
              <a:rPr lang="en-US" dirty="0"/>
              <a:t> </a:t>
            </a:r>
          </a:p>
          <a:p>
            <a:r>
              <a:rPr lang="en-US" dirty="0" err="1"/>
              <a:t>Pelayanan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, </a:t>
            </a:r>
            <a:r>
              <a:rPr lang="en-US" dirty="0" err="1"/>
              <a:t>krusial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. Nah,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menyusunnya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jadikan</a:t>
            </a:r>
            <a:r>
              <a:rPr lang="en-US" dirty="0"/>
              <a:t> </a:t>
            </a:r>
            <a:r>
              <a:rPr lang="en-US" dirty="0" err="1"/>
              <a:t>pedoman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Jelaskan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Masalahnya</a:t>
            </a:r>
            <a:endParaRPr lang="en-US" sz="3600" dirty="0" smtClean="0"/>
          </a:p>
          <a:p>
            <a:pPr>
              <a:buAutoNum type="arabicPeriod"/>
            </a:pPr>
            <a:r>
              <a:rPr lang="en-US" sz="3600" dirty="0" err="1" smtClean="0"/>
              <a:t>Induktif</a:t>
            </a:r>
            <a:r>
              <a:rPr lang="en-US" sz="3600" dirty="0" smtClean="0"/>
              <a:t> (</a:t>
            </a:r>
            <a:r>
              <a:rPr lang="en-US" sz="3600" dirty="0" err="1" smtClean="0"/>
              <a:t>Umum</a:t>
            </a:r>
            <a:r>
              <a:rPr lang="en-US" sz="3600" dirty="0" smtClean="0"/>
              <a:t> – </a:t>
            </a:r>
            <a:r>
              <a:rPr lang="en-US" sz="3600" dirty="0" err="1" smtClean="0"/>
              <a:t>Khusus</a:t>
            </a:r>
            <a:r>
              <a:rPr lang="en-US" sz="3600" dirty="0" smtClean="0"/>
              <a:t>)</a:t>
            </a:r>
          </a:p>
          <a:p>
            <a:pPr>
              <a:buAutoNum type="arabicPeriod"/>
            </a:pPr>
            <a:r>
              <a:rPr lang="en-US" sz="3600" dirty="0" err="1" smtClean="0"/>
              <a:t>Deduktif</a:t>
            </a:r>
            <a:r>
              <a:rPr lang="en-US" sz="3600" dirty="0" smtClean="0"/>
              <a:t> (</a:t>
            </a:r>
            <a:r>
              <a:rPr lang="en-US" sz="3600" dirty="0" err="1" smtClean="0"/>
              <a:t>Khusus</a:t>
            </a:r>
            <a:r>
              <a:rPr lang="en-US" sz="3600" dirty="0" smtClean="0"/>
              <a:t> – </a:t>
            </a:r>
            <a:r>
              <a:rPr lang="en-US" sz="3600" dirty="0" err="1" smtClean="0"/>
              <a:t>Umum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70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97" y="0"/>
            <a:ext cx="1837407" cy="663777"/>
          </a:xfrm>
        </p:spPr>
        <p:txBody>
          <a:bodyPr/>
          <a:lstStyle/>
          <a:p>
            <a:r>
              <a:rPr lang="en-US" dirty="0" err="1" smtClean="0"/>
              <a:t>Induktif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175" y="663777"/>
            <a:ext cx="4957808" cy="60461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ketidak-efektifan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simpulkan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 No.1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bla</a:t>
            </a:r>
            <a:r>
              <a:rPr lang="en-US" dirty="0"/>
              <a:t>..</a:t>
            </a:r>
            <a:r>
              <a:rPr lang="en-US" dirty="0" err="1"/>
              <a:t>blas</a:t>
            </a:r>
            <a:r>
              <a:rPr lang="en-US" dirty="0"/>
              <a:t>,,</a:t>
            </a:r>
            <a:r>
              <a:rPr lang="en-US" dirty="0" err="1"/>
              <a:t>bla</a:t>
            </a:r>
            <a:r>
              <a:rPr lang="en-US" dirty="0"/>
              <a:t>..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 </a:t>
            </a:r>
          </a:p>
          <a:p>
            <a:pPr algn="just"/>
            <a:r>
              <a:rPr lang="en-US" dirty="0" err="1"/>
              <a:t>Temukan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endParaRPr lang="en-US" dirty="0"/>
          </a:p>
          <a:p>
            <a:pPr algn="just"/>
            <a:r>
              <a:rPr lang="en-US" dirty="0" err="1"/>
              <a:t>Temukan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50" y="518844"/>
            <a:ext cx="5293217" cy="568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1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76" y="0"/>
            <a:ext cx="2210895" cy="650898"/>
          </a:xfrm>
        </p:spPr>
        <p:txBody>
          <a:bodyPr/>
          <a:lstStyle/>
          <a:p>
            <a:r>
              <a:rPr lang="en-US" dirty="0" err="1" smtClean="0"/>
              <a:t>Deduktif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479" y="755561"/>
            <a:ext cx="3103250" cy="54778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Cara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mendahulukan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dulu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di </a:t>
            </a:r>
            <a:r>
              <a:rPr lang="en-US" sz="2400" dirty="0" err="1"/>
              <a:t>bahas</a:t>
            </a:r>
            <a:r>
              <a:rPr lang="en-US" sz="2400" dirty="0"/>
              <a:t>.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utarakan</a:t>
            </a:r>
            <a:r>
              <a:rPr lang="en-US" sz="2400" dirty="0"/>
              <a:t> </a:t>
            </a:r>
            <a:r>
              <a:rPr lang="en-US" sz="2400" dirty="0" err="1"/>
              <a:t>dulu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judul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mengutarakan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umum</a:t>
            </a:r>
            <a:r>
              <a:rPr lang="en-US" sz="2400" dirty="0"/>
              <a:t>. Cara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kebalikan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---</a:t>
            </a:r>
            <a:r>
              <a:rPr lang="en-US" sz="2400" dirty="0" err="1"/>
              <a:t>Khusus</a:t>
            </a:r>
            <a:r>
              <a:rPr lang="en-US" sz="24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580" y="755562"/>
            <a:ext cx="6478074" cy="51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63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minimal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kebelakang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90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356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Teknik Menulis Latar Belakang Penelitian dan Kajian Pustaka</vt:lpstr>
      <vt:lpstr>Teknik Menulis Latar Belakang Penelitian</vt:lpstr>
      <vt:lpstr>Teknik Menulis Latar Belakang Penelitian</vt:lpstr>
      <vt:lpstr>Teknik Menulis Latar Belakang Penelitian</vt:lpstr>
      <vt:lpstr>Contoh Masalah</vt:lpstr>
      <vt:lpstr>Teknik Menulis Latar Belakang Penelitian</vt:lpstr>
      <vt:lpstr>Induktif</vt:lpstr>
      <vt:lpstr>Deduktif</vt:lpstr>
      <vt:lpstr>Kajian Pustaka</vt:lpstr>
      <vt:lpstr>Cara Mengutip Kajian Pustaka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Menulis Latar Belakang Penelitian dan Kajian Pustaka</dc:title>
  <dc:creator>Angky Febriansyah</dc:creator>
  <cp:lastModifiedBy>Angky Febriansyah</cp:lastModifiedBy>
  <cp:revision>9</cp:revision>
  <dcterms:created xsi:type="dcterms:W3CDTF">2017-10-24T06:28:56Z</dcterms:created>
  <dcterms:modified xsi:type="dcterms:W3CDTF">2017-10-24T07:33:49Z</dcterms:modified>
</cp:coreProperties>
</file>