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55" r:id="rId3"/>
  </p:sldMasterIdLst>
  <p:notesMasterIdLst>
    <p:notesMasterId r:id="rId22"/>
  </p:notesMasterIdLst>
  <p:sldIdLst>
    <p:sldId id="261" r:id="rId4"/>
    <p:sldId id="327" r:id="rId5"/>
    <p:sldId id="361" r:id="rId6"/>
    <p:sldId id="267" r:id="rId7"/>
    <p:sldId id="363" r:id="rId8"/>
    <p:sldId id="364" r:id="rId9"/>
    <p:sldId id="365" r:id="rId10"/>
    <p:sldId id="366" r:id="rId11"/>
    <p:sldId id="367" r:id="rId12"/>
    <p:sldId id="368" r:id="rId13"/>
    <p:sldId id="369" r:id="rId14"/>
    <p:sldId id="332" r:id="rId15"/>
    <p:sldId id="362" r:id="rId16"/>
    <p:sldId id="326" r:id="rId17"/>
    <p:sldId id="360" r:id="rId18"/>
    <p:sldId id="352" r:id="rId19"/>
    <p:sldId id="303" r:id="rId20"/>
    <p:sldId id="348" r:id="rId21"/>
  </p:sldIdLst>
  <p:sldSz cx="18286413" cy="10287000"/>
  <p:notesSz cx="6858000" cy="9144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4460" autoAdjust="0"/>
  </p:normalViewPr>
  <p:slideViewPr>
    <p:cSldViewPr snapToGrid="0">
      <p:cViewPr varScale="1">
        <p:scale>
          <a:sx n="41" d="100"/>
          <a:sy n="41" d="100"/>
        </p:scale>
        <p:origin x="2442" y="-390"/>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410B-B5DF-44D5-B438-62561615F79B}" type="datetimeFigureOut">
              <a:rPr kumimoji="1" lang="ja-JP" altLang="en-US" smtClean="0"/>
              <a:t>2016/1/5</a:t>
            </a:fld>
            <a:endParaRPr kumimoji="1" lang="ja-JP" altLang="en-US"/>
          </a:p>
        </p:txBody>
      </p:sp>
      <p:sp>
        <p:nvSpPr>
          <p:cNvPr id="4" name="スライド イメージ プレースホルダー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F6D12-D0E5-42E3-AE9E-4CBB24513023}" type="slidenum">
              <a:rPr kumimoji="1" lang="ja-JP" altLang="en-US" smtClean="0"/>
              <a:t>‹#›</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12</a:t>
            </a:fld>
            <a:endParaRPr kumimoji="1" lang="ja-JP" altLang="en-US"/>
          </a:p>
        </p:txBody>
      </p:sp>
    </p:spTree>
    <p:extLst>
      <p:ext uri="{BB962C8B-B14F-4D97-AF65-F5344CB8AC3E}">
        <p14:creationId xmlns:p14="http://schemas.microsoft.com/office/powerpoint/2010/main" val="62477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5"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6" name="正方形/長方形 5"/>
          <p:cNvSpPr/>
          <p:nvPr userDrawn="1"/>
        </p:nvSpPr>
        <p:spPr>
          <a:xfrm>
            <a:off x="1222326" y="4135388"/>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lstStyle>
            <a:lvl1pPr>
              <a:defRPr/>
            </a:lvl1pPr>
          </a:lstStyle>
          <a:p>
            <a:r>
              <a:rPr kumimoji="1" lang="en-US" altLang="ja-JP" dirty="0" smtClean="0"/>
              <a:t>Add an image</a:t>
            </a:r>
            <a:endParaRPr kumimoji="1" lang="ja-JP" altLang="en-US" dirty="0"/>
          </a:p>
        </p:txBody>
      </p:sp>
      <p:sp>
        <p:nvSpPr>
          <p:cNvPr id="10"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lstStyle>
            <a:lvl1pPr>
              <a:defRPr/>
            </a:lvl1pPr>
          </a:lstStyle>
          <a:p>
            <a:r>
              <a:rPr kumimoji="1" lang="en-US" altLang="ja-JP" dirty="0" smtClean="0"/>
              <a:t>Add an image</a:t>
            </a:r>
            <a:endParaRPr kumimoji="1" lang="ja-JP" altLang="en-US" dirty="0"/>
          </a:p>
        </p:txBody>
      </p:sp>
      <p:sp>
        <p:nvSpPr>
          <p:cNvPr id="11"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lstStyle>
            <a:lvl1pPr>
              <a:defRPr/>
            </a:lvl1pPr>
          </a:lstStyle>
          <a:p>
            <a:r>
              <a:rPr kumimoji="1" lang="en-US" altLang="ja-JP" dirty="0" smtClean="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3" name="正方形/長方形 12"/>
          <p:cNvSpPr/>
          <p:nvPr userDrawn="1"/>
        </p:nvSpPr>
        <p:spPr>
          <a:xfrm>
            <a:off x="1222326" y="751976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 presetClass="entr" presetSubtype="4" decel="100000"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2" presetClass="entr" presetSubtype="2" fill="hold" grpId="0" nodeType="after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 presetClass="entr" presetSubtype="4" decel="100000" fill="hold" grpId="0" nodeType="withEffect">
                                  <p:stCondLst>
                                    <p:cond delay="25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8" decel="100000" fill="hold" grpId="0" nodeType="afterEffect">
                                  <p:stCondLst>
                                    <p:cond delay="50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500"/>
                                  </p:stCondLst>
                                  <p:childTnLst>
                                    <p:set>
                                      <p:cBhvr>
                                        <p:cTn id="42" dur="1" fill="hold">
                                          <p:stCondLst>
                                            <p:cond delay="0"/>
                                          </p:stCondLst>
                                        </p:cTn>
                                        <p:tgtEl>
                                          <p:spTgt spid="12">
                                            <p:txEl>
                                              <p:pRg st="0" end="0"/>
                                            </p:txEl>
                                          </p:spTgt>
                                        </p:tgtEl>
                                        <p:attrNameLst>
                                          <p:attrName>style.visibility</p:attrName>
                                        </p:attrNameLst>
                                      </p:cBhvr>
                                      <p:to>
                                        <p:strVal val="visible"/>
                                      </p:to>
                                    </p:set>
                                    <p:anim calcmode="lin" valueType="num">
                                      <p:cBhvr additive="base">
                                        <p:cTn id="4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bldP spid="15" grpId="0" animBg="1"/>
      <p:bldP spid="16"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smtClean="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750"/>
                                        <p:tgtEl>
                                          <p:spTgt spid="20"/>
                                        </p:tgtEl>
                                      </p:cBhvr>
                                    </p:animEffect>
                                  </p:childTnLst>
                                </p:cTn>
                              </p:par>
                              <p:par>
                                <p:cTn id="25" presetID="2" presetClass="entr" presetSubtype="1" decel="100000" fill="hold" grpId="1"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ppt_x"/>
                                          </p:val>
                                        </p:tav>
                                        <p:tav tm="100000">
                                          <p:val>
                                            <p:strVal val="#ppt_x"/>
                                          </p:val>
                                        </p:tav>
                                      </p:tavLst>
                                    </p:anim>
                                    <p:anim calcmode="lin" valueType="num">
                                      <p:cBhvr additive="base">
                                        <p:cTn id="28" dur="750" fill="hold"/>
                                        <p:tgtEl>
                                          <p:spTgt spid="56"/>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1" nodeType="withEffect">
                                  <p:stCondLst>
                                    <p:cond delay="10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750" fill="hold"/>
                                        <p:tgtEl>
                                          <p:spTgt spid="52"/>
                                        </p:tgtEl>
                                        <p:attrNameLst>
                                          <p:attrName>ppt_x</p:attrName>
                                        </p:attrNameLst>
                                      </p:cBhvr>
                                      <p:tavLst>
                                        <p:tav tm="0">
                                          <p:val>
                                            <p:strVal val="#ppt_x"/>
                                          </p:val>
                                        </p:tav>
                                        <p:tav tm="100000">
                                          <p:val>
                                            <p:strVal val="#ppt_x"/>
                                          </p:val>
                                        </p:tav>
                                      </p:tavLst>
                                    </p:anim>
                                    <p:anim calcmode="lin" valueType="num">
                                      <p:cBhvr additive="base">
                                        <p:cTn id="32" dur="750" fill="hold"/>
                                        <p:tgtEl>
                                          <p:spTgt spid="5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1" nodeType="withEffect">
                                  <p:stCondLst>
                                    <p:cond delay="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1" nodeType="withEffect">
                                  <p:stCondLst>
                                    <p:cond delay="2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750"/>
                                        <p:tgtEl>
                                          <p:spTgt spid="11"/>
                                        </p:tgtEl>
                                      </p:cBhvr>
                                    </p:animEffect>
                                  </p:childTnLst>
                                </p:cTn>
                              </p:par>
                              <p:par>
                                <p:cTn id="67" presetID="2" presetClass="entr" presetSubtype="1" decel="100000" fill="hold" grpId="1"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750" fill="hold"/>
                                        <p:tgtEl>
                                          <p:spTgt spid="53"/>
                                        </p:tgtEl>
                                        <p:attrNameLst>
                                          <p:attrName>ppt_x</p:attrName>
                                        </p:attrNameLst>
                                      </p:cBhvr>
                                      <p:tavLst>
                                        <p:tav tm="0">
                                          <p:val>
                                            <p:strVal val="#ppt_x"/>
                                          </p:val>
                                        </p:tav>
                                        <p:tav tm="100000">
                                          <p:val>
                                            <p:strVal val="#ppt_x"/>
                                          </p:val>
                                        </p:tav>
                                      </p:tavLst>
                                    </p:anim>
                                    <p:anim calcmode="lin" valueType="num">
                                      <p:cBhvr additive="base">
                                        <p:cTn id="70" dur="750" fill="hold"/>
                                        <p:tgtEl>
                                          <p:spTgt spid="53"/>
                                        </p:tgtEl>
                                        <p:attrNameLst>
                                          <p:attrName>ppt_y</p:attrName>
                                        </p:attrNameLst>
                                      </p:cBhvr>
                                      <p:tavLst>
                                        <p:tav tm="0">
                                          <p:val>
                                            <p:strVal val="0-#ppt_h/2"/>
                                          </p:val>
                                        </p:tav>
                                        <p:tav tm="100000">
                                          <p:val>
                                            <p:strVal val="#ppt_y"/>
                                          </p:val>
                                        </p:tav>
                                      </p:tavLst>
                                    </p:anim>
                                  </p:childTnLst>
                                </p:cTn>
                              </p:par>
                              <p:par>
                                <p:cTn id="71" presetID="2" presetClass="entr" presetSubtype="1" decel="100000" fill="hold" grpId="1" nodeType="withEffect">
                                  <p:stCondLst>
                                    <p:cond delay="10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750" fill="hold"/>
                                        <p:tgtEl>
                                          <p:spTgt spid="49"/>
                                        </p:tgtEl>
                                        <p:attrNameLst>
                                          <p:attrName>ppt_x</p:attrName>
                                        </p:attrNameLst>
                                      </p:cBhvr>
                                      <p:tavLst>
                                        <p:tav tm="0">
                                          <p:val>
                                            <p:strVal val="#ppt_x"/>
                                          </p:val>
                                        </p:tav>
                                        <p:tav tm="100000">
                                          <p:val>
                                            <p:strVal val="#ppt_x"/>
                                          </p:val>
                                        </p:tav>
                                      </p:tavLst>
                                    </p:anim>
                                    <p:anim calcmode="lin" valueType="num">
                                      <p:cBhvr additive="base">
                                        <p:cTn id="74" dur="750" fill="hold"/>
                                        <p:tgtEl>
                                          <p:spTgt spid="49"/>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1" nodeType="withEffect">
                                  <p:stCondLst>
                                    <p:cond delay="20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750" fill="hold"/>
                                        <p:tgtEl>
                                          <p:spTgt spid="10"/>
                                        </p:tgtEl>
                                        <p:attrNameLst>
                                          <p:attrName>ppt_x</p:attrName>
                                        </p:attrNameLst>
                                      </p:cBhvr>
                                      <p:tavLst>
                                        <p:tav tm="0">
                                          <p:val>
                                            <p:strVal val="#ppt_x"/>
                                          </p:val>
                                        </p:tav>
                                        <p:tav tm="100000">
                                          <p:val>
                                            <p:strVal val="#ppt_x"/>
                                          </p:val>
                                        </p:tav>
                                      </p:tavLst>
                                    </p:anim>
                                    <p:anim calcmode="lin" valueType="num">
                                      <p:cBhvr additive="base">
                                        <p:cTn id="78" dur="750" fill="hold"/>
                                        <p:tgtEl>
                                          <p:spTgt spid="10"/>
                                        </p:tgtEl>
                                        <p:attrNameLst>
                                          <p:attrName>ppt_y</p:attrName>
                                        </p:attrNameLst>
                                      </p:cBhvr>
                                      <p:tavLst>
                                        <p:tav tm="0">
                                          <p:val>
                                            <p:strVal val="0-#ppt_h/2"/>
                                          </p:val>
                                        </p:tav>
                                        <p:tav tm="100000">
                                          <p:val>
                                            <p:strVal val="#ppt_y"/>
                                          </p:val>
                                        </p:tav>
                                      </p:tavLst>
                                    </p:anim>
                                  </p:childTnLst>
                                </p:cTn>
                              </p:par>
                              <p:par>
                                <p:cTn id="79" presetID="2" presetClass="entr" presetSubtype="1" decel="100000" fill="hold" grpId="1" nodeType="withEffect">
                                  <p:stCondLst>
                                    <p:cond delay="20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750" fill="hold"/>
                                        <p:tgtEl>
                                          <p:spTgt spid="11"/>
                                        </p:tgtEl>
                                        <p:attrNameLst>
                                          <p:attrName>ppt_x</p:attrName>
                                        </p:attrNameLst>
                                      </p:cBhvr>
                                      <p:tavLst>
                                        <p:tav tm="0">
                                          <p:val>
                                            <p:strVal val="#ppt_x"/>
                                          </p:val>
                                        </p:tav>
                                        <p:tav tm="100000">
                                          <p:val>
                                            <p:strVal val="#ppt_x"/>
                                          </p:val>
                                        </p:tav>
                                      </p:tavLst>
                                    </p:anim>
                                    <p:anim calcmode="lin" valueType="num">
                                      <p:cBhvr additive="base">
                                        <p:cTn id="82" dur="750" fill="hold"/>
                                        <p:tgtEl>
                                          <p:spTgt spid="11"/>
                                        </p:tgtEl>
                                        <p:attrNameLst>
                                          <p:attrName>ppt_y</p:attrName>
                                        </p:attrNameLst>
                                      </p:cBhvr>
                                      <p:tavLst>
                                        <p:tav tm="0">
                                          <p:val>
                                            <p:strVal val="0-#ppt_h/2"/>
                                          </p:val>
                                        </p:tav>
                                        <p:tav tm="100000">
                                          <p:val>
                                            <p:strVal val="#ppt_y"/>
                                          </p:val>
                                        </p:tav>
                                      </p:tavLst>
                                    </p:anim>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10" presetClass="entr" presetSubtype="0" fill="hold" grpId="0" nodeType="withEffect">
                                  <p:stCondLst>
                                    <p:cond delay="200"/>
                                  </p:stCondLst>
                                  <p:childTnLst>
                                    <p:set>
                                      <p:cBhvr>
                                        <p:cTn id="107" dur="1" fill="hold">
                                          <p:stCondLst>
                                            <p:cond delay="0"/>
                                          </p:stCondLst>
                                        </p:cTn>
                                        <p:tgtEl>
                                          <p:spTgt spid="14"/>
                                        </p:tgtEl>
                                        <p:attrNameLst>
                                          <p:attrName>style.visibility</p:attrName>
                                        </p:attrNameLst>
                                      </p:cBhvr>
                                      <p:to>
                                        <p:strVal val="visible"/>
                                      </p:to>
                                    </p:set>
                                    <p:animEffect transition="in" filter="fade">
                                      <p:cBhvr>
                                        <p:cTn id="108" dur="750"/>
                                        <p:tgtEl>
                                          <p:spTgt spid="14"/>
                                        </p:tgtEl>
                                      </p:cBhvr>
                                    </p:animEffect>
                                  </p:childTnLst>
                                </p:cTn>
                              </p:par>
                              <p:par>
                                <p:cTn id="109" presetID="2" presetClass="entr" presetSubtype="1" decel="100000" fill="hold" grpId="1"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750" fill="hold"/>
                                        <p:tgtEl>
                                          <p:spTgt spid="54"/>
                                        </p:tgtEl>
                                        <p:attrNameLst>
                                          <p:attrName>ppt_x</p:attrName>
                                        </p:attrNameLst>
                                      </p:cBhvr>
                                      <p:tavLst>
                                        <p:tav tm="0">
                                          <p:val>
                                            <p:strVal val="#ppt_x"/>
                                          </p:val>
                                        </p:tav>
                                        <p:tav tm="100000">
                                          <p:val>
                                            <p:strVal val="#ppt_x"/>
                                          </p:val>
                                        </p:tav>
                                      </p:tavLst>
                                    </p:anim>
                                    <p:anim calcmode="lin" valueType="num">
                                      <p:cBhvr additive="base">
                                        <p:cTn id="112" dur="750" fill="hold"/>
                                        <p:tgtEl>
                                          <p:spTgt spid="54"/>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1" nodeType="withEffect">
                                  <p:stCondLst>
                                    <p:cond delay="1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750" fill="hold"/>
                                        <p:tgtEl>
                                          <p:spTgt spid="50"/>
                                        </p:tgtEl>
                                        <p:attrNameLst>
                                          <p:attrName>ppt_x</p:attrName>
                                        </p:attrNameLst>
                                      </p:cBhvr>
                                      <p:tavLst>
                                        <p:tav tm="0">
                                          <p:val>
                                            <p:strVal val="#ppt_x"/>
                                          </p:val>
                                        </p:tav>
                                        <p:tav tm="100000">
                                          <p:val>
                                            <p:strVal val="#ppt_x"/>
                                          </p:val>
                                        </p:tav>
                                      </p:tavLst>
                                    </p:anim>
                                    <p:anim calcmode="lin" valueType="num">
                                      <p:cBhvr additive="base">
                                        <p:cTn id="116" dur="750" fill="hold"/>
                                        <p:tgtEl>
                                          <p:spTgt spid="50"/>
                                        </p:tgtEl>
                                        <p:attrNameLst>
                                          <p:attrName>ppt_y</p:attrName>
                                        </p:attrNameLst>
                                      </p:cBhvr>
                                      <p:tavLst>
                                        <p:tav tm="0">
                                          <p:val>
                                            <p:strVal val="0-#ppt_h/2"/>
                                          </p:val>
                                        </p:tav>
                                        <p:tav tm="100000">
                                          <p:val>
                                            <p:strVal val="#ppt_y"/>
                                          </p:val>
                                        </p:tav>
                                      </p:tavLst>
                                    </p:anim>
                                  </p:childTnLst>
                                </p:cTn>
                              </p:par>
                              <p:par>
                                <p:cTn id="117" presetID="2" presetClass="entr" presetSubtype="1" decel="100000" fill="hold" grpId="1" nodeType="withEffect">
                                  <p:stCondLst>
                                    <p:cond delay="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750" fill="hold"/>
                                        <p:tgtEl>
                                          <p:spTgt spid="12"/>
                                        </p:tgtEl>
                                        <p:attrNameLst>
                                          <p:attrName>ppt_x</p:attrName>
                                        </p:attrNameLst>
                                      </p:cBhvr>
                                      <p:tavLst>
                                        <p:tav tm="0">
                                          <p:val>
                                            <p:strVal val="#ppt_x"/>
                                          </p:val>
                                        </p:tav>
                                        <p:tav tm="100000">
                                          <p:val>
                                            <p:strVal val="#ppt_x"/>
                                          </p:val>
                                        </p:tav>
                                      </p:tavLst>
                                    </p:anim>
                                    <p:anim calcmode="lin" valueType="num">
                                      <p:cBhvr additive="base">
                                        <p:cTn id="120" dur="750" fill="hold"/>
                                        <p:tgtEl>
                                          <p:spTgt spid="12"/>
                                        </p:tgtEl>
                                        <p:attrNameLst>
                                          <p:attrName>ppt_y</p:attrName>
                                        </p:attrNameLst>
                                      </p:cBhvr>
                                      <p:tavLst>
                                        <p:tav tm="0">
                                          <p:val>
                                            <p:strVal val="0-#ppt_h/2"/>
                                          </p:val>
                                        </p:tav>
                                        <p:tav tm="100000">
                                          <p:val>
                                            <p:strVal val="#ppt_y"/>
                                          </p:val>
                                        </p:tav>
                                      </p:tavLst>
                                    </p:anim>
                                  </p:childTnLst>
                                </p:cTn>
                              </p:par>
                              <p:par>
                                <p:cTn id="121" presetID="2" presetClass="entr" presetSubtype="1" decel="100000" fill="hold" grpId="1" nodeType="withEffect">
                                  <p:stCondLst>
                                    <p:cond delay="20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750" fill="hold"/>
                                        <p:tgtEl>
                                          <p:spTgt spid="14"/>
                                        </p:tgtEl>
                                        <p:attrNameLst>
                                          <p:attrName>ppt_x</p:attrName>
                                        </p:attrNameLst>
                                      </p:cBhvr>
                                      <p:tavLst>
                                        <p:tav tm="0">
                                          <p:val>
                                            <p:strVal val="#ppt_x"/>
                                          </p:val>
                                        </p:tav>
                                        <p:tav tm="100000">
                                          <p:val>
                                            <p:strVal val="#ppt_x"/>
                                          </p:val>
                                        </p:tav>
                                      </p:tavLst>
                                    </p:anim>
                                    <p:anim calcmode="lin" valueType="num">
                                      <p:cBhvr additive="base">
                                        <p:cTn id="124" dur="750" fill="hold"/>
                                        <p:tgtEl>
                                          <p:spTgt spid="14"/>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par>
                          <p:cTn id="138" fill="hold">
                            <p:stCondLst>
                              <p:cond delay="4850"/>
                            </p:stCondLst>
                            <p:childTnLst>
                              <p:par>
                                <p:cTn id="139" presetID="10" presetClass="entr" presetSubtype="0" fill="hold" grpId="0" nodeType="afterEffect">
                                  <p:stCondLst>
                                    <p:cond delay="0"/>
                                  </p:stCondLst>
                                  <p:childTnLst>
                                    <p:set>
                                      <p:cBhvr>
                                        <p:cTn id="140" dur="1" fill="hold">
                                          <p:stCondLst>
                                            <p:cond delay="0"/>
                                          </p:stCondLst>
                                        </p:cTn>
                                        <p:tgtEl>
                                          <p:spTgt spid="55"/>
                                        </p:tgtEl>
                                        <p:attrNameLst>
                                          <p:attrName>style.visibility</p:attrName>
                                        </p:attrNameLst>
                                      </p:cBhvr>
                                      <p:to>
                                        <p:strVal val="visible"/>
                                      </p:to>
                                    </p:set>
                                    <p:animEffect transition="in" filter="fade">
                                      <p:cBhvr>
                                        <p:cTn id="141" dur="750"/>
                                        <p:tgtEl>
                                          <p:spTgt spid="5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1"/>
                                        </p:tgtEl>
                                        <p:attrNameLst>
                                          <p:attrName>style.visibility</p:attrName>
                                        </p:attrNameLst>
                                      </p:cBhvr>
                                      <p:to>
                                        <p:strVal val="visible"/>
                                      </p:to>
                                    </p:set>
                                    <p:animEffect transition="in" filter="fade">
                                      <p:cBhvr>
                                        <p:cTn id="144" dur="750"/>
                                        <p:tgtEl>
                                          <p:spTgt spid="51"/>
                                        </p:tgtEl>
                                      </p:cBhvr>
                                    </p:animEffect>
                                  </p:childTnLst>
                                </p:cTn>
                              </p:par>
                              <p:par>
                                <p:cTn id="145" presetID="10" presetClass="entr" presetSubtype="0" fill="hold" grpId="0" nodeType="withEffect">
                                  <p:stCondLst>
                                    <p:cond delay="20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750"/>
                                        <p:tgtEl>
                                          <p:spTgt spid="13"/>
                                        </p:tgtEl>
                                      </p:cBhvr>
                                    </p:animEffect>
                                  </p:childTnLst>
                                </p:cTn>
                              </p:par>
                              <p:par>
                                <p:cTn id="148" presetID="10" presetClass="entr" presetSubtype="0" fill="hold" grpId="0" nodeType="withEffect">
                                  <p:stCondLst>
                                    <p:cond delay="20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750"/>
                                        <p:tgtEl>
                                          <p:spTgt spid="15"/>
                                        </p:tgtEl>
                                      </p:cBhvr>
                                    </p:animEffect>
                                  </p:childTnLst>
                                </p:cTn>
                              </p:par>
                              <p:par>
                                <p:cTn id="151" presetID="2" presetClass="entr" presetSubtype="1" decel="100000" fill="hold" grpId="1" nodeType="with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750" fill="hold"/>
                                        <p:tgtEl>
                                          <p:spTgt spid="55"/>
                                        </p:tgtEl>
                                        <p:attrNameLst>
                                          <p:attrName>ppt_x</p:attrName>
                                        </p:attrNameLst>
                                      </p:cBhvr>
                                      <p:tavLst>
                                        <p:tav tm="0">
                                          <p:val>
                                            <p:strVal val="#ppt_x"/>
                                          </p:val>
                                        </p:tav>
                                        <p:tav tm="100000">
                                          <p:val>
                                            <p:strVal val="#ppt_x"/>
                                          </p:val>
                                        </p:tav>
                                      </p:tavLst>
                                    </p:anim>
                                    <p:anim calcmode="lin" valueType="num">
                                      <p:cBhvr additive="base">
                                        <p:cTn id="154" dur="750" fill="hold"/>
                                        <p:tgtEl>
                                          <p:spTgt spid="55"/>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1" nodeType="with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additive="base">
                                        <p:cTn id="157" dur="750" fill="hold"/>
                                        <p:tgtEl>
                                          <p:spTgt spid="51"/>
                                        </p:tgtEl>
                                        <p:attrNameLst>
                                          <p:attrName>ppt_x</p:attrName>
                                        </p:attrNameLst>
                                      </p:cBhvr>
                                      <p:tavLst>
                                        <p:tav tm="0">
                                          <p:val>
                                            <p:strVal val="#ppt_x"/>
                                          </p:val>
                                        </p:tav>
                                        <p:tav tm="100000">
                                          <p:val>
                                            <p:strVal val="#ppt_x"/>
                                          </p:val>
                                        </p:tav>
                                      </p:tavLst>
                                    </p:anim>
                                    <p:anim calcmode="lin" valueType="num">
                                      <p:cBhvr additive="base">
                                        <p:cTn id="158" dur="750" fill="hold"/>
                                        <p:tgtEl>
                                          <p:spTgt spid="51"/>
                                        </p:tgtEl>
                                        <p:attrNameLst>
                                          <p:attrName>ppt_y</p:attrName>
                                        </p:attrNameLst>
                                      </p:cBhvr>
                                      <p:tavLst>
                                        <p:tav tm="0">
                                          <p:val>
                                            <p:strVal val="0-#ppt_h/2"/>
                                          </p:val>
                                        </p:tav>
                                        <p:tav tm="100000">
                                          <p:val>
                                            <p:strVal val="#ppt_y"/>
                                          </p:val>
                                        </p:tav>
                                      </p:tavLst>
                                    </p:anim>
                                  </p:childTnLst>
                                </p:cTn>
                              </p:par>
                              <p:par>
                                <p:cTn id="159" presetID="2" presetClass="entr" presetSubtype="1" decel="100000" fill="hold" grpId="1" nodeType="withEffect">
                                  <p:stCondLst>
                                    <p:cond delay="200"/>
                                  </p:stCondLst>
                                  <p:childTnLst>
                                    <p:set>
                                      <p:cBhvr>
                                        <p:cTn id="160" dur="1" fill="hold">
                                          <p:stCondLst>
                                            <p:cond delay="0"/>
                                          </p:stCondLst>
                                        </p:cTn>
                                        <p:tgtEl>
                                          <p:spTgt spid="13"/>
                                        </p:tgtEl>
                                        <p:attrNameLst>
                                          <p:attrName>style.visibility</p:attrName>
                                        </p:attrNameLst>
                                      </p:cBhvr>
                                      <p:to>
                                        <p:strVal val="visible"/>
                                      </p:to>
                                    </p:set>
                                    <p:anim calcmode="lin" valueType="num">
                                      <p:cBhvr additive="base">
                                        <p:cTn id="161" dur="750" fill="hold"/>
                                        <p:tgtEl>
                                          <p:spTgt spid="13"/>
                                        </p:tgtEl>
                                        <p:attrNameLst>
                                          <p:attrName>ppt_x</p:attrName>
                                        </p:attrNameLst>
                                      </p:cBhvr>
                                      <p:tavLst>
                                        <p:tav tm="0">
                                          <p:val>
                                            <p:strVal val="#ppt_x"/>
                                          </p:val>
                                        </p:tav>
                                        <p:tav tm="100000">
                                          <p:val>
                                            <p:strVal val="#ppt_x"/>
                                          </p:val>
                                        </p:tav>
                                      </p:tavLst>
                                    </p:anim>
                                    <p:anim calcmode="lin" valueType="num">
                                      <p:cBhvr additive="base">
                                        <p:cTn id="162" dur="750" fill="hold"/>
                                        <p:tgtEl>
                                          <p:spTgt spid="13"/>
                                        </p:tgtEl>
                                        <p:attrNameLst>
                                          <p:attrName>ppt_y</p:attrName>
                                        </p:attrNameLst>
                                      </p:cBhvr>
                                      <p:tavLst>
                                        <p:tav tm="0">
                                          <p:val>
                                            <p:strVal val="0-#ppt_h/2"/>
                                          </p:val>
                                        </p:tav>
                                        <p:tav tm="100000">
                                          <p:val>
                                            <p:strVal val="#ppt_y"/>
                                          </p:val>
                                        </p:tav>
                                      </p:tavLst>
                                    </p:anim>
                                  </p:childTnLst>
                                </p:cTn>
                              </p:par>
                              <p:par>
                                <p:cTn id="163" presetID="2" presetClass="entr" presetSubtype="1" decel="100000" fill="hold" grpId="1" nodeType="withEffect">
                                  <p:stCondLst>
                                    <p:cond delay="20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750" fill="hold"/>
                                        <p:tgtEl>
                                          <p:spTgt spid="15"/>
                                        </p:tgtEl>
                                        <p:attrNameLst>
                                          <p:attrName>ppt_x</p:attrName>
                                        </p:attrNameLst>
                                      </p:cBhvr>
                                      <p:tavLst>
                                        <p:tav tm="0">
                                          <p:val>
                                            <p:strVal val="#ppt_x"/>
                                          </p:val>
                                        </p:tav>
                                        <p:tav tm="100000">
                                          <p:val>
                                            <p:strVal val="#ppt_x"/>
                                          </p:val>
                                        </p:tav>
                                      </p:tavLst>
                                    </p:anim>
                                    <p:anim calcmode="lin" valueType="num">
                                      <p:cBhvr additive="base">
                                        <p:cTn id="166" dur="750" fill="hold"/>
                                        <p:tgtEl>
                                          <p:spTgt spid="15"/>
                                        </p:tgtEl>
                                        <p:attrNameLst>
                                          <p:attrName>ppt_y</p:attrName>
                                        </p:attrNameLst>
                                      </p:cBhvr>
                                      <p:tavLst>
                                        <p:tav tm="0">
                                          <p:val>
                                            <p:strVal val="0-#ppt_h/2"/>
                                          </p:val>
                                        </p:tav>
                                        <p:tav tm="100000">
                                          <p:val>
                                            <p:strVal val="#ppt_y"/>
                                          </p:val>
                                        </p:tav>
                                      </p:tavLst>
                                    </p:anim>
                                  </p:childTnLst>
                                </p:cTn>
                              </p:par>
                            </p:childTnLst>
                          </p:cTn>
                        </p:par>
                        <p:par>
                          <p:cTn id="167" fill="hold">
                            <p:stCondLst>
                              <p:cond delay="5800"/>
                            </p:stCondLst>
                            <p:childTnLst>
                              <p:par>
                                <p:cTn id="168" presetID="2" presetClass="entr" presetSubtype="4" decel="100000" fill="hold" grpId="0" nodeType="afterEffect">
                                  <p:stCondLst>
                                    <p:cond delay="0"/>
                                  </p:stCondLst>
                                  <p:childTnLst>
                                    <p:set>
                                      <p:cBhvr>
                                        <p:cTn id="169" dur="1" fill="hold">
                                          <p:stCondLst>
                                            <p:cond delay="0"/>
                                          </p:stCondLst>
                                        </p:cTn>
                                        <p:tgtEl>
                                          <p:spTgt spid="38">
                                            <p:txEl>
                                              <p:pRg st="0" end="0"/>
                                            </p:txEl>
                                          </p:spTgt>
                                        </p:tgtEl>
                                        <p:attrNameLst>
                                          <p:attrName>style.visibility</p:attrName>
                                        </p:attrNameLst>
                                      </p:cBhvr>
                                      <p:to>
                                        <p:strVal val="visible"/>
                                      </p:to>
                                    </p:set>
                                    <p:anim calcmode="lin" valueType="num">
                                      <p:cBhvr additive="base">
                                        <p:cTn id="170"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72" presetID="2" presetClass="entr" presetSubtype="4" decel="100000" fill="hold" grpId="0" nodeType="withEffect">
                                  <p:stCondLst>
                                    <p:cond delay="0"/>
                                  </p:stCondLst>
                                  <p:childTnLst>
                                    <p:set>
                                      <p:cBhvr>
                                        <p:cTn id="173" dur="1" fill="hold">
                                          <p:stCondLst>
                                            <p:cond delay="0"/>
                                          </p:stCondLst>
                                        </p:cTn>
                                        <p:tgtEl>
                                          <p:spTgt spid="39">
                                            <p:txEl>
                                              <p:pRg st="0" end="0"/>
                                            </p:txEl>
                                          </p:spTgt>
                                        </p:tgtEl>
                                        <p:attrNameLst>
                                          <p:attrName>style.visibility</p:attrName>
                                        </p:attrNameLst>
                                      </p:cBhvr>
                                      <p:to>
                                        <p:strVal val="visible"/>
                                      </p:to>
                                    </p:set>
                                    <p:anim calcmode="lin" valueType="num">
                                      <p:cBhvr additive="base">
                                        <p:cTn id="1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76" presetID="2" presetClass="entr" presetSubtype="4" decel="100000" fill="hold" grpId="0" nodeType="withEffect">
                                  <p:stCondLst>
                                    <p:cond delay="0"/>
                                  </p:stCondLst>
                                  <p:childTnLst>
                                    <p:set>
                                      <p:cBhvr>
                                        <p:cTn id="177" dur="1" fill="hold">
                                          <p:stCondLst>
                                            <p:cond delay="0"/>
                                          </p:stCondLst>
                                        </p:cTn>
                                        <p:tgtEl>
                                          <p:spTgt spid="40"/>
                                        </p:tgtEl>
                                        <p:attrNameLst>
                                          <p:attrName>style.visibility</p:attrName>
                                        </p:attrNameLst>
                                      </p:cBhvr>
                                      <p:to>
                                        <p:strVal val="visible"/>
                                      </p:to>
                                    </p:set>
                                    <p:anim calcmode="lin" valueType="num">
                                      <p:cBhvr additive="base">
                                        <p:cTn id="178" dur="500" fill="hold"/>
                                        <p:tgtEl>
                                          <p:spTgt spid="40"/>
                                        </p:tgtEl>
                                        <p:attrNameLst>
                                          <p:attrName>ppt_x</p:attrName>
                                        </p:attrNameLst>
                                      </p:cBhvr>
                                      <p:tavLst>
                                        <p:tav tm="0">
                                          <p:val>
                                            <p:strVal val="#ppt_x"/>
                                          </p:val>
                                        </p:tav>
                                        <p:tav tm="100000">
                                          <p:val>
                                            <p:strVal val="#ppt_x"/>
                                          </p:val>
                                        </p:tav>
                                      </p:tavLst>
                                    </p:anim>
                                    <p:anim calcmode="lin" valueType="num">
                                      <p:cBhvr additive="base">
                                        <p:cTn id="17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49" grpId="0" animBg="1"/>
      <p:bldP spid="49" grpId="1" animBg="1"/>
      <p:bldP spid="50" grpId="0" animBg="1"/>
      <p:bldP spid="50" grpId="1" animBg="1"/>
      <p:bldP spid="51" grpId="0" animBg="1"/>
      <p:bldP spid="51" grpId="1" animBg="1"/>
      <p:bldP spid="52" grpId="0" animBg="1"/>
      <p:bldP spid="52" grpId="1" animBg="1"/>
      <p:bldP spid="10" grpId="0" animBg="1"/>
      <p:bldP spid="10" grpId="1" animBg="1"/>
      <p:bldP spid="12" grpId="0" animBg="1"/>
      <p:bldP spid="12" grpId="1" animBg="1"/>
      <p:bldP spid="13" grpId="0" animBg="1"/>
      <p:bldP spid="13"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p:bldP spid="11" grpId="1"/>
      <p:bldP spid="14" grpId="0"/>
      <p:bldP spid="14" grpId="1"/>
      <p:bldP spid="15" grpId="0"/>
      <p:bldP spid="15" grpId="1"/>
      <p:bldP spid="20" grpId="0"/>
      <p:bldP spid="20" grpId="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830860"/>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830859"/>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830857"/>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729260"/>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729259"/>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729257"/>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780063"/>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780062"/>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780060"/>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smtClean="0"/>
              <a:t>Word</a:t>
            </a:r>
            <a:endParaRPr kumimoji="1" lang="ja-JP" altLang="en-US" dirty="0" smtClean="0"/>
          </a:p>
        </p:txBody>
      </p:sp>
      <p:sp>
        <p:nvSpPr>
          <p:cNvPr id="42"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smtClean="0"/>
              <a:t>Word</a:t>
            </a:r>
            <a:endParaRPr kumimoji="1" lang="ja-JP" altLang="en-US" dirty="0" smtClean="0"/>
          </a:p>
        </p:txBody>
      </p:sp>
      <p:sp>
        <p:nvSpPr>
          <p:cNvPr id="43"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smtClean="0"/>
              <a:t>Word</a:t>
            </a:r>
            <a:endParaRPr kumimoji="1" lang="ja-JP" altLang="en-US" dirty="0" smtClean="0"/>
          </a:p>
        </p:txBody>
      </p:sp>
    </p:spTree>
    <p:extLst>
      <p:ext uri="{BB962C8B-B14F-4D97-AF65-F5344CB8AC3E}">
        <p14:creationId xmlns:p14="http://schemas.microsoft.com/office/powerpoint/2010/main" val="6708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750"/>
                                        <p:tgtEl>
                                          <p:spTgt spid="56"/>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750"/>
                                        <p:tgtEl>
                                          <p:spTgt spid="52"/>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750" fill="hold"/>
                                        <p:tgtEl>
                                          <p:spTgt spid="56"/>
                                        </p:tgtEl>
                                        <p:attrNameLst>
                                          <p:attrName>ppt_x</p:attrName>
                                        </p:attrNameLst>
                                      </p:cBhvr>
                                      <p:tavLst>
                                        <p:tav tm="0">
                                          <p:val>
                                            <p:strVal val="#ppt_x"/>
                                          </p:val>
                                        </p:tav>
                                        <p:tav tm="100000">
                                          <p:val>
                                            <p:strVal val="#ppt_x"/>
                                          </p:val>
                                        </p:tav>
                                      </p:tavLst>
                                    </p:anim>
                                    <p:anim calcmode="lin" valueType="num">
                                      <p:cBhvr additive="base">
                                        <p:cTn id="25" dur="750" fill="hold"/>
                                        <p:tgtEl>
                                          <p:spTgt spid="56"/>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750" fill="hold"/>
                                        <p:tgtEl>
                                          <p:spTgt spid="52"/>
                                        </p:tgtEl>
                                        <p:attrNameLst>
                                          <p:attrName>ppt_x</p:attrName>
                                        </p:attrNameLst>
                                      </p:cBhvr>
                                      <p:tavLst>
                                        <p:tav tm="0">
                                          <p:val>
                                            <p:strVal val="#ppt_x"/>
                                          </p:val>
                                        </p:tav>
                                        <p:tav tm="100000">
                                          <p:val>
                                            <p:strVal val="#ppt_x"/>
                                          </p:val>
                                        </p:tav>
                                      </p:tavLst>
                                    </p:anim>
                                    <p:anim calcmode="lin" valueType="num">
                                      <p:cBhvr additive="base">
                                        <p:cTn id="29" dur="750" fill="hold"/>
                                        <p:tgtEl>
                                          <p:spTgt spid="52"/>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750" fill="hold"/>
                                        <p:tgtEl>
                                          <p:spTgt spid="19"/>
                                        </p:tgtEl>
                                        <p:attrNameLst>
                                          <p:attrName>ppt_x</p:attrName>
                                        </p:attrNameLst>
                                      </p:cBhvr>
                                      <p:tavLst>
                                        <p:tav tm="0">
                                          <p:val>
                                            <p:strVal val="#ppt_x"/>
                                          </p:val>
                                        </p:tav>
                                        <p:tav tm="100000">
                                          <p:val>
                                            <p:strVal val="#ppt_x"/>
                                          </p:val>
                                        </p:tav>
                                      </p:tavLst>
                                    </p:anim>
                                    <p:anim calcmode="lin" valueType="num">
                                      <p:cBhvr additive="base">
                                        <p:cTn id="33" dur="750" fill="hold"/>
                                        <p:tgtEl>
                                          <p:spTgt spid="1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1" nodeType="withEffect">
                                  <p:stCondLst>
                                    <p:cond delay="200"/>
                                  </p:stCondLst>
                                  <p:childTnLst>
                                    <p:set>
                                      <p:cBhvr>
                                        <p:cTn id="35" dur="1" fill="hold">
                                          <p:stCondLst>
                                            <p:cond delay="0"/>
                                          </p:stCondLst>
                                        </p:cTn>
                                        <p:tgtEl>
                                          <p:spTgt spid="41">
                                            <p:txEl>
                                              <p:pRg st="0" end="0"/>
                                            </p:txEl>
                                          </p:spTgt>
                                        </p:tgtEl>
                                        <p:attrNameLst>
                                          <p:attrName>style.visibility</p:attrName>
                                        </p:attrNameLst>
                                      </p:cBhvr>
                                      <p:to>
                                        <p:strVal val="visible"/>
                                      </p:to>
                                    </p:set>
                                    <p:anim calcmode="lin" valueType="num">
                                      <p:cBhvr additive="base">
                                        <p:cTn id="36"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37"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38" presetID="10" presetClass="entr" presetSubtype="0" fill="hold" grpId="0" nodeType="withEffect">
                                  <p:stCondLst>
                                    <p:cond delay="200"/>
                                  </p:stCondLst>
                                  <p:childTnLst>
                                    <p:set>
                                      <p:cBhvr>
                                        <p:cTn id="39" dur="1" fill="hold">
                                          <p:stCondLst>
                                            <p:cond delay="0"/>
                                          </p:stCondLst>
                                        </p:cTn>
                                        <p:tgtEl>
                                          <p:spTgt spid="41">
                                            <p:txEl>
                                              <p:pRg st="0" end="0"/>
                                            </p:txEl>
                                          </p:spTgt>
                                        </p:tgtEl>
                                        <p:attrNameLst>
                                          <p:attrName>style.visibility</p:attrName>
                                        </p:attrNameLst>
                                      </p:cBhvr>
                                      <p:to>
                                        <p:strVal val="visible"/>
                                      </p:to>
                                    </p:set>
                                    <p:animEffect transition="in" filter="fade">
                                      <p:cBhvr>
                                        <p:cTn id="40" dur="750"/>
                                        <p:tgtEl>
                                          <p:spTgt spid="41">
                                            <p:txEl>
                                              <p:pRg st="0" end="0"/>
                                            </p:txEl>
                                          </p:spTgt>
                                        </p:tgtEl>
                                      </p:cBhvr>
                                    </p:animEffect>
                                  </p:childTnLst>
                                </p:cTn>
                              </p:par>
                            </p:childTnLst>
                          </p:cTn>
                        </p:par>
                        <p:par>
                          <p:cTn id="41" fill="hold">
                            <p:stCondLst>
                              <p:cond delay="1450"/>
                            </p:stCondLst>
                            <p:childTnLst>
                              <p:par>
                                <p:cTn id="42" presetID="2" presetClass="entr" presetSubtype="4" decel="100000" fill="hold" grpId="0" nodeType="afterEffect">
                                  <p:stCondLst>
                                    <p:cond delay="0"/>
                                  </p:stCondLst>
                                  <p:childTnLst>
                                    <p:set>
                                      <p:cBhvr>
                                        <p:cTn id="43" dur="1" fill="hold">
                                          <p:stCondLst>
                                            <p:cond delay="0"/>
                                          </p:stCondLst>
                                        </p:cTn>
                                        <p:tgtEl>
                                          <p:spTgt spid="23">
                                            <p:txEl>
                                              <p:pRg st="0" end="0"/>
                                            </p:txEl>
                                          </p:spTgt>
                                        </p:tgtEl>
                                        <p:attrNameLst>
                                          <p:attrName>style.visibility</p:attrName>
                                        </p:attrNameLst>
                                      </p:cBhvr>
                                      <p:to>
                                        <p:strVal val="visible"/>
                                      </p:to>
                                    </p:set>
                                    <p:anim calcmode="lin" valueType="num">
                                      <p:cBhvr additive="base">
                                        <p:cTn id="4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 calcmode="lin" valueType="num">
                                      <p:cBhvr additive="base">
                                        <p:cTn id="4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par>
                          <p:cTn id="54" fill="hold">
                            <p:stCondLst>
                              <p:cond delay="195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750"/>
                                        <p:tgtEl>
                                          <p:spTgt spid="53"/>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750"/>
                                        <p:tgtEl>
                                          <p:spTgt spid="49"/>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750"/>
                                        <p:tgtEl>
                                          <p:spTgt spid="10"/>
                                        </p:tgtEl>
                                      </p:cBhvr>
                                    </p:animEffect>
                                  </p:childTnLst>
                                </p:cTn>
                              </p:par>
                              <p:par>
                                <p:cTn id="64" presetID="2" presetClass="entr" presetSubtype="1" decel="100000" fill="hold" grpId="1"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750" fill="hold"/>
                                        <p:tgtEl>
                                          <p:spTgt spid="53"/>
                                        </p:tgtEl>
                                        <p:attrNameLst>
                                          <p:attrName>ppt_x</p:attrName>
                                        </p:attrNameLst>
                                      </p:cBhvr>
                                      <p:tavLst>
                                        <p:tav tm="0">
                                          <p:val>
                                            <p:strVal val="#ppt_x"/>
                                          </p:val>
                                        </p:tav>
                                        <p:tav tm="100000">
                                          <p:val>
                                            <p:strVal val="#ppt_x"/>
                                          </p:val>
                                        </p:tav>
                                      </p:tavLst>
                                    </p:anim>
                                    <p:anim calcmode="lin" valueType="num">
                                      <p:cBhvr additive="base">
                                        <p:cTn id="67" dur="750" fill="hold"/>
                                        <p:tgtEl>
                                          <p:spTgt spid="53"/>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1" nodeType="withEffect">
                                  <p:stCondLst>
                                    <p:cond delay="10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750" fill="hold"/>
                                        <p:tgtEl>
                                          <p:spTgt spid="49"/>
                                        </p:tgtEl>
                                        <p:attrNameLst>
                                          <p:attrName>ppt_x</p:attrName>
                                        </p:attrNameLst>
                                      </p:cBhvr>
                                      <p:tavLst>
                                        <p:tav tm="0">
                                          <p:val>
                                            <p:strVal val="#ppt_x"/>
                                          </p:val>
                                        </p:tav>
                                        <p:tav tm="100000">
                                          <p:val>
                                            <p:strVal val="#ppt_x"/>
                                          </p:val>
                                        </p:tav>
                                      </p:tavLst>
                                    </p:anim>
                                    <p:anim calcmode="lin" valueType="num">
                                      <p:cBhvr additive="base">
                                        <p:cTn id="71" dur="750" fill="hold"/>
                                        <p:tgtEl>
                                          <p:spTgt spid="49"/>
                                        </p:tgtEl>
                                        <p:attrNameLst>
                                          <p:attrName>ppt_y</p:attrName>
                                        </p:attrNameLst>
                                      </p:cBhvr>
                                      <p:tavLst>
                                        <p:tav tm="0">
                                          <p:val>
                                            <p:strVal val="0-#ppt_h/2"/>
                                          </p:val>
                                        </p:tav>
                                        <p:tav tm="100000">
                                          <p:val>
                                            <p:strVal val="#ppt_y"/>
                                          </p:val>
                                        </p:tav>
                                      </p:tavLst>
                                    </p:anim>
                                  </p:childTnLst>
                                </p:cTn>
                              </p:par>
                              <p:par>
                                <p:cTn id="72" presetID="2" presetClass="entr" presetSubtype="1" decel="100000" fill="hold" grpId="1" nodeType="withEffect">
                                  <p:stCondLst>
                                    <p:cond delay="20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750" fill="hold"/>
                                        <p:tgtEl>
                                          <p:spTgt spid="10"/>
                                        </p:tgtEl>
                                        <p:attrNameLst>
                                          <p:attrName>ppt_x</p:attrName>
                                        </p:attrNameLst>
                                      </p:cBhvr>
                                      <p:tavLst>
                                        <p:tav tm="0">
                                          <p:val>
                                            <p:strVal val="#ppt_x"/>
                                          </p:val>
                                        </p:tav>
                                        <p:tav tm="100000">
                                          <p:val>
                                            <p:strVal val="#ppt_x"/>
                                          </p:val>
                                        </p:tav>
                                      </p:tavLst>
                                    </p:anim>
                                    <p:anim calcmode="lin" valueType="num">
                                      <p:cBhvr additive="base">
                                        <p:cTn id="75" dur="750" fill="hold"/>
                                        <p:tgtEl>
                                          <p:spTgt spid="10"/>
                                        </p:tgtEl>
                                        <p:attrNameLst>
                                          <p:attrName>ppt_y</p:attrName>
                                        </p:attrNameLst>
                                      </p:cBhvr>
                                      <p:tavLst>
                                        <p:tav tm="0">
                                          <p:val>
                                            <p:strVal val="0-#ppt_h/2"/>
                                          </p:val>
                                        </p:tav>
                                        <p:tav tm="100000">
                                          <p:val>
                                            <p:strVal val="#ppt_y"/>
                                          </p:val>
                                        </p:tav>
                                      </p:tavLst>
                                    </p:anim>
                                  </p:childTnLst>
                                </p:cTn>
                              </p:par>
                              <p:par>
                                <p:cTn id="76" presetID="2" presetClass="entr" presetSubtype="1" decel="100000" fill="hold" grpId="1" nodeType="withEffect">
                                  <p:stCondLst>
                                    <p:cond delay="200"/>
                                  </p:stCondLst>
                                  <p:childTnLst>
                                    <p:set>
                                      <p:cBhvr>
                                        <p:cTn id="77" dur="1" fill="hold">
                                          <p:stCondLst>
                                            <p:cond delay="0"/>
                                          </p:stCondLst>
                                        </p:cTn>
                                        <p:tgtEl>
                                          <p:spTgt spid="42">
                                            <p:txEl>
                                              <p:pRg st="0" end="0"/>
                                            </p:txEl>
                                          </p:spTgt>
                                        </p:tgtEl>
                                        <p:attrNameLst>
                                          <p:attrName>style.visibility</p:attrName>
                                        </p:attrNameLst>
                                      </p:cBhvr>
                                      <p:to>
                                        <p:strVal val="visible"/>
                                      </p:to>
                                    </p:set>
                                    <p:anim calcmode="lin" valueType="num">
                                      <p:cBhvr additive="base">
                                        <p:cTn id="78"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79" dur="750" fill="hold"/>
                                        <p:tgtEl>
                                          <p:spTgt spid="42">
                                            <p:txEl>
                                              <p:pRg st="0" end="0"/>
                                            </p:txEl>
                                          </p:spTgt>
                                        </p:tgtEl>
                                        <p:attrNameLst>
                                          <p:attrName>ppt_y</p:attrName>
                                        </p:attrNameLst>
                                      </p:cBhvr>
                                      <p:tavLst>
                                        <p:tav tm="0">
                                          <p:val>
                                            <p:strVal val="0-#ppt_h/2"/>
                                          </p:val>
                                        </p:tav>
                                        <p:tav tm="100000">
                                          <p:val>
                                            <p:strVal val="#ppt_y"/>
                                          </p:val>
                                        </p:tav>
                                      </p:tavLst>
                                    </p:anim>
                                  </p:childTnLst>
                                </p:cTn>
                              </p:par>
                              <p:par>
                                <p:cTn id="80" presetID="10" presetClass="entr" presetSubtype="0" fill="hold" grpId="0" nodeType="withEffect">
                                  <p:stCondLst>
                                    <p:cond delay="200"/>
                                  </p:stCondLst>
                                  <p:childTnLst>
                                    <p:set>
                                      <p:cBhvr>
                                        <p:cTn id="81" dur="1" fill="hold">
                                          <p:stCondLst>
                                            <p:cond delay="0"/>
                                          </p:stCondLst>
                                        </p:cTn>
                                        <p:tgtEl>
                                          <p:spTgt spid="42">
                                            <p:txEl>
                                              <p:pRg st="0" end="0"/>
                                            </p:txEl>
                                          </p:spTgt>
                                        </p:tgtEl>
                                        <p:attrNameLst>
                                          <p:attrName>style.visibility</p:attrName>
                                        </p:attrNameLst>
                                      </p:cBhvr>
                                      <p:to>
                                        <p:strVal val="visible"/>
                                      </p:to>
                                    </p:set>
                                    <p:animEffect transition="in" filter="fade">
                                      <p:cBhvr>
                                        <p:cTn id="82" dur="750"/>
                                        <p:tgtEl>
                                          <p:spTgt spid="42">
                                            <p:txEl>
                                              <p:pRg st="0" end="0"/>
                                            </p:txEl>
                                          </p:spTgt>
                                        </p:tgtEl>
                                      </p:cBhvr>
                                    </p:animEffect>
                                  </p:childTnLst>
                                </p:cTn>
                              </p:par>
                            </p:childTnLst>
                          </p:cTn>
                        </p:par>
                        <p:par>
                          <p:cTn id="83" fill="hold">
                            <p:stCondLst>
                              <p:cond delay="2900"/>
                            </p:stCondLst>
                            <p:childTnLst>
                              <p:par>
                                <p:cTn id="84" presetID="2" presetClass="entr" presetSubtype="4" decel="100000" fill="hold" grpId="0" nodeType="afterEffect">
                                  <p:stCondLst>
                                    <p:cond delay="0"/>
                                  </p:stCondLst>
                                  <p:childTnLst>
                                    <p:set>
                                      <p:cBhvr>
                                        <p:cTn id="85" dur="1" fill="hold">
                                          <p:stCondLst>
                                            <p:cond delay="0"/>
                                          </p:stCondLst>
                                        </p:cTn>
                                        <p:tgtEl>
                                          <p:spTgt spid="32">
                                            <p:txEl>
                                              <p:pRg st="0" end="0"/>
                                            </p:txEl>
                                          </p:spTgt>
                                        </p:tgtEl>
                                        <p:attrNameLst>
                                          <p:attrName>style.visibility</p:attrName>
                                        </p:attrNameLst>
                                      </p:cBhvr>
                                      <p:to>
                                        <p:strVal val="visible"/>
                                      </p:to>
                                    </p:set>
                                    <p:anim calcmode="lin" valueType="num">
                                      <p:cBhvr additive="base">
                                        <p:cTn id="86"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33">
                                            <p:txEl>
                                              <p:pRg st="0" end="0"/>
                                            </p:txEl>
                                          </p:spTgt>
                                        </p:tgtEl>
                                        <p:attrNameLst>
                                          <p:attrName>style.visibility</p:attrName>
                                        </p:attrNameLst>
                                      </p:cBhvr>
                                      <p:to>
                                        <p:strVal val="visible"/>
                                      </p:to>
                                    </p:set>
                                    <p:anim calcmode="lin" valueType="num">
                                      <p:cBhvr additive="base">
                                        <p:cTn id="9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2" presetID="2" presetClass="entr" presetSubtype="4" decel="10000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additive="base">
                                        <p:cTn id="94" dur="500" fill="hold"/>
                                        <p:tgtEl>
                                          <p:spTgt spid="34"/>
                                        </p:tgtEl>
                                        <p:attrNameLst>
                                          <p:attrName>ppt_x</p:attrName>
                                        </p:attrNameLst>
                                      </p:cBhvr>
                                      <p:tavLst>
                                        <p:tav tm="0">
                                          <p:val>
                                            <p:strVal val="#ppt_x"/>
                                          </p:val>
                                        </p:tav>
                                        <p:tav tm="100000">
                                          <p:val>
                                            <p:strVal val="#ppt_x"/>
                                          </p:val>
                                        </p:tav>
                                      </p:tavLst>
                                    </p:anim>
                                    <p:anim calcmode="lin" valueType="num">
                                      <p:cBhvr additive="base">
                                        <p:cTn id="95" dur="500" fill="hold"/>
                                        <p:tgtEl>
                                          <p:spTgt spid="34"/>
                                        </p:tgtEl>
                                        <p:attrNameLst>
                                          <p:attrName>ppt_y</p:attrName>
                                        </p:attrNameLst>
                                      </p:cBhvr>
                                      <p:tavLst>
                                        <p:tav tm="0">
                                          <p:val>
                                            <p:strVal val="1+#ppt_h/2"/>
                                          </p:val>
                                        </p:tav>
                                        <p:tav tm="100000">
                                          <p:val>
                                            <p:strVal val="#ppt_y"/>
                                          </p:val>
                                        </p:tav>
                                      </p:tavLst>
                                    </p:anim>
                                  </p:childTnLst>
                                </p:cTn>
                              </p:par>
                            </p:childTnLst>
                          </p:cTn>
                        </p:par>
                        <p:par>
                          <p:cTn id="96" fill="hold">
                            <p:stCondLst>
                              <p:cond delay="3400"/>
                            </p:stCondLst>
                            <p:childTnLst>
                              <p:par>
                                <p:cTn id="97" presetID="10" presetClass="entr" presetSubtype="0" fill="hold" grpId="0" nodeType="after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750"/>
                                        <p:tgtEl>
                                          <p:spTgt spid="54"/>
                                        </p:tgtEl>
                                      </p:cBhvr>
                                    </p:animEffect>
                                  </p:childTnLst>
                                </p:cTn>
                              </p:par>
                              <p:par>
                                <p:cTn id="100" presetID="10" presetClass="entr" presetSubtype="0" fill="hold" grpId="0" nodeType="withEffect">
                                  <p:stCondLst>
                                    <p:cond delay="10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750"/>
                                        <p:tgtEl>
                                          <p:spTgt spid="50"/>
                                        </p:tgtEl>
                                      </p:cBhvr>
                                    </p:animEffect>
                                  </p:childTnLst>
                                </p:cTn>
                              </p:par>
                              <p:par>
                                <p:cTn id="103" presetID="10" presetClass="entr" presetSubtype="0" fill="hold" grpId="0" nodeType="withEffect">
                                  <p:stCondLst>
                                    <p:cond delay="200"/>
                                  </p:stCondLst>
                                  <p:childTnLst>
                                    <p:set>
                                      <p:cBhvr>
                                        <p:cTn id="104" dur="1" fill="hold">
                                          <p:stCondLst>
                                            <p:cond delay="0"/>
                                          </p:stCondLst>
                                        </p:cTn>
                                        <p:tgtEl>
                                          <p:spTgt spid="12"/>
                                        </p:tgtEl>
                                        <p:attrNameLst>
                                          <p:attrName>style.visibility</p:attrName>
                                        </p:attrNameLst>
                                      </p:cBhvr>
                                      <p:to>
                                        <p:strVal val="visible"/>
                                      </p:to>
                                    </p:set>
                                    <p:animEffect transition="in" filter="fade">
                                      <p:cBhvr>
                                        <p:cTn id="105" dur="750"/>
                                        <p:tgtEl>
                                          <p:spTgt spid="12"/>
                                        </p:tgtEl>
                                      </p:cBhvr>
                                    </p:animEffect>
                                  </p:childTnLst>
                                </p:cTn>
                              </p:par>
                              <p:par>
                                <p:cTn id="106" presetID="2" presetClass="entr" presetSubtype="1" decel="100000" fill="hold" grpId="1"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additive="base">
                                        <p:cTn id="108" dur="750" fill="hold"/>
                                        <p:tgtEl>
                                          <p:spTgt spid="54"/>
                                        </p:tgtEl>
                                        <p:attrNameLst>
                                          <p:attrName>ppt_x</p:attrName>
                                        </p:attrNameLst>
                                      </p:cBhvr>
                                      <p:tavLst>
                                        <p:tav tm="0">
                                          <p:val>
                                            <p:strVal val="#ppt_x"/>
                                          </p:val>
                                        </p:tav>
                                        <p:tav tm="100000">
                                          <p:val>
                                            <p:strVal val="#ppt_x"/>
                                          </p:val>
                                        </p:tav>
                                      </p:tavLst>
                                    </p:anim>
                                    <p:anim calcmode="lin" valueType="num">
                                      <p:cBhvr additive="base">
                                        <p:cTn id="109" dur="750" fill="hold"/>
                                        <p:tgtEl>
                                          <p:spTgt spid="54"/>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100"/>
                                  </p:stCondLst>
                                  <p:childTnLst>
                                    <p:set>
                                      <p:cBhvr>
                                        <p:cTn id="111" dur="1" fill="hold">
                                          <p:stCondLst>
                                            <p:cond delay="0"/>
                                          </p:stCondLst>
                                        </p:cTn>
                                        <p:tgtEl>
                                          <p:spTgt spid="50"/>
                                        </p:tgtEl>
                                        <p:attrNameLst>
                                          <p:attrName>style.visibility</p:attrName>
                                        </p:attrNameLst>
                                      </p:cBhvr>
                                      <p:to>
                                        <p:strVal val="visible"/>
                                      </p:to>
                                    </p:set>
                                    <p:anim calcmode="lin" valueType="num">
                                      <p:cBhvr additive="base">
                                        <p:cTn id="112" dur="750" fill="hold"/>
                                        <p:tgtEl>
                                          <p:spTgt spid="50"/>
                                        </p:tgtEl>
                                        <p:attrNameLst>
                                          <p:attrName>ppt_x</p:attrName>
                                        </p:attrNameLst>
                                      </p:cBhvr>
                                      <p:tavLst>
                                        <p:tav tm="0">
                                          <p:val>
                                            <p:strVal val="#ppt_x"/>
                                          </p:val>
                                        </p:tav>
                                        <p:tav tm="100000">
                                          <p:val>
                                            <p:strVal val="#ppt_x"/>
                                          </p:val>
                                        </p:tav>
                                      </p:tavLst>
                                    </p:anim>
                                    <p:anim calcmode="lin" valueType="num">
                                      <p:cBhvr additive="base">
                                        <p:cTn id="113" dur="750" fill="hold"/>
                                        <p:tgtEl>
                                          <p:spTgt spid="50"/>
                                        </p:tgtEl>
                                        <p:attrNameLst>
                                          <p:attrName>ppt_y</p:attrName>
                                        </p:attrNameLst>
                                      </p:cBhvr>
                                      <p:tavLst>
                                        <p:tav tm="0">
                                          <p:val>
                                            <p:strVal val="0-#ppt_h/2"/>
                                          </p:val>
                                        </p:tav>
                                        <p:tav tm="100000">
                                          <p:val>
                                            <p:strVal val="#ppt_y"/>
                                          </p:val>
                                        </p:tav>
                                      </p:tavLst>
                                    </p:anim>
                                  </p:childTnLst>
                                </p:cTn>
                              </p:par>
                              <p:par>
                                <p:cTn id="114" presetID="2" presetClass="entr" presetSubtype="1" decel="100000" fill="hold" grpId="1" nodeType="withEffect">
                                  <p:stCondLst>
                                    <p:cond delay="20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750" fill="hold"/>
                                        <p:tgtEl>
                                          <p:spTgt spid="12"/>
                                        </p:tgtEl>
                                        <p:attrNameLst>
                                          <p:attrName>ppt_x</p:attrName>
                                        </p:attrNameLst>
                                      </p:cBhvr>
                                      <p:tavLst>
                                        <p:tav tm="0">
                                          <p:val>
                                            <p:strVal val="#ppt_x"/>
                                          </p:val>
                                        </p:tav>
                                        <p:tav tm="100000">
                                          <p:val>
                                            <p:strVal val="#ppt_x"/>
                                          </p:val>
                                        </p:tav>
                                      </p:tavLst>
                                    </p:anim>
                                    <p:anim calcmode="lin" valueType="num">
                                      <p:cBhvr additive="base">
                                        <p:cTn id="117" dur="750" fill="hold"/>
                                        <p:tgtEl>
                                          <p:spTgt spid="12"/>
                                        </p:tgtEl>
                                        <p:attrNameLst>
                                          <p:attrName>ppt_y</p:attrName>
                                        </p:attrNameLst>
                                      </p:cBhvr>
                                      <p:tavLst>
                                        <p:tav tm="0">
                                          <p:val>
                                            <p:strVal val="0-#ppt_h/2"/>
                                          </p:val>
                                        </p:tav>
                                        <p:tav tm="100000">
                                          <p:val>
                                            <p:strVal val="#ppt_y"/>
                                          </p:val>
                                        </p:tav>
                                      </p:tavLst>
                                    </p:anim>
                                  </p:childTnLst>
                                </p:cTn>
                              </p:par>
                              <p:par>
                                <p:cTn id="118" presetID="10" presetClass="entr" presetSubtype="0" fill="hold" grpId="0" nodeType="withEffect">
                                  <p:stCondLst>
                                    <p:cond delay="200"/>
                                  </p:stCondLst>
                                  <p:childTnLst>
                                    <p:set>
                                      <p:cBhvr>
                                        <p:cTn id="119" dur="1" fill="hold">
                                          <p:stCondLst>
                                            <p:cond delay="0"/>
                                          </p:stCondLst>
                                        </p:cTn>
                                        <p:tgtEl>
                                          <p:spTgt spid="43">
                                            <p:txEl>
                                              <p:pRg st="0" end="0"/>
                                            </p:txEl>
                                          </p:spTgt>
                                        </p:tgtEl>
                                        <p:attrNameLst>
                                          <p:attrName>style.visibility</p:attrName>
                                        </p:attrNameLst>
                                      </p:cBhvr>
                                      <p:to>
                                        <p:strVal val="visible"/>
                                      </p:to>
                                    </p:set>
                                    <p:animEffect transition="in" filter="fade">
                                      <p:cBhvr>
                                        <p:cTn id="120" dur="750"/>
                                        <p:tgtEl>
                                          <p:spTgt spid="43">
                                            <p:txEl>
                                              <p:pRg st="0" end="0"/>
                                            </p:txEl>
                                          </p:spTgt>
                                        </p:tgtEl>
                                      </p:cBhvr>
                                    </p:animEffect>
                                  </p:childTnLst>
                                </p:cTn>
                              </p:par>
                              <p:par>
                                <p:cTn id="121" presetID="2" presetClass="entr" presetSubtype="1" decel="100000" fill="hold" grpId="1" nodeType="withEffect">
                                  <p:stCondLst>
                                    <p:cond delay="200"/>
                                  </p:stCondLst>
                                  <p:childTnLst>
                                    <p:set>
                                      <p:cBhvr>
                                        <p:cTn id="122" dur="1" fill="hold">
                                          <p:stCondLst>
                                            <p:cond delay="0"/>
                                          </p:stCondLst>
                                        </p:cTn>
                                        <p:tgtEl>
                                          <p:spTgt spid="43">
                                            <p:txEl>
                                              <p:pRg st="0" end="0"/>
                                            </p:txEl>
                                          </p:spTgt>
                                        </p:tgtEl>
                                        <p:attrNameLst>
                                          <p:attrName>style.visibility</p:attrName>
                                        </p:attrNameLst>
                                      </p:cBhvr>
                                      <p:to>
                                        <p:strVal val="visible"/>
                                      </p:to>
                                    </p:set>
                                    <p:anim calcmode="lin" valueType="num">
                                      <p:cBhvr additive="base">
                                        <p:cTn id="123"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4" dur="750" fill="hold"/>
                                        <p:tgtEl>
                                          <p:spTgt spid="43">
                                            <p:txEl>
                                              <p:pRg st="0" end="0"/>
                                            </p:txEl>
                                          </p:spTgt>
                                        </p:tgtEl>
                                        <p:attrNameLst>
                                          <p:attrName>ppt_y</p:attrName>
                                        </p:attrNameLst>
                                      </p:cBhvr>
                                      <p:tavLst>
                                        <p:tav tm="0">
                                          <p:val>
                                            <p:strVal val="0-#ppt_h/2"/>
                                          </p:val>
                                        </p:tav>
                                        <p:tav tm="100000">
                                          <p:val>
                                            <p:strVal val="#ppt_y"/>
                                          </p:val>
                                        </p:tav>
                                      </p:tavLst>
                                    </p:anim>
                                  </p:childTnLst>
                                </p:cTn>
                              </p:par>
                            </p:childTnLst>
                          </p:cTn>
                        </p:par>
                        <p:par>
                          <p:cTn id="125" fill="hold">
                            <p:stCondLst>
                              <p:cond delay="4350"/>
                            </p:stCondLst>
                            <p:childTnLst>
                              <p:par>
                                <p:cTn id="126" presetID="2" presetClass="entr" presetSubtype="4" decel="100000" fill="hold" grpId="0" nodeType="afterEffect">
                                  <p:stCondLst>
                                    <p:cond delay="0"/>
                                  </p:stCondLst>
                                  <p:childTnLst>
                                    <p:set>
                                      <p:cBhvr>
                                        <p:cTn id="127" dur="1" fill="hold">
                                          <p:stCondLst>
                                            <p:cond delay="0"/>
                                          </p:stCondLst>
                                        </p:cTn>
                                        <p:tgtEl>
                                          <p:spTgt spid="35">
                                            <p:txEl>
                                              <p:pRg st="0" end="0"/>
                                            </p:txEl>
                                          </p:spTgt>
                                        </p:tgtEl>
                                        <p:attrNameLst>
                                          <p:attrName>style.visibility</p:attrName>
                                        </p:attrNameLst>
                                      </p:cBhvr>
                                      <p:to>
                                        <p:strVal val="visible"/>
                                      </p:to>
                                    </p:set>
                                    <p:anim calcmode="lin" valueType="num">
                                      <p:cBhvr additive="base">
                                        <p:cTn id="12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6">
                                            <p:txEl>
                                              <p:pRg st="0" end="0"/>
                                            </p:txEl>
                                          </p:spTgt>
                                        </p:tgtEl>
                                        <p:attrNameLst>
                                          <p:attrName>style.visibility</p:attrName>
                                        </p:attrNameLst>
                                      </p:cBhvr>
                                      <p:to>
                                        <p:strVal val="visible"/>
                                      </p:to>
                                    </p:set>
                                    <p:anim calcmode="lin" valueType="num">
                                      <p:cBhvr additive="base">
                                        <p:cTn id="132"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6">
                                            <p:txEl>
                                              <p:pRg st="0" end="0"/>
                                            </p:txEl>
                                          </p:spTgt>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ppt_x"/>
                                          </p:val>
                                        </p:tav>
                                        <p:tav tm="100000">
                                          <p:val>
                                            <p:strVal val="#ppt_x"/>
                                          </p:val>
                                        </p:tav>
                                      </p:tavLst>
                                    </p:anim>
                                    <p:anim calcmode="lin" valueType="num">
                                      <p:cBhvr additive="base">
                                        <p:cTn id="13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6" grpId="0" animBg="1"/>
      <p:bldP spid="56" grpId="1" animBg="1"/>
      <p:bldP spid="49" grpId="0" animBg="1"/>
      <p:bldP spid="49" grpId="1" animBg="1"/>
      <p:bldP spid="50" grpId="0" animBg="1"/>
      <p:bldP spid="50" grpId="1" animBg="1"/>
      <p:bldP spid="52" grpId="0" animBg="1"/>
      <p:bldP spid="52" grpId="1" animBg="1"/>
      <p:bldP spid="10" grpId="0" animBg="1"/>
      <p:bldP spid="10" grpId="1" animBg="1"/>
      <p:bldP spid="12" grpId="0" animBg="1"/>
      <p:bldP spid="12" grpId="1" animBg="1"/>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9" grpId="0" animBg="1"/>
      <p:bldP spid="32" grpId="0" build="p">
        <p:tmplLst>
          <p:tmpl lvl="1">
            <p:tnLst>
              <p:par>
                <p:cTn presetID="2" presetClass="entr" presetSubtype="4"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4"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animBg="1"/>
      <p:bldP spid="41" grpId="0" build="p">
        <p:tmplLst>
          <p:tmpl lvl="1">
            <p:tnLst>
              <p:par>
                <p:cTn presetID="10" presetClass="entr" presetSubtype="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Effect transition="in" filter="fade">
                      <p:cBhvr>
                        <p:cTn dur="750"/>
                        <p:tgtEl>
                          <p:spTgt spid="41"/>
                        </p:tgtEl>
                      </p:cBhvr>
                    </p:animEffect>
                  </p:childTnLst>
                </p:cTn>
              </p:par>
            </p:tnLst>
          </p:tmpl>
        </p:tmplLst>
      </p:bldP>
      <p:bldP spid="41" grpId="1" build="p">
        <p:tmplLst>
          <p:tmpl lvl="1">
            <p:tnLst>
              <p:par>
                <p:cTn presetID="2" presetClass="entr" presetSubtype="1" decel="100000" fill="hold" nodeType="withEffect">
                  <p:stCondLst>
                    <p:cond delay="2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10" presetClass="entr" presetSubtype="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Effect transition="in" filter="fade">
                      <p:cBhvr>
                        <p:cTn dur="750"/>
                        <p:tgtEl>
                          <p:spTgt spid="42"/>
                        </p:tgtEl>
                      </p:cBhvr>
                    </p:animEffect>
                  </p:childTnLst>
                </p:cTn>
              </p:par>
            </p:tnLst>
          </p:tmpl>
        </p:tmplLst>
      </p:bldP>
      <p:bldP spid="42" grpId="1" build="p">
        <p:tmplLst>
          <p:tmpl lvl="1">
            <p:tnLst>
              <p:par>
                <p:cTn presetID="2" presetClass="entr" presetSubtype="1" decel="100000" fill="hold" nodeType="withEffect">
                  <p:stCondLst>
                    <p:cond delay="2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10" presetClass="entr" presetSubtype="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Effect transition="in" filter="fade">
                      <p:cBhvr>
                        <p:cTn dur="750"/>
                        <p:tgtEl>
                          <p:spTgt spid="43"/>
                        </p:tgtEl>
                      </p:cBhvr>
                    </p:animEffect>
                  </p:childTnLst>
                </p:cTn>
              </p:par>
            </p:tnLst>
          </p:tmpl>
        </p:tmplLst>
      </p:bldP>
      <p:bldP spid="43" grpId="1" build="p">
        <p:tmplLst>
          <p:tmpl lvl="1">
            <p:tnLst>
              <p:par>
                <p:cTn presetID="2" presetClass="entr" presetSubtype="1" decel="100000" fill="hold" nodeType="withEffect">
                  <p:stCondLst>
                    <p:cond delay="2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4792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kumimoji="1" lang="en-US" altLang="ja-JP" sz="24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1977653" y="35164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4792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2</a:t>
            </a:r>
            <a:endParaRPr kumimoji="1" lang="ja-JP" altLang="en-US" sz="3600" dirty="0"/>
          </a:p>
        </p:txBody>
      </p:sp>
      <p:sp>
        <p:nvSpPr>
          <p:cNvPr id="42"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正方形/長方形 43"/>
          <p:cNvSpPr/>
          <p:nvPr userDrawn="1"/>
        </p:nvSpPr>
        <p:spPr>
          <a:xfrm>
            <a:off x="7723266" y="35164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4792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3</a:t>
            </a:r>
            <a:endParaRPr kumimoji="1" lang="ja-JP" altLang="en-US" sz="3600" dirty="0"/>
          </a:p>
        </p:txBody>
      </p:sp>
      <p:sp>
        <p:nvSpPr>
          <p:cNvPr id="4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9" name="正方形/長方形 48"/>
          <p:cNvSpPr/>
          <p:nvPr userDrawn="1"/>
        </p:nvSpPr>
        <p:spPr>
          <a:xfrm>
            <a:off x="13463686" y="35164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57279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4</a:t>
            </a:r>
            <a:endParaRPr kumimoji="1" lang="ja-JP" altLang="en-US" sz="3600" dirty="0"/>
          </a:p>
        </p:txBody>
      </p:sp>
      <p:sp>
        <p:nvSpPr>
          <p:cNvPr id="52"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3"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4" name="正方形/長方形 53"/>
          <p:cNvSpPr/>
          <p:nvPr userDrawn="1"/>
        </p:nvSpPr>
        <p:spPr>
          <a:xfrm>
            <a:off x="1989515" y="67651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57279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5</a:t>
            </a:r>
            <a:endParaRPr kumimoji="1" lang="ja-JP" altLang="en-US" sz="3600" dirty="0"/>
          </a:p>
        </p:txBody>
      </p:sp>
      <p:sp>
        <p:nvSpPr>
          <p:cNvPr id="57"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8"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9" name="正方形/長方形 58"/>
          <p:cNvSpPr/>
          <p:nvPr userDrawn="1"/>
        </p:nvSpPr>
        <p:spPr>
          <a:xfrm>
            <a:off x="7735128" y="67651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57279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6</a:t>
            </a:r>
            <a:endParaRPr kumimoji="1" lang="ja-JP" altLang="en-US" sz="3600" dirty="0"/>
          </a:p>
        </p:txBody>
      </p:sp>
      <p:sp>
        <p:nvSpPr>
          <p:cNvPr id="62"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4" name="正方形/長方形 63"/>
          <p:cNvSpPr/>
          <p:nvPr userDrawn="1"/>
        </p:nvSpPr>
        <p:spPr>
          <a:xfrm>
            <a:off x="13475548" y="67651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anim calcmode="lin" valueType="num">
                                      <p:cBhvr>
                                        <p:cTn id="20" dur="750" fill="hold"/>
                                        <p:tgtEl>
                                          <p:spTgt spid="19"/>
                                        </p:tgtEl>
                                        <p:attrNameLst>
                                          <p:attrName>ppt_w</p:attrName>
                                        </p:attrNameLst>
                                      </p:cBhvr>
                                      <p:tavLst>
                                        <p:tav tm="0" fmla="#ppt_w*sin(2.5*pi*$)">
                                          <p:val>
                                            <p:fltVal val="0"/>
                                          </p:val>
                                        </p:tav>
                                        <p:tav tm="100000">
                                          <p:val>
                                            <p:fltVal val="1"/>
                                          </p:val>
                                        </p:tav>
                                      </p:tavLst>
                                    </p:anim>
                                    <p:anim calcmode="lin" valueType="num">
                                      <p:cBhvr>
                                        <p:cTn id="21" dur="750" fill="hold"/>
                                        <p:tgtEl>
                                          <p:spTgt spid="19"/>
                                        </p:tgtEl>
                                        <p:attrNameLst>
                                          <p:attrName>ppt_h</p:attrName>
                                        </p:attrNameLst>
                                      </p:cBhvr>
                                      <p:tavLst>
                                        <p:tav tm="0">
                                          <p:val>
                                            <p:strVal val="#ppt_h"/>
                                          </p:val>
                                        </p:tav>
                                        <p:tav tm="100000">
                                          <p:val>
                                            <p:strVal val="#ppt_h"/>
                                          </p:val>
                                        </p:tav>
                                      </p:tavLst>
                                    </p:anim>
                                  </p:childTnLst>
                                </p:cTn>
                              </p:par>
                            </p:childTnLst>
                          </p:cTn>
                        </p:par>
                        <p:par>
                          <p:cTn id="22" fill="hold">
                            <p:stCondLst>
                              <p:cond delay="125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28">
                                            <p:txEl>
                                              <p:pRg st="0" end="0"/>
                                            </p:txEl>
                                          </p:spTgt>
                                        </p:tgtEl>
                                        <p:attrNameLst>
                                          <p:attrName>style.visibility</p:attrName>
                                        </p:attrNameLst>
                                      </p:cBhvr>
                                      <p:to>
                                        <p:strVal val="visible"/>
                                      </p:to>
                                    </p:set>
                                    <p:anim calcmode="lin" valueType="num">
                                      <p:cBhvr additive="base">
                                        <p:cTn id="2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par>
                          <p:cTn id="35" fill="hold">
                            <p:stCondLst>
                              <p:cond delay="1850"/>
                            </p:stCondLst>
                            <p:childTnLst>
                              <p:par>
                                <p:cTn id="36" presetID="2" presetClass="entr" presetSubtype="1"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750" fill="hold"/>
                                        <p:tgtEl>
                                          <p:spTgt spid="31"/>
                                        </p:tgtEl>
                                        <p:attrNameLst>
                                          <p:attrName>ppt_x</p:attrName>
                                        </p:attrNameLst>
                                      </p:cBhvr>
                                      <p:tavLst>
                                        <p:tav tm="0">
                                          <p:val>
                                            <p:strVal val="#ppt_x"/>
                                          </p:val>
                                        </p:tav>
                                        <p:tav tm="100000">
                                          <p:val>
                                            <p:strVal val="#ppt_x"/>
                                          </p:val>
                                        </p:tav>
                                      </p:tavLst>
                                    </p:anim>
                                    <p:anim calcmode="lin" valueType="num">
                                      <p:cBhvr additive="base">
                                        <p:cTn id="39" dur="750" fill="hold"/>
                                        <p:tgtEl>
                                          <p:spTgt spid="31"/>
                                        </p:tgtEl>
                                        <p:attrNameLst>
                                          <p:attrName>ppt_y</p:attrName>
                                        </p:attrNameLst>
                                      </p:cBhvr>
                                      <p:tavLst>
                                        <p:tav tm="0">
                                          <p:val>
                                            <p:strVal val="0-#ppt_h/2"/>
                                          </p:val>
                                        </p:tav>
                                        <p:tav tm="100000">
                                          <p:val>
                                            <p:strVal val="#ppt_y"/>
                                          </p:val>
                                        </p:tav>
                                      </p:tavLst>
                                    </p:anim>
                                  </p:childTnLst>
                                </p:cTn>
                              </p:par>
                              <p:par>
                                <p:cTn id="40" presetID="45" presetClass="entr" presetSubtype="0" fill="hold" grpId="1"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750"/>
                                        <p:tgtEl>
                                          <p:spTgt spid="31"/>
                                        </p:tgtEl>
                                      </p:cBhvr>
                                    </p:animEffect>
                                    <p:anim calcmode="lin" valueType="num">
                                      <p:cBhvr>
                                        <p:cTn id="43" dur="750" fill="hold"/>
                                        <p:tgtEl>
                                          <p:spTgt spid="31"/>
                                        </p:tgtEl>
                                        <p:attrNameLst>
                                          <p:attrName>ppt_w</p:attrName>
                                        </p:attrNameLst>
                                      </p:cBhvr>
                                      <p:tavLst>
                                        <p:tav tm="0" fmla="#ppt_w*sin(2.5*pi*$)">
                                          <p:val>
                                            <p:fltVal val="0"/>
                                          </p:val>
                                        </p:tav>
                                        <p:tav tm="100000">
                                          <p:val>
                                            <p:fltVal val="1"/>
                                          </p:val>
                                        </p:tav>
                                      </p:tavLst>
                                    </p:anim>
                                    <p:anim calcmode="lin" valueType="num">
                                      <p:cBhvr>
                                        <p:cTn id="44" dur="750" fill="hold"/>
                                        <p:tgtEl>
                                          <p:spTgt spid="31"/>
                                        </p:tgtEl>
                                        <p:attrNameLst>
                                          <p:attrName>ppt_h</p:attrName>
                                        </p:attrNameLst>
                                      </p:cBhvr>
                                      <p:tavLst>
                                        <p:tav tm="0">
                                          <p:val>
                                            <p:strVal val="#ppt_h"/>
                                          </p:val>
                                        </p:tav>
                                        <p:tav tm="100000">
                                          <p:val>
                                            <p:strVal val="#ppt_h"/>
                                          </p:val>
                                        </p:tav>
                                      </p:tavLst>
                                    </p:anim>
                                  </p:childTnLst>
                                </p:cTn>
                              </p:par>
                            </p:childTnLst>
                          </p:cTn>
                        </p:par>
                        <p:par>
                          <p:cTn id="45" fill="hold">
                            <p:stCondLst>
                              <p:cond delay="2600"/>
                            </p:stCondLst>
                            <p:childTnLst>
                              <p:par>
                                <p:cTn id="46" presetID="2" presetClass="entr" presetSubtype="2" decel="100000" fill="hold" grpId="0" nodeType="afterEffect">
                                  <p:stCondLst>
                                    <p:cond delay="0"/>
                                  </p:stCondLst>
                                  <p:iterate type="wd">
                                    <p:tmPct val="10000"/>
                                  </p:iterate>
                                  <p:childTnLst>
                                    <p:set>
                                      <p:cBhvr>
                                        <p:cTn id="47" dur="1" fill="hold">
                                          <p:stCondLst>
                                            <p:cond delay="0"/>
                                          </p:stCondLst>
                                        </p:cTn>
                                        <p:tgtEl>
                                          <p:spTgt spid="42">
                                            <p:txEl>
                                              <p:pRg st="0" end="0"/>
                                            </p:txEl>
                                          </p:spTgt>
                                        </p:tgtEl>
                                        <p:attrNameLst>
                                          <p:attrName>style.visibility</p:attrName>
                                        </p:attrNameLst>
                                      </p:cBhvr>
                                      <p:to>
                                        <p:strVal val="visible"/>
                                      </p:to>
                                    </p:set>
                                    <p:anim calcmode="lin" valueType="num">
                                      <p:cBhvr additive="base">
                                        <p:cTn id="48"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42">
                                            <p:txEl>
                                              <p:pRg st="0" end="0"/>
                                            </p:txEl>
                                          </p:spTgt>
                                        </p:tgtEl>
                                        <p:attrNameLst>
                                          <p:attrName>ppt_y</p:attrName>
                                        </p:attrNameLst>
                                      </p:cBhvr>
                                      <p:tavLst>
                                        <p:tav tm="0">
                                          <p:val>
                                            <p:strVal val="#ppt_y"/>
                                          </p:val>
                                        </p:tav>
                                        <p:tav tm="100000">
                                          <p:val>
                                            <p:strVal val="#ppt_y"/>
                                          </p:val>
                                        </p:tav>
                                      </p:tavLst>
                                    </p:anim>
                                  </p:childTnLst>
                                </p:cTn>
                              </p:par>
                              <p:par>
                                <p:cTn id="50" presetID="2" presetClass="entr" presetSubtype="4" decel="100000" fill="hold" grpId="0" nodeType="withEffect">
                                  <p:stCondLst>
                                    <p:cond delay="0"/>
                                  </p:stCondLst>
                                  <p:childTnLst>
                                    <p:set>
                                      <p:cBhvr>
                                        <p:cTn id="51" dur="1" fill="hold">
                                          <p:stCondLst>
                                            <p:cond delay="0"/>
                                          </p:stCondLst>
                                        </p:cTn>
                                        <p:tgtEl>
                                          <p:spTgt spid="43">
                                            <p:txEl>
                                              <p:pRg st="0" end="0"/>
                                            </p:txEl>
                                          </p:spTgt>
                                        </p:tgtEl>
                                        <p:attrNameLst>
                                          <p:attrName>style.visibility</p:attrName>
                                        </p:attrNameLst>
                                      </p:cBhvr>
                                      <p:to>
                                        <p:strVal val="visible"/>
                                      </p:to>
                                    </p:set>
                                    <p:anim calcmode="lin" valueType="num">
                                      <p:cBhvr additive="base">
                                        <p:cTn id="5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additive="base">
                                        <p:cTn id="56" dur="500" fill="hold"/>
                                        <p:tgtEl>
                                          <p:spTgt spid="44"/>
                                        </p:tgtEl>
                                        <p:attrNameLst>
                                          <p:attrName>ppt_x</p:attrName>
                                        </p:attrNameLst>
                                      </p:cBhvr>
                                      <p:tavLst>
                                        <p:tav tm="0">
                                          <p:val>
                                            <p:strVal val="#ppt_x"/>
                                          </p:val>
                                        </p:tav>
                                        <p:tav tm="100000">
                                          <p:val>
                                            <p:strVal val="#ppt_x"/>
                                          </p:val>
                                        </p:tav>
                                      </p:tavLst>
                                    </p:anim>
                                    <p:anim calcmode="lin" valueType="num">
                                      <p:cBhvr additive="base">
                                        <p:cTn id="57" dur="500" fill="hold"/>
                                        <p:tgtEl>
                                          <p:spTgt spid="44"/>
                                        </p:tgtEl>
                                        <p:attrNameLst>
                                          <p:attrName>ppt_y</p:attrName>
                                        </p:attrNameLst>
                                      </p:cBhvr>
                                      <p:tavLst>
                                        <p:tav tm="0">
                                          <p:val>
                                            <p:strVal val="1+#ppt_h/2"/>
                                          </p:val>
                                        </p:tav>
                                        <p:tav tm="100000">
                                          <p:val>
                                            <p:strVal val="#ppt_y"/>
                                          </p:val>
                                        </p:tav>
                                      </p:tavLst>
                                    </p:anim>
                                  </p:childTnLst>
                                </p:cTn>
                              </p:par>
                            </p:childTnLst>
                          </p:cTn>
                        </p:par>
                        <p:par>
                          <p:cTn id="58" fill="hold">
                            <p:stCondLst>
                              <p:cond delay="3200"/>
                            </p:stCondLst>
                            <p:childTnLst>
                              <p:par>
                                <p:cTn id="59" presetID="2" presetClass="entr" presetSubtype="1" decel="10000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750" fill="hold"/>
                                        <p:tgtEl>
                                          <p:spTgt spid="45"/>
                                        </p:tgtEl>
                                        <p:attrNameLst>
                                          <p:attrName>ppt_x</p:attrName>
                                        </p:attrNameLst>
                                      </p:cBhvr>
                                      <p:tavLst>
                                        <p:tav tm="0">
                                          <p:val>
                                            <p:strVal val="#ppt_x"/>
                                          </p:val>
                                        </p:tav>
                                        <p:tav tm="100000">
                                          <p:val>
                                            <p:strVal val="#ppt_x"/>
                                          </p:val>
                                        </p:tav>
                                      </p:tavLst>
                                    </p:anim>
                                    <p:anim calcmode="lin" valueType="num">
                                      <p:cBhvr additive="base">
                                        <p:cTn id="62" dur="750" fill="hold"/>
                                        <p:tgtEl>
                                          <p:spTgt spid="45"/>
                                        </p:tgtEl>
                                        <p:attrNameLst>
                                          <p:attrName>ppt_y</p:attrName>
                                        </p:attrNameLst>
                                      </p:cBhvr>
                                      <p:tavLst>
                                        <p:tav tm="0">
                                          <p:val>
                                            <p:strVal val="0-#ppt_h/2"/>
                                          </p:val>
                                        </p:tav>
                                        <p:tav tm="100000">
                                          <p:val>
                                            <p:strVal val="#ppt_y"/>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750"/>
                                        <p:tgtEl>
                                          <p:spTgt spid="45"/>
                                        </p:tgtEl>
                                      </p:cBhvr>
                                    </p:animEffect>
                                    <p:anim calcmode="lin" valueType="num">
                                      <p:cBhvr>
                                        <p:cTn id="66" dur="750" fill="hold"/>
                                        <p:tgtEl>
                                          <p:spTgt spid="45"/>
                                        </p:tgtEl>
                                        <p:attrNameLst>
                                          <p:attrName>ppt_w</p:attrName>
                                        </p:attrNameLst>
                                      </p:cBhvr>
                                      <p:tavLst>
                                        <p:tav tm="0" fmla="#ppt_w*sin(2.5*pi*$)">
                                          <p:val>
                                            <p:fltVal val="0"/>
                                          </p:val>
                                        </p:tav>
                                        <p:tav tm="100000">
                                          <p:val>
                                            <p:fltVal val="1"/>
                                          </p:val>
                                        </p:tav>
                                      </p:tavLst>
                                    </p:anim>
                                    <p:anim calcmode="lin" valueType="num">
                                      <p:cBhvr>
                                        <p:cTn id="67" dur="750" fill="hold"/>
                                        <p:tgtEl>
                                          <p:spTgt spid="45"/>
                                        </p:tgtEl>
                                        <p:attrNameLst>
                                          <p:attrName>ppt_h</p:attrName>
                                        </p:attrNameLst>
                                      </p:cBhvr>
                                      <p:tavLst>
                                        <p:tav tm="0">
                                          <p:val>
                                            <p:strVal val="#ppt_h"/>
                                          </p:val>
                                        </p:tav>
                                        <p:tav tm="100000">
                                          <p:val>
                                            <p:strVal val="#ppt_h"/>
                                          </p:val>
                                        </p:tav>
                                      </p:tavLst>
                                    </p:anim>
                                  </p:childTnLst>
                                </p:cTn>
                              </p:par>
                            </p:childTnLst>
                          </p:cTn>
                        </p:par>
                        <p:par>
                          <p:cTn id="68" fill="hold">
                            <p:stCondLst>
                              <p:cond delay="395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7">
                                            <p:txEl>
                                              <p:pRg st="0" end="0"/>
                                            </p:txEl>
                                          </p:spTgt>
                                        </p:tgtEl>
                                        <p:attrNameLst>
                                          <p:attrName>style.visibility</p:attrName>
                                        </p:attrNameLst>
                                      </p:cBhvr>
                                      <p:to>
                                        <p:strVal val="visible"/>
                                      </p:to>
                                    </p:set>
                                    <p:anim calcmode="lin" valueType="num">
                                      <p:cBhvr additive="base">
                                        <p:cTn id="7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7">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48">
                                            <p:txEl>
                                              <p:pRg st="0" end="0"/>
                                            </p:txEl>
                                          </p:spTgt>
                                        </p:tgtEl>
                                        <p:attrNameLst>
                                          <p:attrName>style.visibility</p:attrName>
                                        </p:attrNameLst>
                                      </p:cBhvr>
                                      <p:to>
                                        <p:strVal val="visible"/>
                                      </p:to>
                                    </p:set>
                                    <p:anim calcmode="lin" valueType="num">
                                      <p:cBhvr additive="base">
                                        <p:cTn id="7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1+#ppt_h/2"/>
                                          </p:val>
                                        </p:tav>
                                        <p:tav tm="100000">
                                          <p:val>
                                            <p:strVal val="#ppt_y"/>
                                          </p:val>
                                        </p:tav>
                                      </p:tavLst>
                                    </p:anim>
                                  </p:childTnLst>
                                </p:cTn>
                              </p:par>
                            </p:childTnLst>
                          </p:cTn>
                        </p:par>
                        <p:par>
                          <p:cTn id="81" fill="hold">
                            <p:stCondLst>
                              <p:cond delay="4550"/>
                            </p:stCondLst>
                            <p:childTnLst>
                              <p:par>
                                <p:cTn id="82" presetID="2" presetClass="entr" presetSubtype="1" decel="10000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750" fill="hold"/>
                                        <p:tgtEl>
                                          <p:spTgt spid="50"/>
                                        </p:tgtEl>
                                        <p:attrNameLst>
                                          <p:attrName>ppt_x</p:attrName>
                                        </p:attrNameLst>
                                      </p:cBhvr>
                                      <p:tavLst>
                                        <p:tav tm="0">
                                          <p:val>
                                            <p:strVal val="#ppt_x"/>
                                          </p:val>
                                        </p:tav>
                                        <p:tav tm="100000">
                                          <p:val>
                                            <p:strVal val="#ppt_x"/>
                                          </p:val>
                                        </p:tav>
                                      </p:tavLst>
                                    </p:anim>
                                    <p:anim calcmode="lin" valueType="num">
                                      <p:cBhvr additive="base">
                                        <p:cTn id="85" dur="750" fill="hold"/>
                                        <p:tgtEl>
                                          <p:spTgt spid="50"/>
                                        </p:tgtEl>
                                        <p:attrNameLst>
                                          <p:attrName>ppt_y</p:attrName>
                                        </p:attrNameLst>
                                      </p:cBhvr>
                                      <p:tavLst>
                                        <p:tav tm="0">
                                          <p:val>
                                            <p:strVal val="0-#ppt_h/2"/>
                                          </p:val>
                                        </p:tav>
                                        <p:tav tm="100000">
                                          <p:val>
                                            <p:strVal val="#ppt_y"/>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750"/>
                                        <p:tgtEl>
                                          <p:spTgt spid="50"/>
                                        </p:tgtEl>
                                      </p:cBhvr>
                                    </p:animEffect>
                                    <p:anim calcmode="lin" valueType="num">
                                      <p:cBhvr>
                                        <p:cTn id="89" dur="750" fill="hold"/>
                                        <p:tgtEl>
                                          <p:spTgt spid="50"/>
                                        </p:tgtEl>
                                        <p:attrNameLst>
                                          <p:attrName>ppt_w</p:attrName>
                                        </p:attrNameLst>
                                      </p:cBhvr>
                                      <p:tavLst>
                                        <p:tav tm="0" fmla="#ppt_w*sin(2.5*pi*$)">
                                          <p:val>
                                            <p:fltVal val="0"/>
                                          </p:val>
                                        </p:tav>
                                        <p:tav tm="100000">
                                          <p:val>
                                            <p:fltVal val="1"/>
                                          </p:val>
                                        </p:tav>
                                      </p:tavLst>
                                    </p:anim>
                                    <p:anim calcmode="lin" valueType="num">
                                      <p:cBhvr>
                                        <p:cTn id="90" dur="750" fill="hold"/>
                                        <p:tgtEl>
                                          <p:spTgt spid="50"/>
                                        </p:tgtEl>
                                        <p:attrNameLst>
                                          <p:attrName>ppt_h</p:attrName>
                                        </p:attrNameLst>
                                      </p:cBhvr>
                                      <p:tavLst>
                                        <p:tav tm="0">
                                          <p:val>
                                            <p:strVal val="#ppt_h"/>
                                          </p:val>
                                        </p:tav>
                                        <p:tav tm="100000">
                                          <p:val>
                                            <p:strVal val="#ppt_h"/>
                                          </p:val>
                                        </p:tav>
                                      </p:tavLst>
                                    </p:anim>
                                  </p:childTnLst>
                                </p:cTn>
                              </p:par>
                            </p:childTnLst>
                          </p:cTn>
                        </p:par>
                        <p:par>
                          <p:cTn id="91" fill="hold">
                            <p:stCondLst>
                              <p:cond delay="5300"/>
                            </p:stCondLst>
                            <p:childTnLst>
                              <p:par>
                                <p:cTn id="92" presetID="2" presetClass="entr" presetSubtype="2" decel="100000" fill="hold" grpId="0" nodeType="afterEffect">
                                  <p:stCondLst>
                                    <p:cond delay="0"/>
                                  </p:stCondLst>
                                  <p:iterate type="wd">
                                    <p:tmPct val="10000"/>
                                  </p:iterate>
                                  <p:childTnLst>
                                    <p:set>
                                      <p:cBhvr>
                                        <p:cTn id="93" dur="1" fill="hold">
                                          <p:stCondLst>
                                            <p:cond delay="0"/>
                                          </p:stCondLst>
                                        </p:cTn>
                                        <p:tgtEl>
                                          <p:spTgt spid="52">
                                            <p:txEl>
                                              <p:pRg st="0" end="0"/>
                                            </p:txEl>
                                          </p:spTgt>
                                        </p:tgtEl>
                                        <p:attrNameLst>
                                          <p:attrName>style.visibility</p:attrName>
                                        </p:attrNameLst>
                                      </p:cBhvr>
                                      <p:to>
                                        <p:strVal val="visible"/>
                                      </p:to>
                                    </p:set>
                                    <p:anim calcmode="lin" valueType="num">
                                      <p:cBhvr additive="base">
                                        <p:cTn id="94"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52">
                                            <p:txEl>
                                              <p:pRg st="0" end="0"/>
                                            </p:txEl>
                                          </p:spTgt>
                                        </p:tgtEl>
                                        <p:attrNameLst>
                                          <p:attrName>ppt_y</p:attrName>
                                        </p:attrNameLst>
                                      </p:cBhvr>
                                      <p:tavLst>
                                        <p:tav tm="0">
                                          <p:val>
                                            <p:strVal val="#ppt_y"/>
                                          </p:val>
                                        </p:tav>
                                        <p:tav tm="100000">
                                          <p:val>
                                            <p:strVal val="#ppt_y"/>
                                          </p:val>
                                        </p:tav>
                                      </p:tavLst>
                                    </p:anim>
                                  </p:childTnLst>
                                </p:cTn>
                              </p:par>
                              <p:par>
                                <p:cTn id="96" presetID="2" presetClass="entr" presetSubtype="4" decel="100000" fill="hold" grpId="0" nodeType="withEffect">
                                  <p:stCondLst>
                                    <p:cond delay="0"/>
                                  </p:stCondLst>
                                  <p:childTnLst>
                                    <p:set>
                                      <p:cBhvr>
                                        <p:cTn id="97" dur="1" fill="hold">
                                          <p:stCondLst>
                                            <p:cond delay="0"/>
                                          </p:stCondLst>
                                        </p:cTn>
                                        <p:tgtEl>
                                          <p:spTgt spid="53">
                                            <p:txEl>
                                              <p:pRg st="0" end="0"/>
                                            </p:txEl>
                                          </p:spTgt>
                                        </p:tgtEl>
                                        <p:attrNameLst>
                                          <p:attrName>style.visibility</p:attrName>
                                        </p:attrNameLst>
                                      </p:cBhvr>
                                      <p:to>
                                        <p:strVal val="visible"/>
                                      </p:to>
                                    </p:set>
                                    <p:anim calcmode="lin" valueType="num">
                                      <p:cBhvr additive="base">
                                        <p:cTn id="98"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fill="hold"/>
                                        <p:tgtEl>
                                          <p:spTgt spid="54"/>
                                        </p:tgtEl>
                                        <p:attrNameLst>
                                          <p:attrName>ppt_x</p:attrName>
                                        </p:attrNameLst>
                                      </p:cBhvr>
                                      <p:tavLst>
                                        <p:tav tm="0">
                                          <p:val>
                                            <p:strVal val="#ppt_x"/>
                                          </p:val>
                                        </p:tav>
                                        <p:tav tm="100000">
                                          <p:val>
                                            <p:strVal val="#ppt_x"/>
                                          </p:val>
                                        </p:tav>
                                      </p:tavLst>
                                    </p:anim>
                                    <p:anim calcmode="lin" valueType="num">
                                      <p:cBhvr additive="base">
                                        <p:cTn id="103" dur="500" fill="hold"/>
                                        <p:tgtEl>
                                          <p:spTgt spid="54"/>
                                        </p:tgtEl>
                                        <p:attrNameLst>
                                          <p:attrName>ppt_y</p:attrName>
                                        </p:attrNameLst>
                                      </p:cBhvr>
                                      <p:tavLst>
                                        <p:tav tm="0">
                                          <p:val>
                                            <p:strVal val="1+#ppt_h/2"/>
                                          </p:val>
                                        </p:tav>
                                        <p:tav tm="100000">
                                          <p:val>
                                            <p:strVal val="#ppt_y"/>
                                          </p:val>
                                        </p:tav>
                                      </p:tavLst>
                                    </p:anim>
                                  </p:childTnLst>
                                </p:cTn>
                              </p:par>
                            </p:childTnLst>
                          </p:cTn>
                        </p:par>
                        <p:par>
                          <p:cTn id="104" fill="hold">
                            <p:stCondLst>
                              <p:cond delay="5900"/>
                            </p:stCondLst>
                            <p:childTnLst>
                              <p:par>
                                <p:cTn id="105" presetID="2" presetClass="entr" presetSubtype="1" decel="100000" fill="hold" grpId="0" nodeType="after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additive="base">
                                        <p:cTn id="107" dur="750" fill="hold"/>
                                        <p:tgtEl>
                                          <p:spTgt spid="55"/>
                                        </p:tgtEl>
                                        <p:attrNameLst>
                                          <p:attrName>ppt_x</p:attrName>
                                        </p:attrNameLst>
                                      </p:cBhvr>
                                      <p:tavLst>
                                        <p:tav tm="0">
                                          <p:val>
                                            <p:strVal val="#ppt_x"/>
                                          </p:val>
                                        </p:tav>
                                        <p:tav tm="100000">
                                          <p:val>
                                            <p:strVal val="#ppt_x"/>
                                          </p:val>
                                        </p:tav>
                                      </p:tavLst>
                                    </p:anim>
                                    <p:anim calcmode="lin" valueType="num">
                                      <p:cBhvr additive="base">
                                        <p:cTn id="108" dur="750" fill="hold"/>
                                        <p:tgtEl>
                                          <p:spTgt spid="55"/>
                                        </p:tgtEl>
                                        <p:attrNameLst>
                                          <p:attrName>ppt_y</p:attrName>
                                        </p:attrNameLst>
                                      </p:cBhvr>
                                      <p:tavLst>
                                        <p:tav tm="0">
                                          <p:val>
                                            <p:strVal val="0-#ppt_h/2"/>
                                          </p:val>
                                        </p:tav>
                                        <p:tav tm="100000">
                                          <p:val>
                                            <p:strVal val="#ppt_y"/>
                                          </p:val>
                                        </p:tav>
                                      </p:tavLst>
                                    </p:anim>
                                  </p:childTnLst>
                                </p:cTn>
                              </p:par>
                              <p:par>
                                <p:cTn id="109" presetID="45" presetClass="entr" presetSubtype="0" fill="hold" grpId="1"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750"/>
                                        <p:tgtEl>
                                          <p:spTgt spid="55"/>
                                        </p:tgtEl>
                                      </p:cBhvr>
                                    </p:animEffect>
                                    <p:anim calcmode="lin" valueType="num">
                                      <p:cBhvr>
                                        <p:cTn id="112" dur="750" fill="hold"/>
                                        <p:tgtEl>
                                          <p:spTgt spid="55"/>
                                        </p:tgtEl>
                                        <p:attrNameLst>
                                          <p:attrName>ppt_w</p:attrName>
                                        </p:attrNameLst>
                                      </p:cBhvr>
                                      <p:tavLst>
                                        <p:tav tm="0" fmla="#ppt_w*sin(2.5*pi*$)">
                                          <p:val>
                                            <p:fltVal val="0"/>
                                          </p:val>
                                        </p:tav>
                                        <p:tav tm="100000">
                                          <p:val>
                                            <p:fltVal val="1"/>
                                          </p:val>
                                        </p:tav>
                                      </p:tavLst>
                                    </p:anim>
                                    <p:anim calcmode="lin" valueType="num">
                                      <p:cBhvr>
                                        <p:cTn id="113" dur="750" fill="hold"/>
                                        <p:tgtEl>
                                          <p:spTgt spid="55"/>
                                        </p:tgtEl>
                                        <p:attrNameLst>
                                          <p:attrName>ppt_h</p:attrName>
                                        </p:attrNameLst>
                                      </p:cBhvr>
                                      <p:tavLst>
                                        <p:tav tm="0">
                                          <p:val>
                                            <p:strVal val="#ppt_h"/>
                                          </p:val>
                                        </p:tav>
                                        <p:tav tm="100000">
                                          <p:val>
                                            <p:strVal val="#ppt_h"/>
                                          </p:val>
                                        </p:tav>
                                      </p:tavLst>
                                    </p:anim>
                                  </p:childTnLst>
                                </p:cTn>
                              </p:par>
                            </p:childTnLst>
                          </p:cTn>
                        </p:par>
                        <p:par>
                          <p:cTn id="114" fill="hold">
                            <p:stCondLst>
                              <p:cond delay="6650"/>
                            </p:stCondLst>
                            <p:childTnLst>
                              <p:par>
                                <p:cTn id="115" presetID="2" presetClass="entr" presetSubtype="2" decel="100000" fill="hold" grpId="0" nodeType="afterEffect">
                                  <p:stCondLst>
                                    <p:cond delay="0"/>
                                  </p:stCondLst>
                                  <p:iterate type="wd">
                                    <p:tmPct val="10000"/>
                                  </p:iterate>
                                  <p:childTnLst>
                                    <p:set>
                                      <p:cBhvr>
                                        <p:cTn id="116" dur="1" fill="hold">
                                          <p:stCondLst>
                                            <p:cond delay="0"/>
                                          </p:stCondLst>
                                        </p:cTn>
                                        <p:tgtEl>
                                          <p:spTgt spid="57">
                                            <p:txEl>
                                              <p:pRg st="0" end="0"/>
                                            </p:txEl>
                                          </p:spTgt>
                                        </p:tgtEl>
                                        <p:attrNameLst>
                                          <p:attrName>style.visibility</p:attrName>
                                        </p:attrNameLst>
                                      </p:cBhvr>
                                      <p:to>
                                        <p:strVal val="visible"/>
                                      </p:to>
                                    </p:set>
                                    <p:anim calcmode="lin" valueType="num">
                                      <p:cBhvr additive="base">
                                        <p:cTn id="117"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57">
                                            <p:txEl>
                                              <p:pRg st="0" end="0"/>
                                            </p:txEl>
                                          </p:spTgt>
                                        </p:tgtEl>
                                        <p:attrNameLst>
                                          <p:attrName>ppt_y</p:attrName>
                                        </p:attrNameLst>
                                      </p:cBhvr>
                                      <p:tavLst>
                                        <p:tav tm="0">
                                          <p:val>
                                            <p:strVal val="#ppt_y"/>
                                          </p:val>
                                        </p:tav>
                                        <p:tav tm="100000">
                                          <p:val>
                                            <p:strVal val="#ppt_y"/>
                                          </p:val>
                                        </p:tav>
                                      </p:tavLst>
                                    </p:anim>
                                  </p:childTnLst>
                                </p:cTn>
                              </p:par>
                              <p:par>
                                <p:cTn id="119" presetID="2" presetClass="entr" presetSubtype="4" decel="100000" fill="hold" grpId="0" nodeType="withEffect">
                                  <p:stCondLst>
                                    <p:cond delay="0"/>
                                  </p:stCondLst>
                                  <p:childTnLst>
                                    <p:set>
                                      <p:cBhvr>
                                        <p:cTn id="120" dur="1" fill="hold">
                                          <p:stCondLst>
                                            <p:cond delay="0"/>
                                          </p:stCondLst>
                                        </p:cTn>
                                        <p:tgtEl>
                                          <p:spTgt spid="58">
                                            <p:txEl>
                                              <p:pRg st="0" end="0"/>
                                            </p:txEl>
                                          </p:spTgt>
                                        </p:tgtEl>
                                        <p:attrNameLst>
                                          <p:attrName>style.visibility</p:attrName>
                                        </p:attrNameLst>
                                      </p:cBhvr>
                                      <p:to>
                                        <p:strVal val="visible"/>
                                      </p:to>
                                    </p:set>
                                    <p:anim calcmode="lin" valueType="num">
                                      <p:cBhvr additive="base">
                                        <p:cTn id="12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23" presetID="2" presetClass="entr" presetSubtype="4" decel="10000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1+#ppt_h/2"/>
                                          </p:val>
                                        </p:tav>
                                        <p:tav tm="100000">
                                          <p:val>
                                            <p:strVal val="#ppt_y"/>
                                          </p:val>
                                        </p:tav>
                                      </p:tavLst>
                                    </p:anim>
                                  </p:childTnLst>
                                </p:cTn>
                              </p:par>
                            </p:childTnLst>
                          </p:cTn>
                        </p:par>
                        <p:par>
                          <p:cTn id="127" fill="hold">
                            <p:stCondLst>
                              <p:cond delay="7250"/>
                            </p:stCondLst>
                            <p:childTnLst>
                              <p:par>
                                <p:cTn id="128" presetID="2" presetClass="entr" presetSubtype="1" decel="10000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750" fill="hold"/>
                                        <p:tgtEl>
                                          <p:spTgt spid="60"/>
                                        </p:tgtEl>
                                        <p:attrNameLst>
                                          <p:attrName>ppt_x</p:attrName>
                                        </p:attrNameLst>
                                      </p:cBhvr>
                                      <p:tavLst>
                                        <p:tav tm="0">
                                          <p:val>
                                            <p:strVal val="#ppt_x"/>
                                          </p:val>
                                        </p:tav>
                                        <p:tav tm="100000">
                                          <p:val>
                                            <p:strVal val="#ppt_x"/>
                                          </p:val>
                                        </p:tav>
                                      </p:tavLst>
                                    </p:anim>
                                    <p:anim calcmode="lin" valueType="num">
                                      <p:cBhvr additive="base">
                                        <p:cTn id="131" dur="750" fill="hold"/>
                                        <p:tgtEl>
                                          <p:spTgt spid="60"/>
                                        </p:tgtEl>
                                        <p:attrNameLst>
                                          <p:attrName>ppt_y</p:attrName>
                                        </p:attrNameLst>
                                      </p:cBhvr>
                                      <p:tavLst>
                                        <p:tav tm="0">
                                          <p:val>
                                            <p:strVal val="0-#ppt_h/2"/>
                                          </p:val>
                                        </p:tav>
                                        <p:tav tm="100000">
                                          <p:val>
                                            <p:strVal val="#ppt_y"/>
                                          </p:val>
                                        </p:tav>
                                      </p:tavLst>
                                    </p:anim>
                                  </p:childTnLst>
                                </p:cTn>
                              </p:par>
                              <p:par>
                                <p:cTn id="132" presetID="45" presetClass="entr" presetSubtype="0" fill="hold" grpId="1" nodeType="withEffect">
                                  <p:stCondLst>
                                    <p:cond delay="0"/>
                                  </p:stCondLst>
                                  <p:childTnLst>
                                    <p:set>
                                      <p:cBhvr>
                                        <p:cTn id="133" dur="1" fill="hold">
                                          <p:stCondLst>
                                            <p:cond delay="0"/>
                                          </p:stCondLst>
                                        </p:cTn>
                                        <p:tgtEl>
                                          <p:spTgt spid="60"/>
                                        </p:tgtEl>
                                        <p:attrNameLst>
                                          <p:attrName>style.visibility</p:attrName>
                                        </p:attrNameLst>
                                      </p:cBhvr>
                                      <p:to>
                                        <p:strVal val="visible"/>
                                      </p:to>
                                    </p:set>
                                    <p:animEffect transition="in" filter="fade">
                                      <p:cBhvr>
                                        <p:cTn id="134" dur="750"/>
                                        <p:tgtEl>
                                          <p:spTgt spid="60"/>
                                        </p:tgtEl>
                                      </p:cBhvr>
                                    </p:animEffect>
                                    <p:anim calcmode="lin" valueType="num">
                                      <p:cBhvr>
                                        <p:cTn id="135" dur="750" fill="hold"/>
                                        <p:tgtEl>
                                          <p:spTgt spid="60"/>
                                        </p:tgtEl>
                                        <p:attrNameLst>
                                          <p:attrName>ppt_w</p:attrName>
                                        </p:attrNameLst>
                                      </p:cBhvr>
                                      <p:tavLst>
                                        <p:tav tm="0" fmla="#ppt_w*sin(2.5*pi*$)">
                                          <p:val>
                                            <p:fltVal val="0"/>
                                          </p:val>
                                        </p:tav>
                                        <p:tav tm="100000">
                                          <p:val>
                                            <p:fltVal val="1"/>
                                          </p:val>
                                        </p:tav>
                                      </p:tavLst>
                                    </p:anim>
                                    <p:anim calcmode="lin" valueType="num">
                                      <p:cBhvr>
                                        <p:cTn id="136" dur="750" fill="hold"/>
                                        <p:tgtEl>
                                          <p:spTgt spid="60"/>
                                        </p:tgtEl>
                                        <p:attrNameLst>
                                          <p:attrName>ppt_h</p:attrName>
                                        </p:attrNameLst>
                                      </p:cBhvr>
                                      <p:tavLst>
                                        <p:tav tm="0">
                                          <p:val>
                                            <p:strVal val="#ppt_h"/>
                                          </p:val>
                                        </p:tav>
                                        <p:tav tm="100000">
                                          <p:val>
                                            <p:strVal val="#ppt_h"/>
                                          </p:val>
                                        </p:tav>
                                      </p:tavLst>
                                    </p:anim>
                                  </p:childTnLst>
                                </p:cTn>
                              </p:par>
                            </p:childTnLst>
                          </p:cTn>
                        </p:par>
                        <p:par>
                          <p:cTn id="137" fill="hold">
                            <p:stCondLst>
                              <p:cond delay="8000"/>
                            </p:stCondLst>
                            <p:childTnLst>
                              <p:par>
                                <p:cTn id="138" presetID="2" presetClass="entr" presetSubtype="2" decel="100000" fill="hold" grpId="0" nodeType="afterEffect">
                                  <p:stCondLst>
                                    <p:cond delay="0"/>
                                  </p:stCondLst>
                                  <p:iterate type="wd">
                                    <p:tmPct val="10000"/>
                                  </p:iterate>
                                  <p:childTnLst>
                                    <p:set>
                                      <p:cBhvr>
                                        <p:cTn id="139" dur="1" fill="hold">
                                          <p:stCondLst>
                                            <p:cond delay="0"/>
                                          </p:stCondLst>
                                        </p:cTn>
                                        <p:tgtEl>
                                          <p:spTgt spid="62">
                                            <p:txEl>
                                              <p:pRg st="0" end="0"/>
                                            </p:txEl>
                                          </p:spTgt>
                                        </p:tgtEl>
                                        <p:attrNameLst>
                                          <p:attrName>style.visibility</p:attrName>
                                        </p:attrNameLst>
                                      </p:cBhvr>
                                      <p:to>
                                        <p:strVal val="visible"/>
                                      </p:to>
                                    </p:set>
                                    <p:anim calcmode="lin" valueType="num">
                                      <p:cBhvr additive="base">
                                        <p:cTn id="140"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41" dur="500" fill="hold"/>
                                        <p:tgtEl>
                                          <p:spTgt spid="62">
                                            <p:txEl>
                                              <p:pRg st="0" end="0"/>
                                            </p:txEl>
                                          </p:spTgt>
                                        </p:tgtEl>
                                        <p:attrNameLst>
                                          <p:attrName>ppt_y</p:attrName>
                                        </p:attrNameLst>
                                      </p:cBhvr>
                                      <p:tavLst>
                                        <p:tav tm="0">
                                          <p:val>
                                            <p:strVal val="#ppt_y"/>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63">
                                            <p:txEl>
                                              <p:pRg st="0" end="0"/>
                                            </p:txEl>
                                          </p:spTgt>
                                        </p:tgtEl>
                                        <p:attrNameLst>
                                          <p:attrName>style.visibility</p:attrName>
                                        </p:attrNameLst>
                                      </p:cBhvr>
                                      <p:to>
                                        <p:strVal val="visible"/>
                                      </p:to>
                                    </p:set>
                                    <p:anim calcmode="lin" valueType="num">
                                      <p:cBhvr additive="base">
                                        <p:cTn id="14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64"/>
                                        </p:tgtEl>
                                        <p:attrNameLst>
                                          <p:attrName>style.visibility</p:attrName>
                                        </p:attrNameLst>
                                      </p:cBhvr>
                                      <p:to>
                                        <p:strVal val="visible"/>
                                      </p:to>
                                    </p:set>
                                    <p:anim calcmode="lin" valueType="num">
                                      <p:cBhvr additive="base">
                                        <p:cTn id="148" dur="500" fill="hold"/>
                                        <p:tgtEl>
                                          <p:spTgt spid="64"/>
                                        </p:tgtEl>
                                        <p:attrNameLst>
                                          <p:attrName>ppt_x</p:attrName>
                                        </p:attrNameLst>
                                      </p:cBhvr>
                                      <p:tavLst>
                                        <p:tav tm="0">
                                          <p:val>
                                            <p:strVal val="#ppt_x"/>
                                          </p:val>
                                        </p:tav>
                                        <p:tav tm="100000">
                                          <p:val>
                                            <p:strVal val="#ppt_x"/>
                                          </p:val>
                                        </p:tav>
                                      </p:tavLst>
                                    </p:anim>
                                    <p:anim calcmode="lin" valueType="num">
                                      <p:cBhvr additive="base">
                                        <p:cTn id="1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297509" y="673148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222046"/>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81494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097899"/>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222046"/>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44" name="円/楕円 43"/>
          <p:cNvSpPr/>
          <p:nvPr userDrawn="1"/>
        </p:nvSpPr>
        <p:spPr>
          <a:xfrm>
            <a:off x="771779" y="307803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125836"/>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34733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8" name="正方形/長方形 47"/>
          <p:cNvSpPr/>
          <p:nvPr userDrawn="1"/>
        </p:nvSpPr>
        <p:spPr>
          <a:xfrm>
            <a:off x="8155077" y="409753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68819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4126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0650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27926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2608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1653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5"/>
          <p:cNvSpPr>
            <a:spLocks noGrp="1"/>
          </p:cNvSpPr>
          <p:nvPr>
            <p:ph type="pic" sz="quarter" idx="14" hasCustomPrompt="1"/>
          </p:nvPr>
        </p:nvSpPr>
        <p:spPr>
          <a:xfrm>
            <a:off x="1768041" y="26853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4" name="図プレースホルダー 5"/>
          <p:cNvSpPr>
            <a:spLocks noGrp="1"/>
          </p:cNvSpPr>
          <p:nvPr>
            <p:ph type="pic" sz="quarter" idx="15" hasCustomPrompt="1"/>
          </p:nvPr>
        </p:nvSpPr>
        <p:spPr>
          <a:xfrm>
            <a:off x="4379821" y="33283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7" name="図プレースホルダー 5"/>
          <p:cNvSpPr>
            <a:spLocks noGrp="1"/>
          </p:cNvSpPr>
          <p:nvPr>
            <p:ph type="pic" sz="quarter" idx="16" hasCustomPrompt="1"/>
          </p:nvPr>
        </p:nvSpPr>
        <p:spPr>
          <a:xfrm>
            <a:off x="2409803" y="60181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32" name="円/楕円 31"/>
          <p:cNvSpPr/>
          <p:nvPr userDrawn="1"/>
        </p:nvSpPr>
        <p:spPr>
          <a:xfrm>
            <a:off x="903945" y="53164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56565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78559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6"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7853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45" presetClass="entr" presetSubtype="0" fill="hold" grpId="1"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ppt_w</p:attrName>
                                        </p:attrNameLst>
                                      </p:cBhvr>
                                      <p:tavLst>
                                        <p:tav tm="0" fmla="#ppt_w*sin(2.5*pi*$)">
                                          <p:val>
                                            <p:fltVal val="0"/>
                                          </p:val>
                                        </p:tav>
                                        <p:tav tm="100000">
                                          <p:val>
                                            <p:fltVal val="1"/>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ppt_w</p:attrName>
                                        </p:attrNameLst>
                                      </p:cBhvr>
                                      <p:tavLst>
                                        <p:tav tm="0" fmla="#ppt_w*sin(2.5*pi*$)">
                                          <p:val>
                                            <p:fltVal val="0"/>
                                          </p:val>
                                        </p:tav>
                                        <p:tav tm="100000">
                                          <p:val>
                                            <p:fltVal val="1"/>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ppt_x"/>
                                          </p:val>
                                        </p:tav>
                                        <p:tav tm="100000">
                                          <p:val>
                                            <p:strVal val="#ppt_x"/>
                                          </p:val>
                                        </p:tav>
                                      </p:tavLst>
                                    </p:anim>
                                    <p:anim calcmode="lin" valueType="num">
                                      <p:cBhvr additive="base">
                                        <p:cTn id="34" dur="1000" fill="hold"/>
                                        <p:tgtEl>
                                          <p:spTgt spid="14"/>
                                        </p:tgtEl>
                                        <p:attrNameLst>
                                          <p:attrName>ppt_y</p:attrName>
                                        </p:attrNameLst>
                                      </p:cBhvr>
                                      <p:tavLst>
                                        <p:tav tm="0">
                                          <p:val>
                                            <p:strVal val="0-#ppt_h/2"/>
                                          </p:val>
                                        </p:tav>
                                        <p:tav tm="100000">
                                          <p:val>
                                            <p:strVal val="#ppt_y"/>
                                          </p:val>
                                        </p:tav>
                                      </p:tavLst>
                                    </p:anim>
                                  </p:childTnLst>
                                </p:cTn>
                              </p:par>
                              <p:par>
                                <p:cTn id="35" presetID="45" presetClass="entr" presetSubtype="0" fill="hold" grpId="1" nodeType="withEffect">
                                  <p:stCondLst>
                                    <p:cond delay="25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ppt_w</p:attrName>
                                        </p:attrNameLst>
                                      </p:cBhvr>
                                      <p:tavLst>
                                        <p:tav tm="0" fmla="#ppt_w*sin(2.5*pi*$)">
                                          <p:val>
                                            <p:fltVal val="0"/>
                                          </p:val>
                                        </p:tav>
                                        <p:tav tm="100000">
                                          <p:val>
                                            <p:fltVal val="1"/>
                                          </p:val>
                                        </p:tav>
                                      </p:tavLst>
                                    </p:anim>
                                    <p:anim calcmode="lin" valueType="num">
                                      <p:cBhvr>
                                        <p:cTn id="39" dur="1000" fill="hold"/>
                                        <p:tgtEl>
                                          <p:spTgt spid="14"/>
                                        </p:tgtEl>
                                        <p:attrNameLst>
                                          <p:attrName>ppt_h</p:attrName>
                                        </p:attrNameLst>
                                      </p:cBhvr>
                                      <p:tavLst>
                                        <p:tav tm="0">
                                          <p:val>
                                            <p:strVal val="#ppt_h"/>
                                          </p:val>
                                        </p:tav>
                                        <p:tav tm="100000">
                                          <p:val>
                                            <p:strVal val="#ppt_h"/>
                                          </p:val>
                                        </p:tav>
                                      </p:tavLst>
                                    </p:anim>
                                  </p:childTnLst>
                                </p:cTn>
                              </p:par>
                              <p:par>
                                <p:cTn id="40" presetID="2" presetClass="entr" presetSubtype="1" decel="100000" fill="hold" grpId="0" nodeType="withEffect">
                                  <p:stCondLst>
                                    <p:cond delay="25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1000" fill="hold"/>
                                        <p:tgtEl>
                                          <p:spTgt spid="40"/>
                                        </p:tgtEl>
                                        <p:attrNameLst>
                                          <p:attrName>ppt_x</p:attrName>
                                        </p:attrNameLst>
                                      </p:cBhvr>
                                      <p:tavLst>
                                        <p:tav tm="0">
                                          <p:val>
                                            <p:strVal val="#ppt_x"/>
                                          </p:val>
                                        </p:tav>
                                        <p:tav tm="100000">
                                          <p:val>
                                            <p:strVal val="#ppt_x"/>
                                          </p:val>
                                        </p:tav>
                                      </p:tavLst>
                                    </p:anim>
                                    <p:anim calcmode="lin" valueType="num">
                                      <p:cBhvr additive="base">
                                        <p:cTn id="43" dur="1000" fill="hold"/>
                                        <p:tgtEl>
                                          <p:spTgt spid="40"/>
                                        </p:tgtEl>
                                        <p:attrNameLst>
                                          <p:attrName>ppt_y</p:attrName>
                                        </p:attrNameLst>
                                      </p:cBhvr>
                                      <p:tavLst>
                                        <p:tav tm="0">
                                          <p:val>
                                            <p:strVal val="0-#ppt_h/2"/>
                                          </p:val>
                                        </p:tav>
                                        <p:tav tm="100000">
                                          <p:val>
                                            <p:strVal val="#ppt_y"/>
                                          </p:val>
                                        </p:tav>
                                      </p:tavLst>
                                    </p:anim>
                                  </p:childTnLst>
                                </p:cTn>
                              </p:par>
                              <p:par>
                                <p:cTn id="44" presetID="45" presetClass="entr" presetSubtype="0" fill="hold" grpId="1" nodeType="withEffect">
                                  <p:stCondLst>
                                    <p:cond delay="25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ppt_w</p:attrName>
                                        </p:attrNameLst>
                                      </p:cBhvr>
                                      <p:tavLst>
                                        <p:tav tm="0" fmla="#ppt_w*sin(2.5*pi*$)">
                                          <p:val>
                                            <p:fltVal val="0"/>
                                          </p:val>
                                        </p:tav>
                                        <p:tav tm="100000">
                                          <p:val>
                                            <p:fltVal val="1"/>
                                          </p:val>
                                        </p:tav>
                                      </p:tavLst>
                                    </p:anim>
                                    <p:anim calcmode="lin" valueType="num">
                                      <p:cBhvr>
                                        <p:cTn id="48" dur="1000" fill="hold"/>
                                        <p:tgtEl>
                                          <p:spTgt spid="40"/>
                                        </p:tgtEl>
                                        <p:attrNameLst>
                                          <p:attrName>ppt_h</p:attrName>
                                        </p:attrNameLst>
                                      </p:cBhvr>
                                      <p:tavLst>
                                        <p:tav tm="0">
                                          <p:val>
                                            <p:strVal val="#ppt_h"/>
                                          </p:val>
                                        </p:tav>
                                        <p:tav tm="100000">
                                          <p:val>
                                            <p:strVal val="#ppt_h"/>
                                          </p:val>
                                        </p:tav>
                                      </p:tavLst>
                                    </p:anim>
                                  </p:childTnLst>
                                </p:cTn>
                              </p:par>
                              <p:par>
                                <p:cTn id="49" presetID="2" presetClass="entr" presetSubtype="1" decel="100000"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50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ppt_w</p:attrName>
                                        </p:attrNameLst>
                                      </p:cBhvr>
                                      <p:tavLst>
                                        <p:tav tm="0" fmla="#ppt_w*sin(2.5*pi*$)">
                                          <p:val>
                                            <p:fltVal val="0"/>
                                          </p:val>
                                        </p:tav>
                                        <p:tav tm="100000">
                                          <p:val>
                                            <p:fltVal val="1"/>
                                          </p:val>
                                        </p:tav>
                                      </p:tavLst>
                                    </p:anim>
                                    <p:anim calcmode="lin" valueType="num">
                                      <p:cBhvr>
                                        <p:cTn id="57" dur="1000" fill="hold"/>
                                        <p:tgtEl>
                                          <p:spTgt spid="17"/>
                                        </p:tgtEl>
                                        <p:attrNameLst>
                                          <p:attrName>ppt_h</p:attrName>
                                        </p:attrNameLst>
                                      </p:cBhvr>
                                      <p:tavLst>
                                        <p:tav tm="0">
                                          <p:val>
                                            <p:strVal val="#ppt_h"/>
                                          </p:val>
                                        </p:tav>
                                        <p:tav tm="100000">
                                          <p:val>
                                            <p:strVal val="#ppt_h"/>
                                          </p:val>
                                        </p:tav>
                                      </p:tavLst>
                                    </p:anim>
                                  </p:childTnLst>
                                </p:cTn>
                              </p:par>
                              <p:par>
                                <p:cTn id="58" presetID="2" presetClass="entr" presetSubtype="1"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0-#ppt_h/2"/>
                                          </p:val>
                                        </p:tav>
                                        <p:tav tm="100000">
                                          <p:val>
                                            <p:strVal val="#ppt_y"/>
                                          </p:val>
                                        </p:tav>
                                      </p:tavLst>
                                    </p:anim>
                                  </p:childTnLst>
                                </p:cTn>
                              </p:par>
                              <p:par>
                                <p:cTn id="62" presetID="45" presetClass="entr" presetSubtype="0" fill="hold" grpId="1" nodeType="withEffect">
                                  <p:stCondLst>
                                    <p:cond delay="5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ppt_w</p:attrName>
                                        </p:attrNameLst>
                                      </p:cBhvr>
                                      <p:tavLst>
                                        <p:tav tm="0" fmla="#ppt_w*sin(2.5*pi*$)">
                                          <p:val>
                                            <p:fltVal val="0"/>
                                          </p:val>
                                        </p:tav>
                                        <p:tav tm="100000">
                                          <p:val>
                                            <p:fltVal val="1"/>
                                          </p:val>
                                        </p:tav>
                                      </p:tavLst>
                                    </p:anim>
                                    <p:anim calcmode="lin" valueType="num">
                                      <p:cBhvr>
                                        <p:cTn id="66" dur="1000" fill="hold"/>
                                        <p:tgtEl>
                                          <p:spTgt spid="41"/>
                                        </p:tgtEl>
                                        <p:attrNameLst>
                                          <p:attrName>ppt_h</p:attrName>
                                        </p:attrNameLst>
                                      </p:cBhvr>
                                      <p:tavLst>
                                        <p:tav tm="0">
                                          <p:val>
                                            <p:strVal val="#ppt_h"/>
                                          </p:val>
                                        </p:tav>
                                        <p:tav tm="100000">
                                          <p:val>
                                            <p:strVal val="#ppt_h"/>
                                          </p:val>
                                        </p:tav>
                                      </p:tavLst>
                                    </p:anim>
                                  </p:childTnLst>
                                </p:cTn>
                              </p:par>
                              <p:par>
                                <p:cTn id="67" presetID="53" presetClass="entr" presetSubtype="16"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 calcmode="lin" valueType="num">
                                      <p:cBhvr>
                                        <p:cTn id="69" dur="400" fill="hold"/>
                                        <p:tgtEl>
                                          <p:spTgt spid="32"/>
                                        </p:tgtEl>
                                        <p:attrNameLst>
                                          <p:attrName>ppt_w</p:attrName>
                                        </p:attrNameLst>
                                      </p:cBhvr>
                                      <p:tavLst>
                                        <p:tav tm="0">
                                          <p:val>
                                            <p:fltVal val="0"/>
                                          </p:val>
                                        </p:tav>
                                        <p:tav tm="100000">
                                          <p:val>
                                            <p:strVal val="#ppt_w"/>
                                          </p:val>
                                        </p:tav>
                                      </p:tavLst>
                                    </p:anim>
                                    <p:anim calcmode="lin" valueType="num">
                                      <p:cBhvr>
                                        <p:cTn id="70" dur="400" fill="hold"/>
                                        <p:tgtEl>
                                          <p:spTgt spid="32"/>
                                        </p:tgtEl>
                                        <p:attrNameLst>
                                          <p:attrName>ppt_h</p:attrName>
                                        </p:attrNameLst>
                                      </p:cBhvr>
                                      <p:tavLst>
                                        <p:tav tm="0">
                                          <p:val>
                                            <p:fltVal val="0"/>
                                          </p:val>
                                        </p:tav>
                                        <p:tav tm="100000">
                                          <p:val>
                                            <p:strVal val="#ppt_h"/>
                                          </p:val>
                                        </p:tav>
                                      </p:tavLst>
                                    </p:anim>
                                    <p:animEffect transition="in" filter="fade">
                                      <p:cBhvr>
                                        <p:cTn id="71" dur="400"/>
                                        <p:tgtEl>
                                          <p:spTgt spid="32"/>
                                        </p:tgtEl>
                                      </p:cBhvr>
                                    </p:animEffect>
                                  </p:childTnLst>
                                </p:cTn>
                              </p:par>
                              <p:par>
                                <p:cTn id="72" presetID="2" presetClass="entr" presetSubtype="12" decel="100000" fill="hold" grpId="1"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1+#ppt_h/2"/>
                                          </p:val>
                                        </p:tav>
                                        <p:tav tm="100000">
                                          <p:val>
                                            <p:strVal val="#ppt_y"/>
                                          </p:val>
                                        </p:tav>
                                      </p:tavLst>
                                    </p:anim>
                                  </p:childTnLst>
                                </p:cTn>
                              </p:par>
                              <p:par>
                                <p:cTn id="76" presetID="53" presetClass="entr" presetSubtype="16" fill="hold" grpId="0" nodeType="withEffect">
                                  <p:stCondLst>
                                    <p:cond delay="100"/>
                                  </p:stCondLst>
                                  <p:childTnLst>
                                    <p:set>
                                      <p:cBhvr>
                                        <p:cTn id="77" dur="1" fill="hold">
                                          <p:stCondLst>
                                            <p:cond delay="0"/>
                                          </p:stCondLst>
                                        </p:cTn>
                                        <p:tgtEl>
                                          <p:spTgt spid="31"/>
                                        </p:tgtEl>
                                        <p:attrNameLst>
                                          <p:attrName>style.visibility</p:attrName>
                                        </p:attrNameLst>
                                      </p:cBhvr>
                                      <p:to>
                                        <p:strVal val="visible"/>
                                      </p:to>
                                    </p:set>
                                    <p:anim calcmode="lin" valueType="num">
                                      <p:cBhvr>
                                        <p:cTn id="78" dur="400" fill="hold"/>
                                        <p:tgtEl>
                                          <p:spTgt spid="31"/>
                                        </p:tgtEl>
                                        <p:attrNameLst>
                                          <p:attrName>ppt_w</p:attrName>
                                        </p:attrNameLst>
                                      </p:cBhvr>
                                      <p:tavLst>
                                        <p:tav tm="0">
                                          <p:val>
                                            <p:fltVal val="0"/>
                                          </p:val>
                                        </p:tav>
                                        <p:tav tm="100000">
                                          <p:val>
                                            <p:strVal val="#ppt_w"/>
                                          </p:val>
                                        </p:tav>
                                      </p:tavLst>
                                    </p:anim>
                                    <p:anim calcmode="lin" valueType="num">
                                      <p:cBhvr>
                                        <p:cTn id="79" dur="400" fill="hold"/>
                                        <p:tgtEl>
                                          <p:spTgt spid="31"/>
                                        </p:tgtEl>
                                        <p:attrNameLst>
                                          <p:attrName>ppt_h</p:attrName>
                                        </p:attrNameLst>
                                      </p:cBhvr>
                                      <p:tavLst>
                                        <p:tav tm="0">
                                          <p:val>
                                            <p:fltVal val="0"/>
                                          </p:val>
                                        </p:tav>
                                        <p:tav tm="100000">
                                          <p:val>
                                            <p:strVal val="#ppt_h"/>
                                          </p:val>
                                        </p:tav>
                                      </p:tavLst>
                                    </p:anim>
                                    <p:animEffect transition="in" filter="fade">
                                      <p:cBhvr>
                                        <p:cTn id="80" dur="400"/>
                                        <p:tgtEl>
                                          <p:spTgt spid="31"/>
                                        </p:tgtEl>
                                      </p:cBhvr>
                                    </p:animEffect>
                                  </p:childTnLst>
                                </p:cTn>
                              </p:par>
                              <p:par>
                                <p:cTn id="81" presetID="2" presetClass="entr" presetSubtype="12" decel="100000" fill="hold" grpId="1" nodeType="withEffect">
                                  <p:stCondLst>
                                    <p:cond delay="1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53" presetClass="entr" presetSubtype="16" fill="hold" grpId="0" nodeType="withEffect">
                                  <p:stCondLst>
                                    <p:cond delay="2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400" fill="hold"/>
                                        <p:tgtEl>
                                          <p:spTgt spid="33"/>
                                        </p:tgtEl>
                                        <p:attrNameLst>
                                          <p:attrName>ppt_w</p:attrName>
                                        </p:attrNameLst>
                                      </p:cBhvr>
                                      <p:tavLst>
                                        <p:tav tm="0">
                                          <p:val>
                                            <p:fltVal val="0"/>
                                          </p:val>
                                        </p:tav>
                                        <p:tav tm="100000">
                                          <p:val>
                                            <p:strVal val="#ppt_w"/>
                                          </p:val>
                                        </p:tav>
                                      </p:tavLst>
                                    </p:anim>
                                    <p:anim calcmode="lin" valueType="num">
                                      <p:cBhvr>
                                        <p:cTn id="88" dur="400" fill="hold"/>
                                        <p:tgtEl>
                                          <p:spTgt spid="33"/>
                                        </p:tgtEl>
                                        <p:attrNameLst>
                                          <p:attrName>ppt_h</p:attrName>
                                        </p:attrNameLst>
                                      </p:cBhvr>
                                      <p:tavLst>
                                        <p:tav tm="0">
                                          <p:val>
                                            <p:fltVal val="0"/>
                                          </p:val>
                                        </p:tav>
                                        <p:tav tm="100000">
                                          <p:val>
                                            <p:strVal val="#ppt_h"/>
                                          </p:val>
                                        </p:tav>
                                      </p:tavLst>
                                    </p:anim>
                                    <p:animEffect transition="in" filter="fade">
                                      <p:cBhvr>
                                        <p:cTn id="89" dur="400"/>
                                        <p:tgtEl>
                                          <p:spTgt spid="33"/>
                                        </p:tgtEl>
                                      </p:cBhvr>
                                    </p:animEffect>
                                  </p:childTnLst>
                                </p:cTn>
                              </p:par>
                              <p:par>
                                <p:cTn id="90" presetID="2" presetClass="entr" presetSubtype="12" decel="100000" fill="hold" grpId="1" nodeType="withEffect">
                                  <p:stCondLst>
                                    <p:cond delay="20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0-#ppt_w/2"/>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par>
                                <p:cTn id="94" presetID="53" presetClass="entr" presetSubtype="16" fill="hold" grpId="0" nodeType="withEffect">
                                  <p:stCondLst>
                                    <p:cond delay="300"/>
                                  </p:stCondLst>
                                  <p:childTnLst>
                                    <p:set>
                                      <p:cBhvr>
                                        <p:cTn id="95" dur="1" fill="hold">
                                          <p:stCondLst>
                                            <p:cond delay="0"/>
                                          </p:stCondLst>
                                        </p:cTn>
                                        <p:tgtEl>
                                          <p:spTgt spid="34"/>
                                        </p:tgtEl>
                                        <p:attrNameLst>
                                          <p:attrName>style.visibility</p:attrName>
                                        </p:attrNameLst>
                                      </p:cBhvr>
                                      <p:to>
                                        <p:strVal val="visible"/>
                                      </p:to>
                                    </p:set>
                                    <p:anim calcmode="lin" valueType="num">
                                      <p:cBhvr>
                                        <p:cTn id="96" dur="400" fill="hold"/>
                                        <p:tgtEl>
                                          <p:spTgt spid="34"/>
                                        </p:tgtEl>
                                        <p:attrNameLst>
                                          <p:attrName>ppt_w</p:attrName>
                                        </p:attrNameLst>
                                      </p:cBhvr>
                                      <p:tavLst>
                                        <p:tav tm="0">
                                          <p:val>
                                            <p:fltVal val="0"/>
                                          </p:val>
                                        </p:tav>
                                        <p:tav tm="100000">
                                          <p:val>
                                            <p:strVal val="#ppt_w"/>
                                          </p:val>
                                        </p:tav>
                                      </p:tavLst>
                                    </p:anim>
                                    <p:anim calcmode="lin" valueType="num">
                                      <p:cBhvr>
                                        <p:cTn id="97" dur="400" fill="hold"/>
                                        <p:tgtEl>
                                          <p:spTgt spid="34"/>
                                        </p:tgtEl>
                                        <p:attrNameLst>
                                          <p:attrName>ppt_h</p:attrName>
                                        </p:attrNameLst>
                                      </p:cBhvr>
                                      <p:tavLst>
                                        <p:tav tm="0">
                                          <p:val>
                                            <p:fltVal val="0"/>
                                          </p:val>
                                        </p:tav>
                                        <p:tav tm="100000">
                                          <p:val>
                                            <p:strVal val="#ppt_h"/>
                                          </p:val>
                                        </p:tav>
                                      </p:tavLst>
                                    </p:anim>
                                    <p:animEffect transition="in" filter="fade">
                                      <p:cBhvr>
                                        <p:cTn id="98" dur="400"/>
                                        <p:tgtEl>
                                          <p:spTgt spid="34"/>
                                        </p:tgtEl>
                                      </p:cBhvr>
                                    </p:animEffect>
                                  </p:childTnLst>
                                </p:cTn>
                              </p:par>
                              <p:par>
                                <p:cTn id="99" presetID="2" presetClass="entr" presetSubtype="12" decel="100000" fill="hold" grpId="1" nodeType="withEffect">
                                  <p:stCondLst>
                                    <p:cond delay="30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0-#ppt_w/2"/>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53" presetClass="entr" presetSubtype="16" fill="hold" grpId="0" nodeType="withEffect">
                                  <p:stCondLst>
                                    <p:cond delay="400"/>
                                  </p:stCondLst>
                                  <p:childTnLst>
                                    <p:set>
                                      <p:cBhvr>
                                        <p:cTn id="104" dur="1" fill="hold">
                                          <p:stCondLst>
                                            <p:cond delay="0"/>
                                          </p:stCondLst>
                                        </p:cTn>
                                        <p:tgtEl>
                                          <p:spTgt spid="30"/>
                                        </p:tgtEl>
                                        <p:attrNameLst>
                                          <p:attrName>style.visibility</p:attrName>
                                        </p:attrNameLst>
                                      </p:cBhvr>
                                      <p:to>
                                        <p:strVal val="visible"/>
                                      </p:to>
                                    </p:set>
                                    <p:anim calcmode="lin" valueType="num">
                                      <p:cBhvr>
                                        <p:cTn id="105" dur="400" fill="hold"/>
                                        <p:tgtEl>
                                          <p:spTgt spid="30"/>
                                        </p:tgtEl>
                                        <p:attrNameLst>
                                          <p:attrName>ppt_w</p:attrName>
                                        </p:attrNameLst>
                                      </p:cBhvr>
                                      <p:tavLst>
                                        <p:tav tm="0">
                                          <p:val>
                                            <p:fltVal val="0"/>
                                          </p:val>
                                        </p:tav>
                                        <p:tav tm="100000">
                                          <p:val>
                                            <p:strVal val="#ppt_w"/>
                                          </p:val>
                                        </p:tav>
                                      </p:tavLst>
                                    </p:anim>
                                    <p:anim calcmode="lin" valueType="num">
                                      <p:cBhvr>
                                        <p:cTn id="106" dur="400" fill="hold"/>
                                        <p:tgtEl>
                                          <p:spTgt spid="30"/>
                                        </p:tgtEl>
                                        <p:attrNameLst>
                                          <p:attrName>ppt_h</p:attrName>
                                        </p:attrNameLst>
                                      </p:cBhvr>
                                      <p:tavLst>
                                        <p:tav tm="0">
                                          <p:val>
                                            <p:fltVal val="0"/>
                                          </p:val>
                                        </p:tav>
                                        <p:tav tm="100000">
                                          <p:val>
                                            <p:strVal val="#ppt_h"/>
                                          </p:val>
                                        </p:tav>
                                      </p:tavLst>
                                    </p:anim>
                                    <p:animEffect transition="in" filter="fade">
                                      <p:cBhvr>
                                        <p:cTn id="107" dur="400"/>
                                        <p:tgtEl>
                                          <p:spTgt spid="30"/>
                                        </p:tgtEl>
                                      </p:cBhvr>
                                    </p:animEffect>
                                  </p:childTnLst>
                                </p:cTn>
                              </p:par>
                              <p:par>
                                <p:cTn id="108" presetID="2" presetClass="entr" presetSubtype="12" decel="100000" fill="hold" grpId="1" nodeType="withEffect">
                                  <p:stCondLst>
                                    <p:cond delay="40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fill="hold"/>
                                        <p:tgtEl>
                                          <p:spTgt spid="30"/>
                                        </p:tgtEl>
                                        <p:attrNameLst>
                                          <p:attrName>ppt_x</p:attrName>
                                        </p:attrNameLst>
                                      </p:cBhvr>
                                      <p:tavLst>
                                        <p:tav tm="0">
                                          <p:val>
                                            <p:strVal val="0-#ppt_w/2"/>
                                          </p:val>
                                        </p:tav>
                                        <p:tav tm="100000">
                                          <p:val>
                                            <p:strVal val="#ppt_x"/>
                                          </p:val>
                                        </p:tav>
                                      </p:tavLst>
                                    </p:anim>
                                    <p:anim calcmode="lin" valueType="num">
                                      <p:cBhvr additive="base">
                                        <p:cTn id="111" dur="500" fill="hold"/>
                                        <p:tgtEl>
                                          <p:spTgt spid="30"/>
                                        </p:tgtEl>
                                        <p:attrNameLst>
                                          <p:attrName>ppt_y</p:attrName>
                                        </p:attrNameLst>
                                      </p:cBhvr>
                                      <p:tavLst>
                                        <p:tav tm="0">
                                          <p:val>
                                            <p:strVal val="1+#ppt_h/2"/>
                                          </p:val>
                                        </p:tav>
                                        <p:tav tm="100000">
                                          <p:val>
                                            <p:strVal val="#ppt_y"/>
                                          </p:val>
                                        </p:tav>
                                      </p:tavLst>
                                    </p:anim>
                                  </p:childTnLst>
                                </p:cTn>
                              </p:par>
                            </p:childTnLst>
                          </p:cTn>
                        </p:par>
                        <p:par>
                          <p:cTn id="112" fill="hold">
                            <p:stCondLst>
                              <p:cond delay="2000"/>
                            </p:stCondLst>
                            <p:childTnLst>
                              <p:par>
                                <p:cTn id="113" presetID="2" presetClass="entr" presetSubtype="4" decel="10000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750" fill="hold"/>
                                        <p:tgtEl>
                                          <p:spTgt spid="22"/>
                                        </p:tgtEl>
                                        <p:attrNameLst>
                                          <p:attrName>ppt_x</p:attrName>
                                        </p:attrNameLst>
                                      </p:cBhvr>
                                      <p:tavLst>
                                        <p:tav tm="0">
                                          <p:val>
                                            <p:strVal val="#ppt_x"/>
                                          </p:val>
                                        </p:tav>
                                        <p:tav tm="100000">
                                          <p:val>
                                            <p:strVal val="#ppt_x"/>
                                          </p:val>
                                        </p:tav>
                                      </p:tavLst>
                                    </p:anim>
                                    <p:anim calcmode="lin" valueType="num">
                                      <p:cBhvr additive="base">
                                        <p:cTn id="116" dur="750" fill="hold"/>
                                        <p:tgtEl>
                                          <p:spTgt spid="22"/>
                                        </p:tgtEl>
                                        <p:attrNameLst>
                                          <p:attrName>ppt_y</p:attrName>
                                        </p:attrNameLst>
                                      </p:cBhvr>
                                      <p:tavLst>
                                        <p:tav tm="0">
                                          <p:val>
                                            <p:strVal val="1+#ppt_h/2"/>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750" fill="hold"/>
                                        <p:tgtEl>
                                          <p:spTgt spid="21"/>
                                        </p:tgtEl>
                                        <p:attrNameLst>
                                          <p:attrName>ppt_x</p:attrName>
                                        </p:attrNameLst>
                                      </p:cBhvr>
                                      <p:tavLst>
                                        <p:tav tm="0">
                                          <p:val>
                                            <p:strVal val="0-#ppt_w/2"/>
                                          </p:val>
                                        </p:tav>
                                        <p:tav tm="100000">
                                          <p:val>
                                            <p:strVal val="#ppt_x"/>
                                          </p:val>
                                        </p:tav>
                                      </p:tavLst>
                                    </p:anim>
                                    <p:anim calcmode="lin" valueType="num">
                                      <p:cBhvr additive="base">
                                        <p:cTn id="120" dur="750" fill="hold"/>
                                        <p:tgtEl>
                                          <p:spTgt spid="21"/>
                                        </p:tgtEl>
                                        <p:attrNameLst>
                                          <p:attrName>ppt_y</p:attrName>
                                        </p:attrNameLst>
                                      </p:cBhvr>
                                      <p:tavLst>
                                        <p:tav tm="0">
                                          <p:val>
                                            <p:strVal val="#ppt_y"/>
                                          </p:val>
                                        </p:tav>
                                        <p:tav tm="100000">
                                          <p:val>
                                            <p:strVal val="#ppt_y"/>
                                          </p:val>
                                        </p:tav>
                                      </p:tavLst>
                                    </p:anim>
                                  </p:childTnLst>
                                </p:cTn>
                              </p:par>
                              <p:par>
                                <p:cTn id="121" presetID="45" presetClass="entr" presetSubtype="0" fill="hold" grpId="1" nodeType="with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750"/>
                                        <p:tgtEl>
                                          <p:spTgt spid="22"/>
                                        </p:tgtEl>
                                      </p:cBhvr>
                                    </p:animEffect>
                                    <p:anim calcmode="lin" valueType="num">
                                      <p:cBhvr>
                                        <p:cTn id="124" dur="750" fill="hold"/>
                                        <p:tgtEl>
                                          <p:spTgt spid="22"/>
                                        </p:tgtEl>
                                        <p:attrNameLst>
                                          <p:attrName>ppt_w</p:attrName>
                                        </p:attrNameLst>
                                      </p:cBhvr>
                                      <p:tavLst>
                                        <p:tav tm="0" fmla="#ppt_w*sin(2.5*pi*$)">
                                          <p:val>
                                            <p:fltVal val="0"/>
                                          </p:val>
                                        </p:tav>
                                        <p:tav tm="100000">
                                          <p:val>
                                            <p:fltVal val="1"/>
                                          </p:val>
                                        </p:tav>
                                      </p:tavLst>
                                    </p:anim>
                                    <p:anim calcmode="lin" valueType="num">
                                      <p:cBhvr>
                                        <p:cTn id="125" dur="750" fill="hold"/>
                                        <p:tgtEl>
                                          <p:spTgt spid="22"/>
                                        </p:tgtEl>
                                        <p:attrNameLst>
                                          <p:attrName>ppt_h</p:attrName>
                                        </p:attrNameLst>
                                      </p:cBhvr>
                                      <p:tavLst>
                                        <p:tav tm="0">
                                          <p:val>
                                            <p:strVal val="#ppt_h"/>
                                          </p:val>
                                        </p:tav>
                                        <p:tav tm="100000">
                                          <p:val>
                                            <p:strVal val="#ppt_h"/>
                                          </p:val>
                                        </p:tav>
                                      </p:tavLst>
                                    </p:anim>
                                  </p:childTnLst>
                                </p:cTn>
                              </p:par>
                              <p:par>
                                <p:cTn id="126" presetID="45" presetClass="entr" presetSubtype="0" fill="hold" grpId="1"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750"/>
                                        <p:tgtEl>
                                          <p:spTgt spid="21"/>
                                        </p:tgtEl>
                                      </p:cBhvr>
                                    </p:animEffect>
                                    <p:anim calcmode="lin" valueType="num">
                                      <p:cBhvr>
                                        <p:cTn id="129" dur="750" fill="hold"/>
                                        <p:tgtEl>
                                          <p:spTgt spid="21"/>
                                        </p:tgtEl>
                                        <p:attrNameLst>
                                          <p:attrName>ppt_w</p:attrName>
                                        </p:attrNameLst>
                                      </p:cBhvr>
                                      <p:tavLst>
                                        <p:tav tm="0" fmla="#ppt_w*sin(2.5*pi*$)">
                                          <p:val>
                                            <p:fltVal val="0"/>
                                          </p:val>
                                        </p:tav>
                                        <p:tav tm="100000">
                                          <p:val>
                                            <p:fltVal val="1"/>
                                          </p:val>
                                        </p:tav>
                                      </p:tavLst>
                                    </p:anim>
                                    <p:anim calcmode="lin" valueType="num">
                                      <p:cBhvr>
                                        <p:cTn id="130" dur="750" fill="hold"/>
                                        <p:tgtEl>
                                          <p:spTgt spid="21"/>
                                        </p:tgtEl>
                                        <p:attrNameLst>
                                          <p:attrName>ppt_h</p:attrName>
                                        </p:attrNameLst>
                                      </p:cBhvr>
                                      <p:tavLst>
                                        <p:tav tm="0">
                                          <p:val>
                                            <p:strVal val="#ppt_h"/>
                                          </p:val>
                                        </p:tav>
                                        <p:tav tm="100000">
                                          <p:val>
                                            <p:strVal val="#ppt_h"/>
                                          </p:val>
                                        </p:tav>
                                      </p:tavLst>
                                    </p:anim>
                                  </p:childTnLst>
                                </p:cTn>
                              </p:par>
                              <p:par>
                                <p:cTn id="131" presetID="2" presetClass="entr" presetSubtype="3" decel="100000" fill="hold" grpId="0" nodeType="withEffect">
                                  <p:stCondLst>
                                    <p:cond delay="500"/>
                                  </p:stCondLst>
                                  <p:iterate type="wd">
                                    <p:tmPct val="10000"/>
                                  </p:iterate>
                                  <p:childTnLst>
                                    <p:set>
                                      <p:cBhvr>
                                        <p:cTn id="132" dur="1" fill="hold">
                                          <p:stCondLst>
                                            <p:cond delay="0"/>
                                          </p:stCondLst>
                                        </p:cTn>
                                        <p:tgtEl>
                                          <p:spTgt spid="23">
                                            <p:txEl>
                                              <p:pRg st="0" end="0"/>
                                            </p:txEl>
                                          </p:spTgt>
                                        </p:tgtEl>
                                        <p:attrNameLst>
                                          <p:attrName>style.visibility</p:attrName>
                                        </p:attrNameLst>
                                      </p:cBhvr>
                                      <p:to>
                                        <p:strVal val="visible"/>
                                      </p:to>
                                    </p:set>
                                    <p:anim calcmode="lin" valueType="num">
                                      <p:cBhvr additive="base">
                                        <p:cTn id="133"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135" fill="hold">
                            <p:stCondLst>
                              <p:cond delay="3100"/>
                            </p:stCondLst>
                            <p:childTnLst>
                              <p:par>
                                <p:cTn id="136" presetID="2" presetClass="entr" presetSubtype="2" decel="100000" fill="hold" grpId="0" nodeType="afterEffect">
                                  <p:stCondLst>
                                    <p:cond delay="250"/>
                                  </p:stCondLst>
                                  <p:childTnLst>
                                    <p:set>
                                      <p:cBhvr>
                                        <p:cTn id="137" dur="1" fill="hold">
                                          <p:stCondLst>
                                            <p:cond delay="0"/>
                                          </p:stCondLst>
                                        </p:cTn>
                                        <p:tgtEl>
                                          <p:spTgt spid="35">
                                            <p:txEl>
                                              <p:pRg st="0" end="0"/>
                                            </p:txEl>
                                          </p:spTgt>
                                        </p:tgtEl>
                                        <p:attrNameLst>
                                          <p:attrName>style.visibility</p:attrName>
                                        </p:attrNameLst>
                                      </p:cBhvr>
                                      <p:to>
                                        <p:strVal val="visible"/>
                                      </p:to>
                                    </p:set>
                                    <p:anim calcmode="lin" valueType="num">
                                      <p:cBhvr additive="base">
                                        <p:cTn id="138"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3850"/>
                            </p:stCondLst>
                            <p:childTnLst>
                              <p:par>
                                <p:cTn id="141" presetID="2" presetClass="entr" presetSubtype="4" decel="100000" fill="hold" grpId="0" nodeType="afterEffect">
                                  <p:stCondLst>
                                    <p:cond delay="0"/>
                                  </p:stCondLst>
                                  <p:childTnLst>
                                    <p:set>
                                      <p:cBhvr>
                                        <p:cTn id="142" dur="1" fill="hold">
                                          <p:stCondLst>
                                            <p:cond delay="0"/>
                                          </p:stCondLst>
                                        </p:cTn>
                                        <p:tgtEl>
                                          <p:spTgt spid="37"/>
                                        </p:tgtEl>
                                        <p:attrNameLst>
                                          <p:attrName>style.visibility</p:attrName>
                                        </p:attrNameLst>
                                      </p:cBhvr>
                                      <p:to>
                                        <p:strVal val="visible"/>
                                      </p:to>
                                    </p:set>
                                    <p:anim calcmode="lin" valueType="num">
                                      <p:cBhvr additive="base">
                                        <p:cTn id="143" dur="750" fill="hold"/>
                                        <p:tgtEl>
                                          <p:spTgt spid="37"/>
                                        </p:tgtEl>
                                        <p:attrNameLst>
                                          <p:attrName>ppt_x</p:attrName>
                                        </p:attrNameLst>
                                      </p:cBhvr>
                                      <p:tavLst>
                                        <p:tav tm="0">
                                          <p:val>
                                            <p:strVal val="#ppt_x"/>
                                          </p:val>
                                        </p:tav>
                                        <p:tav tm="100000">
                                          <p:val>
                                            <p:strVal val="#ppt_x"/>
                                          </p:val>
                                        </p:tav>
                                      </p:tavLst>
                                    </p:anim>
                                    <p:anim calcmode="lin" valueType="num">
                                      <p:cBhvr additive="base">
                                        <p:cTn id="144" dur="750" fill="hold"/>
                                        <p:tgtEl>
                                          <p:spTgt spid="37"/>
                                        </p:tgtEl>
                                        <p:attrNameLst>
                                          <p:attrName>ppt_y</p:attrName>
                                        </p:attrNameLst>
                                      </p:cBhvr>
                                      <p:tavLst>
                                        <p:tav tm="0">
                                          <p:val>
                                            <p:strVal val="1+#ppt_h/2"/>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750" fill="hold"/>
                                        <p:tgtEl>
                                          <p:spTgt spid="36"/>
                                        </p:tgtEl>
                                        <p:attrNameLst>
                                          <p:attrName>ppt_x</p:attrName>
                                        </p:attrNameLst>
                                      </p:cBhvr>
                                      <p:tavLst>
                                        <p:tav tm="0">
                                          <p:val>
                                            <p:strVal val="0-#ppt_w/2"/>
                                          </p:val>
                                        </p:tav>
                                        <p:tav tm="100000">
                                          <p:val>
                                            <p:strVal val="#ppt_x"/>
                                          </p:val>
                                        </p:tav>
                                      </p:tavLst>
                                    </p:anim>
                                    <p:anim calcmode="lin" valueType="num">
                                      <p:cBhvr additive="base">
                                        <p:cTn id="148" dur="750" fill="hold"/>
                                        <p:tgtEl>
                                          <p:spTgt spid="36"/>
                                        </p:tgtEl>
                                        <p:attrNameLst>
                                          <p:attrName>ppt_y</p:attrName>
                                        </p:attrNameLst>
                                      </p:cBhvr>
                                      <p:tavLst>
                                        <p:tav tm="0">
                                          <p:val>
                                            <p:strVal val="#ppt_y"/>
                                          </p:val>
                                        </p:tav>
                                        <p:tav tm="100000">
                                          <p:val>
                                            <p:strVal val="#ppt_y"/>
                                          </p:val>
                                        </p:tav>
                                      </p:tavLst>
                                    </p:anim>
                                  </p:childTnLst>
                                </p:cTn>
                              </p:par>
                              <p:par>
                                <p:cTn id="149" presetID="45" presetClass="entr" presetSubtype="0" fill="hold" grpId="1" nodeType="with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fade">
                                      <p:cBhvr>
                                        <p:cTn id="151" dur="750"/>
                                        <p:tgtEl>
                                          <p:spTgt spid="37"/>
                                        </p:tgtEl>
                                      </p:cBhvr>
                                    </p:animEffect>
                                    <p:anim calcmode="lin" valueType="num">
                                      <p:cBhvr>
                                        <p:cTn id="152" dur="750" fill="hold"/>
                                        <p:tgtEl>
                                          <p:spTgt spid="37"/>
                                        </p:tgtEl>
                                        <p:attrNameLst>
                                          <p:attrName>ppt_w</p:attrName>
                                        </p:attrNameLst>
                                      </p:cBhvr>
                                      <p:tavLst>
                                        <p:tav tm="0" fmla="#ppt_w*sin(2.5*pi*$)">
                                          <p:val>
                                            <p:fltVal val="0"/>
                                          </p:val>
                                        </p:tav>
                                        <p:tav tm="100000">
                                          <p:val>
                                            <p:fltVal val="1"/>
                                          </p:val>
                                        </p:tav>
                                      </p:tavLst>
                                    </p:anim>
                                    <p:anim calcmode="lin" valueType="num">
                                      <p:cBhvr>
                                        <p:cTn id="153" dur="750" fill="hold"/>
                                        <p:tgtEl>
                                          <p:spTgt spid="37"/>
                                        </p:tgtEl>
                                        <p:attrNameLst>
                                          <p:attrName>ppt_h</p:attrName>
                                        </p:attrNameLst>
                                      </p:cBhvr>
                                      <p:tavLst>
                                        <p:tav tm="0">
                                          <p:val>
                                            <p:strVal val="#ppt_h"/>
                                          </p:val>
                                        </p:tav>
                                        <p:tav tm="100000">
                                          <p:val>
                                            <p:strVal val="#ppt_h"/>
                                          </p:val>
                                        </p:tav>
                                      </p:tavLst>
                                    </p:anim>
                                  </p:childTnLst>
                                </p:cTn>
                              </p:par>
                              <p:par>
                                <p:cTn id="154" presetID="45" presetClass="entr" presetSubtype="0" fill="hold" grpId="1"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750"/>
                                        <p:tgtEl>
                                          <p:spTgt spid="36"/>
                                        </p:tgtEl>
                                      </p:cBhvr>
                                    </p:animEffect>
                                    <p:anim calcmode="lin" valueType="num">
                                      <p:cBhvr>
                                        <p:cTn id="157" dur="750" fill="hold"/>
                                        <p:tgtEl>
                                          <p:spTgt spid="36"/>
                                        </p:tgtEl>
                                        <p:attrNameLst>
                                          <p:attrName>ppt_w</p:attrName>
                                        </p:attrNameLst>
                                      </p:cBhvr>
                                      <p:tavLst>
                                        <p:tav tm="0" fmla="#ppt_w*sin(2.5*pi*$)">
                                          <p:val>
                                            <p:fltVal val="0"/>
                                          </p:val>
                                        </p:tav>
                                        <p:tav tm="100000">
                                          <p:val>
                                            <p:fltVal val="1"/>
                                          </p:val>
                                        </p:tav>
                                      </p:tavLst>
                                    </p:anim>
                                    <p:anim calcmode="lin" valueType="num">
                                      <p:cBhvr>
                                        <p:cTn id="158" dur="750" fill="hold"/>
                                        <p:tgtEl>
                                          <p:spTgt spid="36"/>
                                        </p:tgtEl>
                                        <p:attrNameLst>
                                          <p:attrName>ppt_h</p:attrName>
                                        </p:attrNameLst>
                                      </p:cBhvr>
                                      <p:tavLst>
                                        <p:tav tm="0">
                                          <p:val>
                                            <p:strVal val="#ppt_h"/>
                                          </p:val>
                                        </p:tav>
                                        <p:tav tm="100000">
                                          <p:val>
                                            <p:strVal val="#ppt_h"/>
                                          </p:val>
                                        </p:tav>
                                      </p:tavLst>
                                    </p:anim>
                                  </p:childTnLst>
                                </p:cTn>
                              </p:par>
                              <p:par>
                                <p:cTn id="159" presetID="2" presetClass="entr" presetSubtype="3" decel="100000" fill="hold" grpId="0" nodeType="withEffect">
                                  <p:stCondLst>
                                    <p:cond delay="500"/>
                                  </p:stCondLst>
                                  <p:iterate type="wd">
                                    <p:tmPct val="10000"/>
                                  </p:iterate>
                                  <p:childTnLst>
                                    <p:set>
                                      <p:cBhvr>
                                        <p:cTn id="160" dur="1" fill="hold">
                                          <p:stCondLst>
                                            <p:cond delay="0"/>
                                          </p:stCondLst>
                                        </p:cTn>
                                        <p:tgtEl>
                                          <p:spTgt spid="38">
                                            <p:txEl>
                                              <p:pRg st="0" end="0"/>
                                            </p:txEl>
                                          </p:spTgt>
                                        </p:tgtEl>
                                        <p:attrNameLst>
                                          <p:attrName>style.visibility</p:attrName>
                                        </p:attrNameLst>
                                      </p:cBhvr>
                                      <p:to>
                                        <p:strVal val="visible"/>
                                      </p:to>
                                    </p:set>
                                    <p:anim calcmode="lin" valueType="num">
                                      <p:cBhvr additive="base">
                                        <p:cTn id="161"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8">
                                            <p:txEl>
                                              <p:pRg st="0" end="0"/>
                                            </p:txEl>
                                          </p:spTgt>
                                        </p:tgtEl>
                                        <p:attrNameLst>
                                          <p:attrName>ppt_y</p:attrName>
                                        </p:attrNameLst>
                                      </p:cBhvr>
                                      <p:tavLst>
                                        <p:tav tm="0">
                                          <p:val>
                                            <p:strVal val="0-#ppt_h/2"/>
                                          </p:val>
                                        </p:tav>
                                        <p:tav tm="100000">
                                          <p:val>
                                            <p:strVal val="#ppt_y"/>
                                          </p:val>
                                        </p:tav>
                                      </p:tavLst>
                                    </p:anim>
                                  </p:childTnLst>
                                </p:cTn>
                              </p:par>
                            </p:childTnLst>
                          </p:cTn>
                        </p:par>
                        <p:par>
                          <p:cTn id="163" fill="hold">
                            <p:stCondLst>
                              <p:cond delay="4950"/>
                            </p:stCondLst>
                            <p:childTnLst>
                              <p:par>
                                <p:cTn id="164" presetID="2" presetClass="entr" presetSubtype="2" decel="100000" fill="hold" grpId="0" nodeType="afterEffect">
                                  <p:stCondLst>
                                    <p:cond delay="250"/>
                                  </p:stCondLst>
                                  <p:childTnLst>
                                    <p:set>
                                      <p:cBhvr>
                                        <p:cTn id="165" dur="1" fill="hold">
                                          <p:stCondLst>
                                            <p:cond delay="0"/>
                                          </p:stCondLst>
                                        </p:cTn>
                                        <p:tgtEl>
                                          <p:spTgt spid="39">
                                            <p:txEl>
                                              <p:pRg st="0" end="0"/>
                                            </p:txEl>
                                          </p:spTgt>
                                        </p:tgtEl>
                                        <p:attrNameLst>
                                          <p:attrName>style.visibility</p:attrName>
                                        </p:attrNameLst>
                                      </p:cBhvr>
                                      <p:to>
                                        <p:strVal val="visible"/>
                                      </p:to>
                                    </p:set>
                                    <p:anim calcmode="lin" valueType="num">
                                      <p:cBhvr additive="base">
                                        <p:cTn id="166"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67"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5" grpId="0" animBg="1"/>
      <p:bldP spid="5" grpId="1" animBg="1"/>
      <p:bldP spid="30" grpId="0" animBg="1"/>
      <p:bldP spid="30" grpId="1" animBg="1"/>
      <p:bldP spid="31" grpId="0" animBg="1"/>
      <p:bldP spid="3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1" grpId="1" animBg="1"/>
      <p:bldP spid="14" grpId="0" animBg="1"/>
      <p:bldP spid="14" grpId="1" animBg="1"/>
      <p:bldP spid="17" grpId="0" animBg="1"/>
      <p:bldP spid="17" grpId="1" animBg="1"/>
      <p:bldP spid="32" grpId="0" animBg="1"/>
      <p:bldP spid="32" grpId="1" animBg="1"/>
      <p:bldP spid="33" grpId="0" animBg="1"/>
      <p:bldP spid="33" grpId="1" animBg="1"/>
      <p:bldP spid="34" grpId="0" animBg="1"/>
      <p:bldP spid="34" grpId="1" animBg="1"/>
      <p:bldP spid="21" grpId="0" animBg="1"/>
      <p:bldP spid="21" grpId="1" animBg="1"/>
      <p:bldP spid="22" grpId="0" animBg="1"/>
      <p:bldP spid="22" grpId="1" animBg="1"/>
      <p:bldP spid="23"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3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animBg="1"/>
      <p:bldP spid="36" grpId="1" animBg="1"/>
      <p:bldP spid="37" grpId="0" animBg="1"/>
      <p:bldP spid="37" grpId="1" animBg="1"/>
      <p:bldP spid="38"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39"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66" name="円/楕円 65"/>
          <p:cNvSpPr/>
          <p:nvPr userDrawn="1"/>
        </p:nvSpPr>
        <p:spPr>
          <a:xfrm>
            <a:off x="9664871" y="2437214"/>
            <a:ext cx="1756228" cy="175622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kumimoji="1" lang="en-US" altLang="ja-JP" dirty="0" smtClean="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59"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6"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kumimoji="1" lang="en-US" altLang="ja-JP" dirty="0" smtClean="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7" name="円/楕円 66"/>
          <p:cNvSpPr/>
          <p:nvPr userDrawn="1"/>
        </p:nvSpPr>
        <p:spPr>
          <a:xfrm>
            <a:off x="11165457" y="1867529"/>
            <a:ext cx="878114" cy="878114"/>
          </a:xfrm>
          <a:prstGeom prst="ellipse">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3531926"/>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750" fill="hold"/>
                                        <p:tgtEl>
                                          <p:spTgt spid="65"/>
                                        </p:tgtEl>
                                        <p:attrNameLst>
                                          <p:attrName>ppt_x</p:attrName>
                                        </p:attrNameLst>
                                      </p:cBhvr>
                                      <p:tavLst>
                                        <p:tav tm="0">
                                          <p:val>
                                            <p:strVal val="#ppt_x"/>
                                          </p:val>
                                        </p:tav>
                                        <p:tav tm="100000">
                                          <p:val>
                                            <p:strVal val="#ppt_x"/>
                                          </p:val>
                                        </p:tav>
                                      </p:tavLst>
                                    </p:anim>
                                    <p:anim calcmode="lin" valueType="num">
                                      <p:cBhvr additive="base">
                                        <p:cTn id="22" dur="750" fill="hold"/>
                                        <p:tgtEl>
                                          <p:spTgt spid="65"/>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750"/>
                                        <p:tgtEl>
                                          <p:spTgt spid="65"/>
                                        </p:tgtEl>
                                      </p:cBhvr>
                                    </p:animEffect>
                                    <p:anim calcmode="lin" valueType="num">
                                      <p:cBhvr>
                                        <p:cTn id="26" dur="750" fill="hold"/>
                                        <p:tgtEl>
                                          <p:spTgt spid="65"/>
                                        </p:tgtEl>
                                        <p:attrNameLst>
                                          <p:attrName>ppt_w</p:attrName>
                                        </p:attrNameLst>
                                      </p:cBhvr>
                                      <p:tavLst>
                                        <p:tav tm="0" fmla="#ppt_w*sin(2.5*pi*$)">
                                          <p:val>
                                            <p:fltVal val="0"/>
                                          </p:val>
                                        </p:tav>
                                        <p:tav tm="100000">
                                          <p:val>
                                            <p:fltVal val="1"/>
                                          </p:val>
                                        </p:tav>
                                      </p:tavLst>
                                    </p:anim>
                                    <p:anim calcmode="lin" valueType="num">
                                      <p:cBhvr>
                                        <p:cTn id="27" dur="750" fill="hold"/>
                                        <p:tgtEl>
                                          <p:spTgt spid="65"/>
                                        </p:tgtEl>
                                        <p:attrNameLst>
                                          <p:attrName>ppt_h</p:attrName>
                                        </p:attrNameLst>
                                      </p:cBhvr>
                                      <p:tavLst>
                                        <p:tav tm="0">
                                          <p:val>
                                            <p:strVal val="#ppt_h"/>
                                          </p:val>
                                        </p:tav>
                                        <p:tav tm="100000">
                                          <p:val>
                                            <p:strVal val="#ppt_h"/>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ppt_x"/>
                                          </p:val>
                                        </p:tav>
                                        <p:tav tm="100000">
                                          <p:val>
                                            <p:strVal val="#ppt_x"/>
                                          </p:val>
                                        </p:tav>
                                      </p:tavLst>
                                    </p:anim>
                                    <p:anim calcmode="lin" valueType="num">
                                      <p:cBhvr additive="base">
                                        <p:cTn id="31" dur="750" fill="hold"/>
                                        <p:tgtEl>
                                          <p:spTgt spid="11"/>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750"/>
                                        <p:tgtEl>
                                          <p:spTgt spid="11"/>
                                        </p:tgtEl>
                                      </p:cBhvr>
                                    </p:animEffect>
                                    <p:anim calcmode="lin" valueType="num">
                                      <p:cBhvr>
                                        <p:cTn id="35" dur="750" fill="hold"/>
                                        <p:tgtEl>
                                          <p:spTgt spid="11"/>
                                        </p:tgtEl>
                                        <p:attrNameLst>
                                          <p:attrName>ppt_w</p:attrName>
                                        </p:attrNameLst>
                                      </p:cBhvr>
                                      <p:tavLst>
                                        <p:tav tm="0" fmla="#ppt_w*sin(2.5*pi*$)">
                                          <p:val>
                                            <p:fltVal val="0"/>
                                          </p:val>
                                        </p:tav>
                                        <p:tav tm="100000">
                                          <p:val>
                                            <p:fltVal val="1"/>
                                          </p:val>
                                        </p:tav>
                                      </p:tavLst>
                                    </p:anim>
                                    <p:anim calcmode="lin" valueType="num">
                                      <p:cBhvr>
                                        <p:cTn id="36" dur="750" fill="hold"/>
                                        <p:tgtEl>
                                          <p:spTgt spid="11"/>
                                        </p:tgtEl>
                                        <p:attrNameLst>
                                          <p:attrName>ppt_h</p:attrName>
                                        </p:attrNameLst>
                                      </p:cBhvr>
                                      <p:tavLst>
                                        <p:tav tm="0">
                                          <p:val>
                                            <p:strVal val="#ppt_h"/>
                                          </p:val>
                                        </p:tav>
                                        <p:tav tm="100000">
                                          <p:val>
                                            <p:strVal val="#ppt_h"/>
                                          </p:val>
                                        </p:tav>
                                      </p:tavLst>
                                    </p:anim>
                                  </p:childTnLst>
                                </p:cTn>
                              </p:par>
                              <p:par>
                                <p:cTn id="37" presetID="2" presetClass="entr" presetSubtype="12" decel="100000" fill="hold" grpId="0" nodeType="withEffect">
                                  <p:stCondLst>
                                    <p:cond delay="0"/>
                                  </p:stCondLst>
                                  <p:iterate type="wd">
                                    <p:tmPct val="10000"/>
                                  </p:iterate>
                                  <p:childTnLst>
                                    <p:set>
                                      <p:cBhvr>
                                        <p:cTn id="38" dur="1" fill="hold">
                                          <p:stCondLst>
                                            <p:cond delay="0"/>
                                          </p:stCondLst>
                                        </p:cTn>
                                        <p:tgtEl>
                                          <p:spTgt spid="55">
                                            <p:txEl>
                                              <p:pRg st="0" end="0"/>
                                            </p:txEl>
                                          </p:spTgt>
                                        </p:tgtEl>
                                        <p:attrNameLst>
                                          <p:attrName>style.visibility</p:attrName>
                                        </p:attrNameLst>
                                      </p:cBhvr>
                                      <p:to>
                                        <p:strVal val="visible"/>
                                      </p:to>
                                    </p:set>
                                    <p:anim calcmode="lin" valueType="num">
                                      <p:cBhvr additive="base">
                                        <p:cTn id="39" dur="1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700"/>
                            </p:stCondLst>
                            <p:childTnLst>
                              <p:par>
                                <p:cTn id="42" presetID="2" presetClass="entr" presetSubtype="2" decel="100000" fill="hold" grpId="0" nodeType="afterEffect">
                                  <p:stCondLst>
                                    <p:cond delay="250"/>
                                  </p:stCondLst>
                                  <p:childTnLst>
                                    <p:set>
                                      <p:cBhvr>
                                        <p:cTn id="43" dur="1" fill="hold">
                                          <p:stCondLst>
                                            <p:cond delay="0"/>
                                          </p:stCondLst>
                                        </p:cTn>
                                        <p:tgtEl>
                                          <p:spTgt spid="56">
                                            <p:txEl>
                                              <p:pRg st="0" end="0"/>
                                            </p:txEl>
                                          </p:spTgt>
                                        </p:tgtEl>
                                        <p:attrNameLst>
                                          <p:attrName>style.visibility</p:attrName>
                                        </p:attrNameLst>
                                      </p:cBhvr>
                                      <p:to>
                                        <p:strVal val="visible"/>
                                      </p:to>
                                    </p:set>
                                    <p:anim calcmode="lin" valueType="num">
                                      <p:cBhvr additive="base">
                                        <p:cTn id="44"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450"/>
                            </p:stCondLst>
                            <p:childTnLst>
                              <p:par>
                                <p:cTn id="47" presetID="2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right)">
                                      <p:cBhvr>
                                        <p:cTn id="49" dur="500"/>
                                        <p:tgtEl>
                                          <p:spTgt spid="38"/>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ipe(right)">
                                      <p:cBhvr>
                                        <p:cTn id="52" dur="500"/>
                                        <p:tgtEl>
                                          <p:spTgt spid="68"/>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750" fill="hold"/>
                                        <p:tgtEl>
                                          <p:spTgt spid="66"/>
                                        </p:tgtEl>
                                        <p:attrNameLst>
                                          <p:attrName>ppt_x</p:attrName>
                                        </p:attrNameLst>
                                      </p:cBhvr>
                                      <p:tavLst>
                                        <p:tav tm="0">
                                          <p:val>
                                            <p:strVal val="#ppt_x"/>
                                          </p:val>
                                        </p:tav>
                                        <p:tav tm="100000">
                                          <p:val>
                                            <p:strVal val="#ppt_x"/>
                                          </p:val>
                                        </p:tav>
                                      </p:tavLst>
                                    </p:anim>
                                    <p:anim calcmode="lin" valueType="num">
                                      <p:cBhvr additive="base">
                                        <p:cTn id="56" dur="750" fill="hold"/>
                                        <p:tgtEl>
                                          <p:spTgt spid="66"/>
                                        </p:tgtEl>
                                        <p:attrNameLst>
                                          <p:attrName>ppt_y</p:attrName>
                                        </p:attrNameLst>
                                      </p:cBhvr>
                                      <p:tavLst>
                                        <p:tav tm="0">
                                          <p:val>
                                            <p:strVal val="0-#ppt_h/2"/>
                                          </p:val>
                                        </p:tav>
                                        <p:tav tm="100000">
                                          <p:val>
                                            <p:strVal val="#ppt_y"/>
                                          </p:val>
                                        </p:tav>
                                      </p:tavLst>
                                    </p:anim>
                                  </p:childTnLst>
                                </p:cTn>
                              </p:par>
                              <p:par>
                                <p:cTn id="57" presetID="45" presetClass="entr" presetSubtype="0" fill="hold" grpId="1"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750"/>
                                        <p:tgtEl>
                                          <p:spTgt spid="66"/>
                                        </p:tgtEl>
                                      </p:cBhvr>
                                    </p:animEffect>
                                    <p:anim calcmode="lin" valueType="num">
                                      <p:cBhvr>
                                        <p:cTn id="60" dur="750" fill="hold"/>
                                        <p:tgtEl>
                                          <p:spTgt spid="66"/>
                                        </p:tgtEl>
                                        <p:attrNameLst>
                                          <p:attrName>ppt_w</p:attrName>
                                        </p:attrNameLst>
                                      </p:cBhvr>
                                      <p:tavLst>
                                        <p:tav tm="0" fmla="#ppt_w*sin(2.5*pi*$)">
                                          <p:val>
                                            <p:fltVal val="0"/>
                                          </p:val>
                                        </p:tav>
                                        <p:tav tm="100000">
                                          <p:val>
                                            <p:fltVal val="1"/>
                                          </p:val>
                                        </p:tav>
                                      </p:tavLst>
                                    </p:anim>
                                    <p:anim calcmode="lin" valueType="num">
                                      <p:cBhvr>
                                        <p:cTn id="61" dur="750" fill="hold"/>
                                        <p:tgtEl>
                                          <p:spTgt spid="66"/>
                                        </p:tgtEl>
                                        <p:attrNameLst>
                                          <p:attrName>ppt_h</p:attrName>
                                        </p:attrNameLst>
                                      </p:cBhvr>
                                      <p:tavLst>
                                        <p:tav tm="0">
                                          <p:val>
                                            <p:strVal val="#ppt_h"/>
                                          </p:val>
                                        </p:tav>
                                        <p:tav tm="100000">
                                          <p:val>
                                            <p:strVal val="#ppt_h"/>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750" fill="hold"/>
                                        <p:tgtEl>
                                          <p:spTgt spid="67"/>
                                        </p:tgtEl>
                                        <p:attrNameLst>
                                          <p:attrName>ppt_x</p:attrName>
                                        </p:attrNameLst>
                                      </p:cBhvr>
                                      <p:tavLst>
                                        <p:tav tm="0">
                                          <p:val>
                                            <p:strVal val="#ppt_x"/>
                                          </p:val>
                                        </p:tav>
                                        <p:tav tm="100000">
                                          <p:val>
                                            <p:strVal val="#ppt_x"/>
                                          </p:val>
                                        </p:tav>
                                      </p:tavLst>
                                    </p:anim>
                                    <p:anim calcmode="lin" valueType="num">
                                      <p:cBhvr additive="base">
                                        <p:cTn id="65" dur="750" fill="hold"/>
                                        <p:tgtEl>
                                          <p:spTgt spid="67"/>
                                        </p:tgtEl>
                                        <p:attrNameLst>
                                          <p:attrName>ppt_y</p:attrName>
                                        </p:attrNameLst>
                                      </p:cBhvr>
                                      <p:tavLst>
                                        <p:tav tm="0">
                                          <p:val>
                                            <p:strVal val="0-#ppt_h/2"/>
                                          </p:val>
                                        </p:tav>
                                        <p:tav tm="100000">
                                          <p:val>
                                            <p:strVal val="#ppt_y"/>
                                          </p:val>
                                        </p:tav>
                                      </p:tavLst>
                                    </p:anim>
                                  </p:childTnLst>
                                </p:cTn>
                              </p:par>
                              <p:par>
                                <p:cTn id="66" presetID="45" presetClass="entr" presetSubtype="0" fill="hold" grpId="1"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750"/>
                                        <p:tgtEl>
                                          <p:spTgt spid="67"/>
                                        </p:tgtEl>
                                      </p:cBhvr>
                                    </p:animEffect>
                                    <p:anim calcmode="lin" valueType="num">
                                      <p:cBhvr>
                                        <p:cTn id="69" dur="750" fill="hold"/>
                                        <p:tgtEl>
                                          <p:spTgt spid="67"/>
                                        </p:tgtEl>
                                        <p:attrNameLst>
                                          <p:attrName>ppt_w</p:attrName>
                                        </p:attrNameLst>
                                      </p:cBhvr>
                                      <p:tavLst>
                                        <p:tav tm="0" fmla="#ppt_w*sin(2.5*pi*$)">
                                          <p:val>
                                            <p:fltVal val="0"/>
                                          </p:val>
                                        </p:tav>
                                        <p:tav tm="100000">
                                          <p:val>
                                            <p:fltVal val="1"/>
                                          </p:val>
                                        </p:tav>
                                      </p:tavLst>
                                    </p:anim>
                                    <p:anim calcmode="lin" valueType="num">
                                      <p:cBhvr>
                                        <p:cTn id="70" dur="750" fill="hold"/>
                                        <p:tgtEl>
                                          <p:spTgt spid="67"/>
                                        </p:tgtEl>
                                        <p:attrNameLst>
                                          <p:attrName>ppt_h</p:attrName>
                                        </p:attrNameLst>
                                      </p:cBhvr>
                                      <p:tavLst>
                                        <p:tav tm="0">
                                          <p:val>
                                            <p:strVal val="#ppt_h"/>
                                          </p:val>
                                        </p:tav>
                                        <p:tav tm="100000">
                                          <p:val>
                                            <p:strVal val="#ppt_h"/>
                                          </p:val>
                                        </p:tav>
                                      </p:tavLst>
                                    </p:anim>
                                  </p:childTnLst>
                                </p:cTn>
                              </p:par>
                              <p:par>
                                <p:cTn id="71" presetID="2" presetClass="entr" presetSubtype="3" decel="100000" fill="hold" grpId="0" nodeType="withEffect">
                                  <p:stCondLst>
                                    <p:cond delay="0"/>
                                  </p:stCondLst>
                                  <p:iterate type="wd">
                                    <p:tmPct val="10000"/>
                                  </p:iterate>
                                  <p:childTnLst>
                                    <p:set>
                                      <p:cBhvr>
                                        <p:cTn id="72" dur="1" fill="hold">
                                          <p:stCondLst>
                                            <p:cond delay="0"/>
                                          </p:stCondLst>
                                        </p:cTn>
                                        <p:tgtEl>
                                          <p:spTgt spid="59">
                                            <p:txEl>
                                              <p:pRg st="0" end="0"/>
                                            </p:txEl>
                                          </p:spTgt>
                                        </p:tgtEl>
                                        <p:attrNameLst>
                                          <p:attrName>style.visibility</p:attrName>
                                        </p:attrNameLst>
                                      </p:cBhvr>
                                      <p:to>
                                        <p:strVal val="visible"/>
                                      </p:to>
                                    </p:set>
                                    <p:anim calcmode="lin" valueType="num">
                                      <p:cBhvr additive="base">
                                        <p:cTn id="73" dur="1000" fill="hold"/>
                                        <p:tgtEl>
                                          <p:spTgt spid="59">
                                            <p:txEl>
                                              <p:pRg st="0" end="0"/>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59">
                                            <p:txEl>
                                              <p:pRg st="0" end="0"/>
                                            </p:txEl>
                                          </p:spTgt>
                                        </p:tgtEl>
                                        <p:attrNameLst>
                                          <p:attrName>ppt_y</p:attrName>
                                        </p:attrNameLst>
                                      </p:cBhvr>
                                      <p:tavLst>
                                        <p:tav tm="0">
                                          <p:val>
                                            <p:strVal val="0-#ppt_h/2"/>
                                          </p:val>
                                        </p:tav>
                                        <p:tav tm="100000">
                                          <p:val>
                                            <p:strVal val="#ppt_y"/>
                                          </p:val>
                                        </p:tav>
                                      </p:tavLst>
                                    </p:anim>
                                  </p:childTnLst>
                                </p:cTn>
                              </p:par>
                            </p:childTnLst>
                          </p:cTn>
                        </p:par>
                        <p:par>
                          <p:cTn id="75" fill="hold">
                            <p:stCondLst>
                              <p:cond delay="3650"/>
                            </p:stCondLst>
                            <p:childTnLst>
                              <p:par>
                                <p:cTn id="76" presetID="2" presetClass="entr" presetSubtype="2" decel="100000" fill="hold" grpId="0" nodeType="afterEffect">
                                  <p:stCondLst>
                                    <p:cond delay="250"/>
                                  </p:stCondLst>
                                  <p:childTnLst>
                                    <p:set>
                                      <p:cBhvr>
                                        <p:cTn id="77" dur="1" fill="hold">
                                          <p:stCondLst>
                                            <p:cond delay="0"/>
                                          </p:stCondLst>
                                        </p:cTn>
                                        <p:tgtEl>
                                          <p:spTgt spid="60">
                                            <p:txEl>
                                              <p:pRg st="0" end="0"/>
                                            </p:txEl>
                                          </p:spTgt>
                                        </p:tgtEl>
                                        <p:attrNameLst>
                                          <p:attrName>style.visibility</p:attrName>
                                        </p:attrNameLst>
                                      </p:cBhvr>
                                      <p:to>
                                        <p:strVal val="visible"/>
                                      </p:to>
                                    </p:set>
                                    <p:anim calcmode="lin" valueType="num">
                                      <p:cBhvr additive="base">
                                        <p:cTn id="78" dur="500" fill="hold"/>
                                        <p:tgtEl>
                                          <p:spTgt spid="60">
                                            <p:txEl>
                                              <p:pRg st="0" end="0"/>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11" grpId="0" animBg="1"/>
      <p:bldP spid="11"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8" grpId="0" animBg="1"/>
      <p:bldP spid="55" grpId="0" build="p">
        <p:tmplLst>
          <p:tmpl lvl="1">
            <p:tnLst>
              <p:par>
                <p:cTn presetID="2" presetClass="entr" presetSubtype="12" decel="100000" fill="hold" nodeType="with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1+#ppt_h/2"/>
                          </p:val>
                        </p:tav>
                        <p:tav tm="100000">
                          <p:val>
                            <p:strVal val="#ppt_y"/>
                          </p:val>
                        </p:tav>
                      </p:tavLst>
                    </p:anim>
                  </p:childTnLst>
                </p:cTn>
              </p:par>
            </p:tnLst>
          </p:tmpl>
        </p:tmplLst>
      </p:bldP>
      <p:bldP spid="5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P spid="59"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59"/>
                        </p:tgtEl>
                        <p:attrNameLst>
                          <p:attrName>style.visibility</p:attrName>
                        </p:attrNameLst>
                      </p:cBhvr>
                      <p:to>
                        <p:strVal val="visible"/>
                      </p:to>
                    </p:set>
                    <p:anim calcmode="lin" valueType="num">
                      <p:cBhvr additive="base">
                        <p:cTn dur="1000" fill="hold"/>
                        <p:tgtEl>
                          <p:spTgt spid="59"/>
                        </p:tgtEl>
                        <p:attrNameLst>
                          <p:attrName>ppt_x</p:attrName>
                        </p:attrNameLst>
                      </p:cBhvr>
                      <p:tavLst>
                        <p:tav tm="0">
                          <p:val>
                            <p:strVal val="1+#ppt_w/2"/>
                          </p:val>
                        </p:tav>
                        <p:tav tm="100000">
                          <p:val>
                            <p:strVal val="#ppt_x"/>
                          </p:val>
                        </p:tav>
                      </p:tavLst>
                    </p:anim>
                    <p:anim calcmode="lin" valueType="num">
                      <p:cBhvr additive="base">
                        <p:cTn dur="1000" fill="hold"/>
                        <p:tgtEl>
                          <p:spTgt spid="59"/>
                        </p:tgtEl>
                        <p:attrNameLst>
                          <p:attrName>ppt_y</p:attrName>
                        </p:attrNameLst>
                      </p:cBhvr>
                      <p:tavLst>
                        <p:tav tm="0">
                          <p:val>
                            <p:strVal val="0-#ppt_h/2"/>
                          </p:val>
                        </p:tav>
                        <p:tav tm="100000">
                          <p:val>
                            <p:strVal val="#ppt_y"/>
                          </p:val>
                        </p:tav>
                      </p:tavLst>
                    </p:anim>
                  </p:childTnLst>
                </p:cTn>
              </p:par>
            </p:tnLst>
          </p:tmpl>
        </p:tmplLst>
      </p:bldP>
      <p:bldP spid="6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1+#ppt_w/2"/>
                          </p:val>
                        </p:tav>
                        <p:tav tm="100000">
                          <p:val>
                            <p:strVal val="#ppt_x"/>
                          </p:val>
                        </p:tav>
                      </p:tavLst>
                    </p:anim>
                    <p:anim calcmode="lin" valueType="num">
                      <p:cBhvr additive="base">
                        <p:cTn dur="500" fill="hold"/>
                        <p:tgtEl>
                          <p:spTgt spid="60"/>
                        </p:tgtEl>
                        <p:attrNameLst>
                          <p:attrName>ppt_y</p:attrName>
                        </p:attrNameLst>
                      </p:cBhvr>
                      <p:tavLst>
                        <p:tav tm="0">
                          <p:val>
                            <p:strVal val="#ppt_y"/>
                          </p:val>
                        </p:tav>
                        <p:tav tm="100000">
                          <p:val>
                            <p:strVal val="#ppt_y"/>
                          </p:val>
                        </p:tav>
                      </p:tavLst>
                    </p:anim>
                  </p:childTnLst>
                </p:cTn>
              </p:par>
            </p:tnLst>
          </p:tmpl>
        </p:tmplLst>
      </p:bldP>
      <p:bldP spid="6" grpId="0" animBg="1"/>
      <p:bldP spid="65" grpId="0" animBg="1"/>
      <p:bldP spid="65" grpId="1" animBg="1"/>
      <p:bldP spid="67" grpId="0" animBg="1"/>
      <p:bldP spid="67" grpId="1" animBg="1"/>
      <p:bldP spid="12" grpId="0" animBg="1"/>
      <p:bldP spid="6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正方形/長方形 23"/>
          <p:cNvSpPr/>
          <p:nvPr userDrawn="1"/>
        </p:nvSpPr>
        <p:spPr>
          <a:xfrm>
            <a:off x="1272944" y="711785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7" name="正方形/長方形 26"/>
          <p:cNvSpPr/>
          <p:nvPr userDrawn="1"/>
        </p:nvSpPr>
        <p:spPr>
          <a:xfrm>
            <a:off x="5437927" y="7115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9602910" y="71178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13767894" y="7117857"/>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sz="1800" i="1" baseline="0">
                <a:solidFill>
                  <a:schemeClr val="accent1">
                    <a:lumMod val="50000"/>
                  </a:schemeClr>
                </a:solidFill>
                <a:latin typeface="+mn-lt"/>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sz="1800" i="1" baseline="0">
                <a:solidFill>
                  <a:schemeClr val="accent3">
                    <a:lumMod val="50000"/>
                  </a:schemeClr>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sz="1800" i="1" baseline="0">
                <a:solidFill>
                  <a:schemeClr val="accent2">
                    <a:lumMod val="50000"/>
                  </a:schemeClr>
                </a:solidFill>
                <a:latin typeface="+mn-lt"/>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sz="1800" i="1" baseline="0">
                <a:solidFill>
                  <a:schemeClr val="accent4">
                    <a:lumMod val="50000"/>
                  </a:schemeClr>
                </a:solidFill>
                <a:latin typeface="+mn-lt"/>
              </a:defRPr>
            </a:lvl1pPr>
          </a:lstStyle>
          <a:p>
            <a:pPr lvl="0"/>
            <a:r>
              <a:rPr kumimoji="1" lang="en-US" altLang="ja-JP" dirty="0" smtClean="0"/>
              <a:t>Text goes here</a:t>
            </a:r>
            <a:endParaRPr kumimoji="1" lang="ja-JP" altLang="en-US" dirty="0" smtClean="0"/>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3800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1382135" y="2742860"/>
            <a:ext cx="3152799" cy="315279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218250" y="2618713"/>
            <a:ext cx="3152799" cy="315279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5"/>
          <p:cNvSpPr>
            <a:spLocks noGrp="1"/>
          </p:cNvSpPr>
          <p:nvPr>
            <p:ph type="pic" sz="quarter" idx="14" hasCustomPrompt="1"/>
          </p:nvPr>
        </p:nvSpPr>
        <p:spPr>
          <a:xfrm>
            <a:off x="1353999" y="2700656"/>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3" name="円/楕円 12"/>
          <p:cNvSpPr/>
          <p:nvPr userDrawn="1"/>
        </p:nvSpPr>
        <p:spPr>
          <a:xfrm>
            <a:off x="5539138" y="2742860"/>
            <a:ext cx="3152799" cy="3152799"/>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5375253" y="2618713"/>
            <a:ext cx="3152799" cy="3152799"/>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5"/>
          <p:cNvSpPr>
            <a:spLocks noGrp="1"/>
          </p:cNvSpPr>
          <p:nvPr>
            <p:ph type="pic" sz="quarter" idx="15" hasCustomPrompt="1"/>
          </p:nvPr>
        </p:nvSpPr>
        <p:spPr>
          <a:xfrm>
            <a:off x="5511002" y="2700656"/>
            <a:ext cx="3063073" cy="3063073"/>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6" name="円/楕円 15"/>
          <p:cNvSpPr/>
          <p:nvPr userDrawn="1"/>
        </p:nvSpPr>
        <p:spPr>
          <a:xfrm>
            <a:off x="9696141" y="2742860"/>
            <a:ext cx="3152799" cy="3152799"/>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9532256" y="2618713"/>
            <a:ext cx="3152799" cy="3152799"/>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図プレースホルダー 5"/>
          <p:cNvSpPr>
            <a:spLocks noGrp="1"/>
          </p:cNvSpPr>
          <p:nvPr>
            <p:ph type="pic" sz="quarter" idx="16" hasCustomPrompt="1"/>
          </p:nvPr>
        </p:nvSpPr>
        <p:spPr>
          <a:xfrm>
            <a:off x="9668005" y="2700656"/>
            <a:ext cx="3063073" cy="3063073"/>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9" name="円/楕円 18"/>
          <p:cNvSpPr/>
          <p:nvPr userDrawn="1"/>
        </p:nvSpPr>
        <p:spPr>
          <a:xfrm>
            <a:off x="13853145" y="2742860"/>
            <a:ext cx="3152799" cy="3152799"/>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3689260" y="2618713"/>
            <a:ext cx="3152799" cy="3152799"/>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図プレースホルダー 5"/>
          <p:cNvSpPr>
            <a:spLocks noGrp="1"/>
          </p:cNvSpPr>
          <p:nvPr>
            <p:ph type="pic" sz="quarter" idx="17" hasCustomPrompt="1"/>
          </p:nvPr>
        </p:nvSpPr>
        <p:spPr>
          <a:xfrm>
            <a:off x="13825009" y="2700656"/>
            <a:ext cx="3063073" cy="3063073"/>
          </a:xfrm>
          <a:prstGeom prst="ellipse">
            <a:avLst/>
          </a:prstGeom>
          <a:solidFill>
            <a:schemeClr val="bg1"/>
          </a:solidFill>
          <a:ln w="28575" cmpd="sng">
            <a:solidFill>
              <a:schemeClr val="accent4"/>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22"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正方形/長方形 23"/>
          <p:cNvSpPr/>
          <p:nvPr userDrawn="1"/>
        </p:nvSpPr>
        <p:spPr>
          <a:xfrm>
            <a:off x="1272944" y="668053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7" name="正方形/長方形 26"/>
          <p:cNvSpPr/>
          <p:nvPr userDrawn="1"/>
        </p:nvSpPr>
        <p:spPr>
          <a:xfrm>
            <a:off x="5437927" y="667819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9602910" y="668053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13767894" y="668053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スライド番号プレースホルダー 3"/>
          <p:cNvSpPr>
            <a:spLocks noGrp="1"/>
          </p:cNvSpPr>
          <p:nvPr>
            <p:ph type="sldNum" sz="quarter" idx="11"/>
          </p:nvPr>
        </p:nvSpPr>
        <p:spPr>
          <a:xfrm>
            <a:off x="17151170" y="9432788"/>
            <a:ext cx="1080120" cy="547688"/>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9441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 presetClass="entr" presetSubtype="4" decel="10000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23">
                                            <p:txEl>
                                              <p:pRg st="0" end="0"/>
                                            </p:txEl>
                                          </p:spTgt>
                                        </p:tgtEl>
                                        <p:attrNameLst>
                                          <p:attrName>style.visibility</p:attrName>
                                        </p:attrNameLst>
                                      </p:cBhvr>
                                      <p:to>
                                        <p:strVal val="visible"/>
                                      </p:to>
                                    </p:set>
                                    <p:anim calcmode="lin" valueType="num">
                                      <p:cBhvr additive="base">
                                        <p:cTn id="4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5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750"/>
                                        <p:tgtEl>
                                          <p:spTgt spid="13"/>
                                        </p:tgtEl>
                                      </p:cBhvr>
                                    </p:animEffect>
                                  </p:childTnLst>
                                </p:cTn>
                              </p:par>
                              <p:par>
                                <p:cTn id="52" presetID="10" presetClass="entr" presetSubtype="0" fill="hold" grpId="0" nodeType="with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750"/>
                                        <p:tgtEl>
                                          <p:spTgt spid="15"/>
                                        </p:tgtEl>
                                      </p:cBhvr>
                                    </p:animEffect>
                                  </p:childTnLst>
                                </p:cTn>
                              </p:par>
                              <p:par>
                                <p:cTn id="58" presetID="2" presetClass="entr" presetSubtype="1" decel="100000" fill="hold" grpId="1"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1" nodeType="withEffect">
                                  <p:stCondLst>
                                    <p:cond delay="10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750" fill="hold"/>
                                        <p:tgtEl>
                                          <p:spTgt spid="14"/>
                                        </p:tgtEl>
                                        <p:attrNameLst>
                                          <p:attrName>ppt_x</p:attrName>
                                        </p:attrNameLst>
                                      </p:cBhvr>
                                      <p:tavLst>
                                        <p:tav tm="0">
                                          <p:val>
                                            <p:strVal val="#ppt_x"/>
                                          </p:val>
                                        </p:tav>
                                        <p:tav tm="100000">
                                          <p:val>
                                            <p:strVal val="#ppt_x"/>
                                          </p:val>
                                        </p:tav>
                                      </p:tavLst>
                                    </p:anim>
                                    <p:anim calcmode="lin" valueType="num">
                                      <p:cBhvr additive="base">
                                        <p:cTn id="65" dur="750" fill="hold"/>
                                        <p:tgtEl>
                                          <p:spTgt spid="14"/>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20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750" fill="hold"/>
                                        <p:tgtEl>
                                          <p:spTgt spid="15"/>
                                        </p:tgtEl>
                                        <p:attrNameLst>
                                          <p:attrName>ppt_x</p:attrName>
                                        </p:attrNameLst>
                                      </p:cBhvr>
                                      <p:tavLst>
                                        <p:tav tm="0">
                                          <p:val>
                                            <p:strVal val="#ppt_x"/>
                                          </p:val>
                                        </p:tav>
                                        <p:tav tm="100000">
                                          <p:val>
                                            <p:strVal val="#ppt_x"/>
                                          </p:val>
                                        </p:tav>
                                      </p:tavLst>
                                    </p:anim>
                                    <p:anim calcmode="lin" valueType="num">
                                      <p:cBhvr additive="base">
                                        <p:cTn id="69" dur="750" fill="hold"/>
                                        <p:tgtEl>
                                          <p:spTgt spid="1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2" presetClass="entr" presetSubtype="4" decel="100000" fill="hold" grpId="0" nodeType="after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 calcmode="lin" valueType="num">
                                      <p:cBhvr additive="base">
                                        <p:cTn id="7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decel="100000" fill="hold" grpId="0" nodeType="withEffect">
                                  <p:stCondLst>
                                    <p:cond delay="100"/>
                                  </p:stCondLst>
                                  <p:childTnLst>
                                    <p:set>
                                      <p:cBhvr>
                                        <p:cTn id="81" dur="1" fill="hold">
                                          <p:stCondLst>
                                            <p:cond delay="0"/>
                                          </p:stCondLst>
                                        </p:cTn>
                                        <p:tgtEl>
                                          <p:spTgt spid="26">
                                            <p:txEl>
                                              <p:pRg st="0" end="0"/>
                                            </p:txEl>
                                          </p:spTgt>
                                        </p:tgtEl>
                                        <p:attrNameLst>
                                          <p:attrName>style.visibility</p:attrName>
                                        </p:attrNameLst>
                                      </p:cBhvr>
                                      <p:to>
                                        <p:strVal val="visible"/>
                                      </p:to>
                                    </p:set>
                                    <p:anim calcmode="lin" valueType="num">
                                      <p:cBhvr additive="base">
                                        <p:cTn id="8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4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750"/>
                                        <p:tgtEl>
                                          <p:spTgt spid="16"/>
                                        </p:tgtEl>
                                      </p:cBhvr>
                                    </p:animEffect>
                                  </p:childTnLst>
                                </p:cTn>
                              </p:par>
                              <p:par>
                                <p:cTn id="88" presetID="10" presetClass="entr" presetSubtype="0" fill="hold" grpId="0" nodeType="withEffect">
                                  <p:stCondLst>
                                    <p:cond delay="1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750"/>
                                        <p:tgtEl>
                                          <p:spTgt spid="17"/>
                                        </p:tgtEl>
                                      </p:cBhvr>
                                    </p:animEffect>
                                  </p:childTnLst>
                                </p:cTn>
                              </p:par>
                              <p:par>
                                <p:cTn id="91" presetID="10" presetClass="entr" presetSubtype="0" fill="hold" grpId="0" nodeType="withEffect">
                                  <p:stCondLst>
                                    <p:cond delay="2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childTnLst>
                                </p:cTn>
                              </p:par>
                              <p:par>
                                <p:cTn id="94" presetID="2" presetClass="entr" presetSubtype="1" decel="100000" fill="hold" grpId="1" nodeType="with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750" fill="hold"/>
                                        <p:tgtEl>
                                          <p:spTgt spid="16"/>
                                        </p:tgtEl>
                                        <p:attrNameLst>
                                          <p:attrName>ppt_x</p:attrName>
                                        </p:attrNameLst>
                                      </p:cBhvr>
                                      <p:tavLst>
                                        <p:tav tm="0">
                                          <p:val>
                                            <p:strVal val="#ppt_x"/>
                                          </p:val>
                                        </p:tav>
                                        <p:tav tm="100000">
                                          <p:val>
                                            <p:strVal val="#ppt_x"/>
                                          </p:val>
                                        </p:tav>
                                      </p:tavLst>
                                    </p:anim>
                                    <p:anim calcmode="lin" valueType="num">
                                      <p:cBhvr additive="base">
                                        <p:cTn id="97" dur="750" fill="hold"/>
                                        <p:tgtEl>
                                          <p:spTgt spid="16"/>
                                        </p:tgtEl>
                                        <p:attrNameLst>
                                          <p:attrName>ppt_y</p:attrName>
                                        </p:attrNameLst>
                                      </p:cBhvr>
                                      <p:tavLst>
                                        <p:tav tm="0">
                                          <p:val>
                                            <p:strVal val="0-#ppt_h/2"/>
                                          </p:val>
                                        </p:tav>
                                        <p:tav tm="100000">
                                          <p:val>
                                            <p:strVal val="#ppt_y"/>
                                          </p:val>
                                        </p:tav>
                                      </p:tavLst>
                                    </p:anim>
                                  </p:childTnLst>
                                </p:cTn>
                              </p:par>
                              <p:par>
                                <p:cTn id="98" presetID="2" presetClass="entr" presetSubtype="1" decel="100000" fill="hold" grpId="1" nodeType="withEffect">
                                  <p:stCondLst>
                                    <p:cond delay="100"/>
                                  </p:stCondLst>
                                  <p:childTnLst>
                                    <p:set>
                                      <p:cBhvr>
                                        <p:cTn id="99" dur="1" fill="hold">
                                          <p:stCondLst>
                                            <p:cond delay="0"/>
                                          </p:stCondLst>
                                        </p:cTn>
                                        <p:tgtEl>
                                          <p:spTgt spid="17"/>
                                        </p:tgtEl>
                                        <p:attrNameLst>
                                          <p:attrName>style.visibility</p:attrName>
                                        </p:attrNameLst>
                                      </p:cBhvr>
                                      <p:to>
                                        <p:strVal val="visible"/>
                                      </p:to>
                                    </p:set>
                                    <p:anim calcmode="lin" valueType="num">
                                      <p:cBhvr additive="base">
                                        <p:cTn id="100" dur="750" fill="hold"/>
                                        <p:tgtEl>
                                          <p:spTgt spid="17"/>
                                        </p:tgtEl>
                                        <p:attrNameLst>
                                          <p:attrName>ppt_x</p:attrName>
                                        </p:attrNameLst>
                                      </p:cBhvr>
                                      <p:tavLst>
                                        <p:tav tm="0">
                                          <p:val>
                                            <p:strVal val="#ppt_x"/>
                                          </p:val>
                                        </p:tav>
                                        <p:tav tm="100000">
                                          <p:val>
                                            <p:strVal val="#ppt_x"/>
                                          </p:val>
                                        </p:tav>
                                      </p:tavLst>
                                    </p:anim>
                                    <p:anim calcmode="lin" valueType="num">
                                      <p:cBhvr additive="base">
                                        <p:cTn id="101" dur="750" fill="hold"/>
                                        <p:tgtEl>
                                          <p:spTgt spid="1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1" nodeType="withEffect">
                                  <p:stCondLst>
                                    <p:cond delay="20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750" fill="hold"/>
                                        <p:tgtEl>
                                          <p:spTgt spid="18"/>
                                        </p:tgtEl>
                                        <p:attrNameLst>
                                          <p:attrName>ppt_x</p:attrName>
                                        </p:attrNameLst>
                                      </p:cBhvr>
                                      <p:tavLst>
                                        <p:tav tm="0">
                                          <p:val>
                                            <p:strVal val="#ppt_x"/>
                                          </p:val>
                                        </p:tav>
                                        <p:tav tm="100000">
                                          <p:val>
                                            <p:strVal val="#ppt_x"/>
                                          </p:val>
                                        </p:tav>
                                      </p:tavLst>
                                    </p:anim>
                                    <p:anim calcmode="lin" valueType="num">
                                      <p:cBhvr additive="base">
                                        <p:cTn id="105" dur="750" fill="hold"/>
                                        <p:tgtEl>
                                          <p:spTgt spid="18"/>
                                        </p:tgtEl>
                                        <p:attrNameLst>
                                          <p:attrName>ppt_y</p:attrName>
                                        </p:attrNameLst>
                                      </p:cBhvr>
                                      <p:tavLst>
                                        <p:tav tm="0">
                                          <p:val>
                                            <p:strVal val="0-#ppt_h/2"/>
                                          </p:val>
                                        </p:tav>
                                        <p:tav tm="100000">
                                          <p:val>
                                            <p:strVal val="#ppt_y"/>
                                          </p:val>
                                        </p:tav>
                                      </p:tavLst>
                                    </p:anim>
                                  </p:childTnLst>
                                </p:cTn>
                              </p:par>
                            </p:childTnLst>
                          </p:cTn>
                        </p:par>
                        <p:par>
                          <p:cTn id="106" fill="hold">
                            <p:stCondLst>
                              <p:cond delay="5550"/>
                            </p:stCondLst>
                            <p:childTnLst>
                              <p:par>
                                <p:cTn id="107" presetID="2" presetClass="entr" presetSubtype="4" decel="100000" fill="hold" grpId="0" nodeType="afterEffect">
                                  <p:stCondLst>
                                    <p:cond delay="0"/>
                                  </p:stCondLst>
                                  <p:childTnLst>
                                    <p:set>
                                      <p:cBhvr>
                                        <p:cTn id="108" dur="1" fill="hold">
                                          <p:stCondLst>
                                            <p:cond delay="0"/>
                                          </p:stCondLst>
                                        </p:cTn>
                                        <p:tgtEl>
                                          <p:spTgt spid="28">
                                            <p:txEl>
                                              <p:pRg st="0" end="0"/>
                                            </p:txEl>
                                          </p:spTgt>
                                        </p:tgtEl>
                                        <p:attrNameLst>
                                          <p:attrName>style.visibility</p:attrName>
                                        </p:attrNameLst>
                                      </p:cBhvr>
                                      <p:to>
                                        <p:strVal val="visible"/>
                                      </p:to>
                                    </p:set>
                                    <p:anim calcmode="lin" valueType="num">
                                      <p:cBhvr additive="base">
                                        <p:cTn id="10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1" fill="hold">
                            <p:stCondLst>
                              <p:cond delay="6050"/>
                            </p:stCondLst>
                            <p:childTnLst>
                              <p:par>
                                <p:cTn id="112" presetID="2" presetClass="entr" presetSubtype="4" decel="100000" fill="hold" grpId="0" nodeType="afterEffect">
                                  <p:stCondLst>
                                    <p:cond delay="0"/>
                                  </p:stCondLst>
                                  <p:childTnLst>
                                    <p:set>
                                      <p:cBhvr>
                                        <p:cTn id="113" dur="1" fill="hold">
                                          <p:stCondLst>
                                            <p:cond delay="0"/>
                                          </p:stCondLst>
                                        </p:cTn>
                                        <p:tgtEl>
                                          <p:spTgt spid="30"/>
                                        </p:tgtEl>
                                        <p:attrNameLst>
                                          <p:attrName>style.visibility</p:attrName>
                                        </p:attrNameLst>
                                      </p:cBhvr>
                                      <p:to>
                                        <p:strVal val="visible"/>
                                      </p:to>
                                    </p:set>
                                    <p:anim calcmode="lin" valueType="num">
                                      <p:cBhvr additive="base">
                                        <p:cTn id="114" dur="500" fill="hold"/>
                                        <p:tgtEl>
                                          <p:spTgt spid="30"/>
                                        </p:tgtEl>
                                        <p:attrNameLst>
                                          <p:attrName>ppt_x</p:attrName>
                                        </p:attrNameLst>
                                      </p:cBhvr>
                                      <p:tavLst>
                                        <p:tav tm="0">
                                          <p:val>
                                            <p:strVal val="#ppt_x"/>
                                          </p:val>
                                        </p:tav>
                                        <p:tav tm="100000">
                                          <p:val>
                                            <p:strVal val="#ppt_x"/>
                                          </p:val>
                                        </p:tav>
                                      </p:tavLst>
                                    </p:anim>
                                    <p:anim calcmode="lin" valueType="num">
                                      <p:cBhvr additive="base">
                                        <p:cTn id="115" dur="500" fill="hold"/>
                                        <p:tgtEl>
                                          <p:spTgt spid="30"/>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100"/>
                                  </p:stCondLst>
                                  <p:childTnLst>
                                    <p:set>
                                      <p:cBhvr>
                                        <p:cTn id="117" dur="1" fill="hold">
                                          <p:stCondLst>
                                            <p:cond delay="0"/>
                                          </p:stCondLst>
                                        </p:cTn>
                                        <p:tgtEl>
                                          <p:spTgt spid="29">
                                            <p:txEl>
                                              <p:pRg st="0" end="0"/>
                                            </p:txEl>
                                          </p:spTgt>
                                        </p:tgtEl>
                                        <p:attrNameLst>
                                          <p:attrName>style.visibility</p:attrName>
                                        </p:attrNameLst>
                                      </p:cBhvr>
                                      <p:to>
                                        <p:strVal val="visible"/>
                                      </p:to>
                                    </p:set>
                                    <p:anim calcmode="lin" valueType="num">
                                      <p:cBhvr additive="base">
                                        <p:cTn id="118"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6650"/>
                            </p:stCondLst>
                            <p:childTnLst>
                              <p:par>
                                <p:cTn id="121" presetID="10" presetClass="entr" presetSubtype="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fade">
                                      <p:cBhvr>
                                        <p:cTn id="123" dur="750"/>
                                        <p:tgtEl>
                                          <p:spTgt spid="19"/>
                                        </p:tgtEl>
                                      </p:cBhvr>
                                    </p:animEffect>
                                  </p:childTnLst>
                                </p:cTn>
                              </p:par>
                              <p:par>
                                <p:cTn id="124" presetID="10" presetClass="entr" presetSubtype="0" fill="hold" grpId="0" nodeType="withEffect">
                                  <p:stCondLst>
                                    <p:cond delay="10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750"/>
                                        <p:tgtEl>
                                          <p:spTgt spid="20"/>
                                        </p:tgtEl>
                                      </p:cBhvr>
                                    </p:animEffect>
                                  </p:childTnLst>
                                </p:cTn>
                              </p:par>
                              <p:par>
                                <p:cTn id="127" presetID="10" presetClass="entr" presetSubtype="0" fill="hold" grpId="0" nodeType="withEffect">
                                  <p:stCondLst>
                                    <p:cond delay="20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750"/>
                                        <p:tgtEl>
                                          <p:spTgt spid="21"/>
                                        </p:tgtEl>
                                      </p:cBhvr>
                                    </p:animEffect>
                                  </p:childTnLst>
                                </p:cTn>
                              </p:par>
                              <p:par>
                                <p:cTn id="130" presetID="2" presetClass="entr" presetSubtype="1" decel="100000" fill="hold" grpId="1" nodeType="withEffect">
                                  <p:stCondLst>
                                    <p:cond delay="0"/>
                                  </p:stCondLst>
                                  <p:childTnLst>
                                    <p:set>
                                      <p:cBhvr>
                                        <p:cTn id="131" dur="1" fill="hold">
                                          <p:stCondLst>
                                            <p:cond delay="0"/>
                                          </p:stCondLst>
                                        </p:cTn>
                                        <p:tgtEl>
                                          <p:spTgt spid="19"/>
                                        </p:tgtEl>
                                        <p:attrNameLst>
                                          <p:attrName>style.visibility</p:attrName>
                                        </p:attrNameLst>
                                      </p:cBhvr>
                                      <p:to>
                                        <p:strVal val="visible"/>
                                      </p:to>
                                    </p:set>
                                    <p:anim calcmode="lin" valueType="num">
                                      <p:cBhvr additive="base">
                                        <p:cTn id="132" dur="750" fill="hold"/>
                                        <p:tgtEl>
                                          <p:spTgt spid="19"/>
                                        </p:tgtEl>
                                        <p:attrNameLst>
                                          <p:attrName>ppt_x</p:attrName>
                                        </p:attrNameLst>
                                      </p:cBhvr>
                                      <p:tavLst>
                                        <p:tav tm="0">
                                          <p:val>
                                            <p:strVal val="#ppt_x"/>
                                          </p:val>
                                        </p:tav>
                                        <p:tav tm="100000">
                                          <p:val>
                                            <p:strVal val="#ppt_x"/>
                                          </p:val>
                                        </p:tav>
                                      </p:tavLst>
                                    </p:anim>
                                    <p:anim calcmode="lin" valueType="num">
                                      <p:cBhvr additive="base">
                                        <p:cTn id="133" dur="750" fill="hold"/>
                                        <p:tgtEl>
                                          <p:spTgt spid="19"/>
                                        </p:tgtEl>
                                        <p:attrNameLst>
                                          <p:attrName>ppt_y</p:attrName>
                                        </p:attrNameLst>
                                      </p:cBhvr>
                                      <p:tavLst>
                                        <p:tav tm="0">
                                          <p:val>
                                            <p:strVal val="0-#ppt_h/2"/>
                                          </p:val>
                                        </p:tav>
                                        <p:tav tm="100000">
                                          <p:val>
                                            <p:strVal val="#ppt_y"/>
                                          </p:val>
                                        </p:tav>
                                      </p:tavLst>
                                    </p:anim>
                                  </p:childTnLst>
                                </p:cTn>
                              </p:par>
                              <p:par>
                                <p:cTn id="134" presetID="2" presetClass="entr" presetSubtype="1" decel="100000" fill="hold" grpId="1" nodeType="withEffect">
                                  <p:stCondLst>
                                    <p:cond delay="100"/>
                                  </p:stCondLst>
                                  <p:childTnLst>
                                    <p:set>
                                      <p:cBhvr>
                                        <p:cTn id="135" dur="1" fill="hold">
                                          <p:stCondLst>
                                            <p:cond delay="0"/>
                                          </p:stCondLst>
                                        </p:cTn>
                                        <p:tgtEl>
                                          <p:spTgt spid="20"/>
                                        </p:tgtEl>
                                        <p:attrNameLst>
                                          <p:attrName>style.visibility</p:attrName>
                                        </p:attrNameLst>
                                      </p:cBhvr>
                                      <p:to>
                                        <p:strVal val="visible"/>
                                      </p:to>
                                    </p:set>
                                    <p:anim calcmode="lin" valueType="num">
                                      <p:cBhvr additive="base">
                                        <p:cTn id="136" dur="750" fill="hold"/>
                                        <p:tgtEl>
                                          <p:spTgt spid="20"/>
                                        </p:tgtEl>
                                        <p:attrNameLst>
                                          <p:attrName>ppt_x</p:attrName>
                                        </p:attrNameLst>
                                      </p:cBhvr>
                                      <p:tavLst>
                                        <p:tav tm="0">
                                          <p:val>
                                            <p:strVal val="#ppt_x"/>
                                          </p:val>
                                        </p:tav>
                                        <p:tav tm="100000">
                                          <p:val>
                                            <p:strVal val="#ppt_x"/>
                                          </p:val>
                                        </p:tav>
                                      </p:tavLst>
                                    </p:anim>
                                    <p:anim calcmode="lin" valueType="num">
                                      <p:cBhvr additive="base">
                                        <p:cTn id="137" dur="750" fill="hold"/>
                                        <p:tgtEl>
                                          <p:spTgt spid="20"/>
                                        </p:tgtEl>
                                        <p:attrNameLst>
                                          <p:attrName>ppt_y</p:attrName>
                                        </p:attrNameLst>
                                      </p:cBhvr>
                                      <p:tavLst>
                                        <p:tav tm="0">
                                          <p:val>
                                            <p:strVal val="0-#ppt_h/2"/>
                                          </p:val>
                                        </p:tav>
                                        <p:tav tm="100000">
                                          <p:val>
                                            <p:strVal val="#ppt_y"/>
                                          </p:val>
                                        </p:tav>
                                      </p:tavLst>
                                    </p:anim>
                                  </p:childTnLst>
                                </p:cTn>
                              </p:par>
                              <p:par>
                                <p:cTn id="138" presetID="2" presetClass="entr" presetSubtype="1" decel="100000" fill="hold" grpId="1" nodeType="withEffect">
                                  <p:stCondLst>
                                    <p:cond delay="2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750" fill="hold"/>
                                        <p:tgtEl>
                                          <p:spTgt spid="21"/>
                                        </p:tgtEl>
                                        <p:attrNameLst>
                                          <p:attrName>ppt_x</p:attrName>
                                        </p:attrNameLst>
                                      </p:cBhvr>
                                      <p:tavLst>
                                        <p:tav tm="0">
                                          <p:val>
                                            <p:strVal val="#ppt_x"/>
                                          </p:val>
                                        </p:tav>
                                        <p:tav tm="100000">
                                          <p:val>
                                            <p:strVal val="#ppt_x"/>
                                          </p:val>
                                        </p:tav>
                                      </p:tavLst>
                                    </p:anim>
                                    <p:anim calcmode="lin" valueType="num">
                                      <p:cBhvr additive="base">
                                        <p:cTn id="141" dur="750" fill="hold"/>
                                        <p:tgtEl>
                                          <p:spTgt spid="21"/>
                                        </p:tgtEl>
                                        <p:attrNameLst>
                                          <p:attrName>ppt_y</p:attrName>
                                        </p:attrNameLst>
                                      </p:cBhvr>
                                      <p:tavLst>
                                        <p:tav tm="0">
                                          <p:val>
                                            <p:strVal val="0-#ppt_h/2"/>
                                          </p:val>
                                        </p:tav>
                                        <p:tav tm="100000">
                                          <p:val>
                                            <p:strVal val="#ppt_y"/>
                                          </p:val>
                                        </p:tav>
                                      </p:tavLst>
                                    </p:anim>
                                  </p:childTnLst>
                                </p:cTn>
                              </p:par>
                            </p:childTnLst>
                          </p:cTn>
                        </p:par>
                        <p:par>
                          <p:cTn id="142" fill="hold">
                            <p:stCondLst>
                              <p:cond delay="7600"/>
                            </p:stCondLst>
                            <p:childTnLst>
                              <p:par>
                                <p:cTn id="143" presetID="2" presetClass="entr" presetSubtype="4" decel="100000" fill="hold" grpId="0" nodeType="afterEffect">
                                  <p:stCondLst>
                                    <p:cond delay="0"/>
                                  </p:stCondLst>
                                  <p:childTnLst>
                                    <p:set>
                                      <p:cBhvr>
                                        <p:cTn id="144" dur="1" fill="hold">
                                          <p:stCondLst>
                                            <p:cond delay="0"/>
                                          </p:stCondLst>
                                        </p:cTn>
                                        <p:tgtEl>
                                          <p:spTgt spid="31">
                                            <p:txEl>
                                              <p:pRg st="0" end="0"/>
                                            </p:txEl>
                                          </p:spTgt>
                                        </p:tgtEl>
                                        <p:attrNameLst>
                                          <p:attrName>style.visibility</p:attrName>
                                        </p:attrNameLst>
                                      </p:cBhvr>
                                      <p:to>
                                        <p:strVal val="visible"/>
                                      </p:to>
                                    </p:set>
                                    <p:anim calcmode="lin" valueType="num">
                                      <p:cBhvr additive="base">
                                        <p:cTn id="145"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47" fill="hold">
                            <p:stCondLst>
                              <p:cond delay="8100"/>
                            </p:stCondLst>
                            <p:childTnLst>
                              <p:par>
                                <p:cTn id="148" presetID="2" presetClass="entr" presetSubtype="4" decel="100000" fill="hold" grpId="0" nodeType="afterEffect">
                                  <p:stCondLst>
                                    <p:cond delay="0"/>
                                  </p:stCondLst>
                                  <p:childTnLst>
                                    <p:set>
                                      <p:cBhvr>
                                        <p:cTn id="149" dur="1" fill="hold">
                                          <p:stCondLst>
                                            <p:cond delay="0"/>
                                          </p:stCondLst>
                                        </p:cTn>
                                        <p:tgtEl>
                                          <p:spTgt spid="33"/>
                                        </p:tgtEl>
                                        <p:attrNameLst>
                                          <p:attrName>style.visibility</p:attrName>
                                        </p:attrNameLst>
                                      </p:cBhvr>
                                      <p:to>
                                        <p:strVal val="visible"/>
                                      </p:to>
                                    </p:set>
                                    <p:anim calcmode="lin" valueType="num">
                                      <p:cBhvr additive="base">
                                        <p:cTn id="150" dur="500" fill="hold"/>
                                        <p:tgtEl>
                                          <p:spTgt spid="33"/>
                                        </p:tgtEl>
                                        <p:attrNameLst>
                                          <p:attrName>ppt_x</p:attrName>
                                        </p:attrNameLst>
                                      </p:cBhvr>
                                      <p:tavLst>
                                        <p:tav tm="0">
                                          <p:val>
                                            <p:strVal val="#ppt_x"/>
                                          </p:val>
                                        </p:tav>
                                        <p:tav tm="100000">
                                          <p:val>
                                            <p:strVal val="#ppt_x"/>
                                          </p:val>
                                        </p:tav>
                                      </p:tavLst>
                                    </p:anim>
                                    <p:anim calcmode="lin" valueType="num">
                                      <p:cBhvr additive="base">
                                        <p:cTn id="151" dur="500" fill="hold"/>
                                        <p:tgtEl>
                                          <p:spTgt spid="33"/>
                                        </p:tgtEl>
                                        <p:attrNameLst>
                                          <p:attrName>ppt_y</p:attrName>
                                        </p:attrNameLst>
                                      </p:cBhvr>
                                      <p:tavLst>
                                        <p:tav tm="0">
                                          <p:val>
                                            <p:strVal val="1+#ppt_h/2"/>
                                          </p:val>
                                        </p:tav>
                                        <p:tav tm="100000">
                                          <p:val>
                                            <p:strVal val="#ppt_y"/>
                                          </p:val>
                                        </p:tav>
                                      </p:tavLst>
                                    </p:anim>
                                  </p:childTnLst>
                                </p:cTn>
                              </p:par>
                              <p:par>
                                <p:cTn id="152" presetID="2" presetClass="entr" presetSubtype="4" decel="100000" fill="hold" grpId="0" nodeType="withEffect">
                                  <p:stCondLst>
                                    <p:cond delay="100"/>
                                  </p:stCondLst>
                                  <p:childTnLst>
                                    <p:set>
                                      <p:cBhvr>
                                        <p:cTn id="153" dur="1" fill="hold">
                                          <p:stCondLst>
                                            <p:cond delay="0"/>
                                          </p:stCondLst>
                                        </p:cTn>
                                        <p:tgtEl>
                                          <p:spTgt spid="32">
                                            <p:txEl>
                                              <p:pRg st="0" end="0"/>
                                            </p:txEl>
                                          </p:spTgt>
                                        </p:tgtEl>
                                        <p:attrNameLst>
                                          <p:attrName>style.visibility</p:attrName>
                                        </p:attrNameLst>
                                      </p:cBhvr>
                                      <p:to>
                                        <p:strVal val="visible"/>
                                      </p:to>
                                    </p:set>
                                    <p:anim calcmode="lin" valueType="num">
                                      <p:cBhvr additive="base">
                                        <p:cTn id="15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9095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4684657" y="5560522"/>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0" name="円/楕円 9"/>
          <p:cNvSpPr/>
          <p:nvPr userDrawn="1"/>
        </p:nvSpPr>
        <p:spPr>
          <a:xfrm>
            <a:off x="5706494" y="6515035"/>
            <a:ext cx="405980" cy="4059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11" name="円/楕円 10"/>
          <p:cNvSpPr/>
          <p:nvPr userDrawn="1"/>
        </p:nvSpPr>
        <p:spPr>
          <a:xfrm>
            <a:off x="1357412" y="2815601"/>
            <a:ext cx="4163054" cy="4163054"/>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6836" y="2898945"/>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1193527" y="2691454"/>
            <a:ext cx="4163054" cy="4163054"/>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5"/>
          <p:cNvSpPr>
            <a:spLocks noGrp="1"/>
          </p:cNvSpPr>
          <p:nvPr>
            <p:ph type="pic" sz="quarter" idx="14" hasCustomPrompt="1"/>
          </p:nvPr>
        </p:nvSpPr>
        <p:spPr>
          <a:xfrm>
            <a:off x="1329275" y="2815600"/>
            <a:ext cx="4044577" cy="4044577"/>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16" name="円/楕円 15"/>
          <p:cNvSpPr/>
          <p:nvPr userDrawn="1"/>
        </p:nvSpPr>
        <p:spPr>
          <a:xfrm>
            <a:off x="627840" y="2220419"/>
            <a:ext cx="565687" cy="5656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sz="2000" i="1" baseline="0">
                <a:solidFill>
                  <a:schemeClr val="accent1">
                    <a:lumMod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正方形/長方形 21"/>
          <p:cNvSpPr/>
          <p:nvPr userDrawn="1"/>
        </p:nvSpPr>
        <p:spPr>
          <a:xfrm>
            <a:off x="6356244" y="329874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6356244" y="5763825"/>
            <a:ext cx="829194" cy="8291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kumimoji="1" lang="en-US" altLang="ja-JP" dirty="0" smtClean="0"/>
              <a:t> </a:t>
            </a:r>
            <a:endParaRPr kumimoji="1" lang="ja-JP" altLang="en-US" dirty="0"/>
          </a:p>
        </p:txBody>
      </p:sp>
      <p:sp>
        <p:nvSpPr>
          <p:cNvPr id="25" name="円/楕円 24"/>
          <p:cNvSpPr/>
          <p:nvPr userDrawn="1"/>
        </p:nvSpPr>
        <p:spPr>
          <a:xfrm>
            <a:off x="6356243" y="6831797"/>
            <a:ext cx="829194" cy="8291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kumimoji="1" lang="en-US" altLang="ja-JP" dirty="0" smtClean="0"/>
              <a:t> </a:t>
            </a:r>
            <a:endParaRPr kumimoji="1" lang="ja-JP" altLang="en-US" dirty="0"/>
          </a:p>
        </p:txBody>
      </p:sp>
      <p:sp>
        <p:nvSpPr>
          <p:cNvPr id="27" name="円/楕円 26"/>
          <p:cNvSpPr/>
          <p:nvPr userDrawn="1"/>
        </p:nvSpPr>
        <p:spPr>
          <a:xfrm>
            <a:off x="6356244" y="7899770"/>
            <a:ext cx="829194" cy="8291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kumimoji="1" lang="en-US" altLang="ja-JP" dirty="0" smtClean="0"/>
              <a:t> </a:t>
            </a:r>
            <a:endParaRPr kumimoji="1" lang="ja-JP" altLang="en-US" dirty="0"/>
          </a:p>
        </p:txBody>
      </p:sp>
      <p:sp>
        <p:nvSpPr>
          <p:cNvPr id="29"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sz="1800" i="0" baseline="0">
                <a:solidFill>
                  <a:schemeClr val="accent1"/>
                </a:solidFill>
                <a:latin typeface="+mn-lt"/>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sz="1800" i="0" baseline="0">
                <a:solidFill>
                  <a:schemeClr val="accent6"/>
                </a:solidFill>
                <a:latin typeface="+mn-lt"/>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sz="1800" i="0" baseline="0">
                <a:solidFill>
                  <a:schemeClr val="accent3"/>
                </a:solidFill>
                <a:latin typeface="+mn-lt"/>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12148803" y="329535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97" name="グループ化 96"/>
          <p:cNvGrpSpPr/>
          <p:nvPr userDrawn="1"/>
        </p:nvGrpSpPr>
        <p:grpSpPr>
          <a:xfrm>
            <a:off x="12099171" y="4206974"/>
            <a:ext cx="5138100" cy="430805"/>
            <a:chOff x="12418479" y="4395656"/>
            <a:chExt cx="5138100" cy="430805"/>
          </a:xfrm>
        </p:grpSpPr>
        <p:sp>
          <p:nvSpPr>
            <p:cNvPr id="37" name="円/楕円 36"/>
            <p:cNvSpPr/>
            <p:nvPr userDrawn="1"/>
          </p:nvSpPr>
          <p:spPr>
            <a:xfrm>
              <a:off x="12418479"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a:off x="12941512"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13464545"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3987578"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510611"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a:off x="15556677"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userDrawn="1"/>
          </p:nvSpPr>
          <p:spPr>
            <a:xfrm>
              <a:off x="16079710"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2577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5033644"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16602743" y="4395656"/>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98" name="グループ化 97"/>
          <p:cNvGrpSpPr/>
          <p:nvPr userDrawn="1"/>
        </p:nvGrpSpPr>
        <p:grpSpPr>
          <a:xfrm>
            <a:off x="12099171" y="5513472"/>
            <a:ext cx="5138100" cy="430805"/>
            <a:chOff x="12418479" y="5702154"/>
            <a:chExt cx="5138100" cy="430805"/>
          </a:xfrm>
        </p:grpSpPr>
        <p:sp>
          <p:nvSpPr>
            <p:cNvPr id="63" name="円/楕円 62"/>
            <p:cNvSpPr/>
            <p:nvPr userDrawn="1"/>
          </p:nvSpPr>
          <p:spPr>
            <a:xfrm>
              <a:off x="12418479"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2941512"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userDrawn="1"/>
          </p:nvSpPr>
          <p:spPr>
            <a:xfrm>
              <a:off x="13464545"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a:off x="13987578"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userDrawn="1"/>
          </p:nvSpPr>
          <p:spPr>
            <a:xfrm>
              <a:off x="14510611"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userDrawn="1"/>
          </p:nvSpPr>
          <p:spPr>
            <a:xfrm>
              <a:off x="15556677"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p:cNvSpPr/>
            <p:nvPr userDrawn="1"/>
          </p:nvSpPr>
          <p:spPr>
            <a:xfrm>
              <a:off x="16079710"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p:cNvSpPr/>
            <p:nvPr userDrawn="1"/>
          </p:nvSpPr>
          <p:spPr>
            <a:xfrm>
              <a:off x="1712577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p:cNvSpPr/>
            <p:nvPr userDrawn="1"/>
          </p:nvSpPr>
          <p:spPr>
            <a:xfrm>
              <a:off x="15033644"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p:cNvSpPr/>
            <p:nvPr userDrawn="1"/>
          </p:nvSpPr>
          <p:spPr>
            <a:xfrm>
              <a:off x="16602743" y="5702154"/>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99" name="グループ化 98"/>
          <p:cNvGrpSpPr/>
          <p:nvPr userDrawn="1"/>
        </p:nvGrpSpPr>
        <p:grpSpPr>
          <a:xfrm>
            <a:off x="12099171" y="6819970"/>
            <a:ext cx="5138100" cy="430805"/>
            <a:chOff x="12418479" y="7008652"/>
            <a:chExt cx="5138100" cy="430805"/>
          </a:xfrm>
        </p:grpSpPr>
        <p:sp>
          <p:nvSpPr>
            <p:cNvPr id="75" name="円/楕円 74"/>
            <p:cNvSpPr/>
            <p:nvPr userDrawn="1"/>
          </p:nvSpPr>
          <p:spPr>
            <a:xfrm>
              <a:off x="12418479"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userDrawn="1"/>
          </p:nvSpPr>
          <p:spPr>
            <a:xfrm>
              <a:off x="12941512"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userDrawn="1"/>
          </p:nvSpPr>
          <p:spPr>
            <a:xfrm>
              <a:off x="13464545"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userDrawn="1"/>
          </p:nvSpPr>
          <p:spPr>
            <a:xfrm>
              <a:off x="13987578"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userDrawn="1"/>
          </p:nvSpPr>
          <p:spPr>
            <a:xfrm>
              <a:off x="14510611"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userDrawn="1"/>
          </p:nvSpPr>
          <p:spPr>
            <a:xfrm>
              <a:off x="15556677"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userDrawn="1"/>
          </p:nvSpPr>
          <p:spPr>
            <a:xfrm>
              <a:off x="16079710"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712577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p:cNvSpPr/>
            <p:nvPr userDrawn="1"/>
          </p:nvSpPr>
          <p:spPr>
            <a:xfrm>
              <a:off x="15033644"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円/楕円 83"/>
            <p:cNvSpPr/>
            <p:nvPr userDrawn="1"/>
          </p:nvSpPr>
          <p:spPr>
            <a:xfrm>
              <a:off x="16602743" y="7008652"/>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sz="2000" i="1" baseline="0">
                <a:solidFill>
                  <a:schemeClr val="accent5">
                    <a:lumMod val="75000"/>
                  </a:schemeClr>
                </a:solidFill>
                <a:latin typeface="+mn-lt"/>
              </a:defRPr>
            </a:lvl1pPr>
          </a:lstStyle>
          <a:p>
            <a:pPr lvl="0"/>
            <a:r>
              <a:rPr kumimoji="1" lang="en-US" altLang="ja-JP" dirty="0" smtClean="0"/>
              <a:t>Text goes here</a:t>
            </a:r>
            <a:endParaRPr kumimoji="1" lang="ja-JP" altLang="en-US" dirty="0" smtClean="0"/>
          </a:p>
        </p:txBody>
      </p:sp>
      <p:grpSp>
        <p:nvGrpSpPr>
          <p:cNvPr id="100" name="グループ化 99"/>
          <p:cNvGrpSpPr/>
          <p:nvPr userDrawn="1"/>
        </p:nvGrpSpPr>
        <p:grpSpPr>
          <a:xfrm>
            <a:off x="12099171" y="8126468"/>
            <a:ext cx="5138100" cy="430805"/>
            <a:chOff x="12418479" y="8315150"/>
            <a:chExt cx="5138100" cy="430805"/>
          </a:xfrm>
        </p:grpSpPr>
        <p:sp>
          <p:nvSpPr>
            <p:cNvPr id="87" name="円/楕円 86"/>
            <p:cNvSpPr/>
            <p:nvPr userDrawn="1"/>
          </p:nvSpPr>
          <p:spPr>
            <a:xfrm>
              <a:off x="12418479"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p:cNvSpPr/>
            <p:nvPr userDrawn="1"/>
          </p:nvSpPr>
          <p:spPr>
            <a:xfrm>
              <a:off x="12941512"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userDrawn="1"/>
          </p:nvSpPr>
          <p:spPr>
            <a:xfrm>
              <a:off x="13464545"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userDrawn="1"/>
          </p:nvSpPr>
          <p:spPr>
            <a:xfrm>
              <a:off x="13987578"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p:cNvSpPr/>
            <p:nvPr userDrawn="1"/>
          </p:nvSpPr>
          <p:spPr>
            <a:xfrm>
              <a:off x="14510611"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p:cNvSpPr/>
            <p:nvPr userDrawn="1"/>
          </p:nvSpPr>
          <p:spPr>
            <a:xfrm>
              <a:off x="15556677"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p:cNvSpPr/>
            <p:nvPr userDrawn="1"/>
          </p:nvSpPr>
          <p:spPr>
            <a:xfrm>
              <a:off x="16079710"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userDrawn="1"/>
          </p:nvSpPr>
          <p:spPr>
            <a:xfrm>
              <a:off x="1712577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円/楕円 94"/>
            <p:cNvSpPr/>
            <p:nvPr userDrawn="1"/>
          </p:nvSpPr>
          <p:spPr>
            <a:xfrm>
              <a:off x="15033644"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16602743" y="8315150"/>
              <a:ext cx="430805" cy="430805"/>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126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animEffect transition="in" filter="fade">
                                      <p:cBhvr>
                                        <p:cTn id="17" dur="750"/>
                                        <p:tgtEl>
                                          <p:spTgt spid="12"/>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750" fill="hold"/>
                                        <p:tgtEl>
                                          <p:spTgt spid="12"/>
                                        </p:tgtEl>
                                        <p:attrNameLst>
                                          <p:attrName>ppt_x</p:attrName>
                                        </p:attrNameLst>
                                      </p:cBhvr>
                                      <p:tavLst>
                                        <p:tav tm="0">
                                          <p:val>
                                            <p:strVal val="0-#ppt_w/2"/>
                                          </p:val>
                                        </p:tav>
                                        <p:tav tm="100000">
                                          <p:val>
                                            <p:strVal val="#ppt_x"/>
                                          </p:val>
                                        </p:tav>
                                      </p:tavLst>
                                    </p:anim>
                                    <p:anim calcmode="lin" valueType="num">
                                      <p:cBhvr additive="base">
                                        <p:cTn id="21" dur="750" fill="hold"/>
                                        <p:tgtEl>
                                          <p:spTgt spid="12"/>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750" fill="hold"/>
                                        <p:tgtEl>
                                          <p:spTgt spid="16"/>
                                        </p:tgtEl>
                                        <p:attrNameLst>
                                          <p:attrName>ppt_w</p:attrName>
                                        </p:attrNameLst>
                                      </p:cBhvr>
                                      <p:tavLst>
                                        <p:tav tm="0">
                                          <p:val>
                                            <p:fltVal val="0"/>
                                          </p:val>
                                        </p:tav>
                                        <p:tav tm="100000">
                                          <p:val>
                                            <p:strVal val="#ppt_w"/>
                                          </p:val>
                                        </p:tav>
                                      </p:tavLst>
                                    </p:anim>
                                    <p:anim calcmode="lin" valueType="num">
                                      <p:cBhvr>
                                        <p:cTn id="25" dur="750" fill="hold"/>
                                        <p:tgtEl>
                                          <p:spTgt spid="16"/>
                                        </p:tgtEl>
                                        <p:attrNameLst>
                                          <p:attrName>ppt_h</p:attrName>
                                        </p:attrNameLst>
                                      </p:cBhvr>
                                      <p:tavLst>
                                        <p:tav tm="0">
                                          <p:val>
                                            <p:fltVal val="0"/>
                                          </p:val>
                                        </p:tav>
                                        <p:tav tm="100000">
                                          <p:val>
                                            <p:strVal val="#ppt_h"/>
                                          </p:val>
                                        </p:tav>
                                      </p:tavLst>
                                    </p:anim>
                                    <p:animEffect transition="in" filter="fade">
                                      <p:cBhvr>
                                        <p:cTn id="26" dur="750"/>
                                        <p:tgtEl>
                                          <p:spTgt spid="16"/>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750" fill="hold"/>
                                        <p:tgtEl>
                                          <p:spTgt spid="16"/>
                                        </p:tgtEl>
                                        <p:attrNameLst>
                                          <p:attrName>ppt_x</p:attrName>
                                        </p:attrNameLst>
                                      </p:cBhvr>
                                      <p:tavLst>
                                        <p:tav tm="0">
                                          <p:val>
                                            <p:strVal val="0-#ppt_w/2"/>
                                          </p:val>
                                        </p:tav>
                                        <p:tav tm="100000">
                                          <p:val>
                                            <p:strVal val="#ppt_x"/>
                                          </p:val>
                                        </p:tav>
                                      </p:tavLst>
                                    </p:anim>
                                    <p:anim calcmode="lin" valueType="num">
                                      <p:cBhvr additive="base">
                                        <p:cTn id="30" dur="750" fill="hold"/>
                                        <p:tgtEl>
                                          <p:spTgt spid="16"/>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750" fill="hold"/>
                                        <p:tgtEl>
                                          <p:spTgt spid="10"/>
                                        </p:tgtEl>
                                        <p:attrNameLst>
                                          <p:attrName>ppt_w</p:attrName>
                                        </p:attrNameLst>
                                      </p:cBhvr>
                                      <p:tavLst>
                                        <p:tav tm="0">
                                          <p:val>
                                            <p:fltVal val="0"/>
                                          </p:val>
                                        </p:tav>
                                        <p:tav tm="100000">
                                          <p:val>
                                            <p:strVal val="#ppt_w"/>
                                          </p:val>
                                        </p:tav>
                                      </p:tavLst>
                                    </p:anim>
                                    <p:anim calcmode="lin" valueType="num">
                                      <p:cBhvr>
                                        <p:cTn id="34" dur="750" fill="hold"/>
                                        <p:tgtEl>
                                          <p:spTgt spid="10"/>
                                        </p:tgtEl>
                                        <p:attrNameLst>
                                          <p:attrName>ppt_h</p:attrName>
                                        </p:attrNameLst>
                                      </p:cBhvr>
                                      <p:tavLst>
                                        <p:tav tm="0">
                                          <p:val>
                                            <p:fltVal val="0"/>
                                          </p:val>
                                        </p:tav>
                                        <p:tav tm="100000">
                                          <p:val>
                                            <p:strVal val="#ppt_h"/>
                                          </p:val>
                                        </p:tav>
                                      </p:tavLst>
                                    </p:anim>
                                    <p:animEffect transition="in" filter="fade">
                                      <p:cBhvr>
                                        <p:cTn id="35" dur="750"/>
                                        <p:tgtEl>
                                          <p:spTgt spid="10"/>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750" fill="hold"/>
                                        <p:tgtEl>
                                          <p:spTgt spid="10"/>
                                        </p:tgtEl>
                                        <p:attrNameLst>
                                          <p:attrName>ppt_x</p:attrName>
                                        </p:attrNameLst>
                                      </p:cBhvr>
                                      <p:tavLst>
                                        <p:tav tm="0">
                                          <p:val>
                                            <p:strVal val="0-#ppt_w/2"/>
                                          </p:val>
                                        </p:tav>
                                        <p:tav tm="100000">
                                          <p:val>
                                            <p:strVal val="#ppt_x"/>
                                          </p:val>
                                        </p:tav>
                                      </p:tavLst>
                                    </p:anim>
                                    <p:anim calcmode="lin" valueType="num">
                                      <p:cBhvr additive="base">
                                        <p:cTn id="39" dur="750" fill="hold"/>
                                        <p:tgtEl>
                                          <p:spTgt spid="10"/>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p:cTn id="42" dur="750" fill="hold"/>
                                        <p:tgtEl>
                                          <p:spTgt spid="9"/>
                                        </p:tgtEl>
                                        <p:attrNameLst>
                                          <p:attrName>ppt_w</p:attrName>
                                        </p:attrNameLst>
                                      </p:cBhvr>
                                      <p:tavLst>
                                        <p:tav tm="0">
                                          <p:val>
                                            <p:fltVal val="0"/>
                                          </p:val>
                                        </p:tav>
                                        <p:tav tm="100000">
                                          <p:val>
                                            <p:strVal val="#ppt_w"/>
                                          </p:val>
                                        </p:tav>
                                      </p:tavLst>
                                    </p:anim>
                                    <p:anim calcmode="lin" valueType="num">
                                      <p:cBhvr>
                                        <p:cTn id="43" dur="750" fill="hold"/>
                                        <p:tgtEl>
                                          <p:spTgt spid="9"/>
                                        </p:tgtEl>
                                        <p:attrNameLst>
                                          <p:attrName>ppt_h</p:attrName>
                                        </p:attrNameLst>
                                      </p:cBhvr>
                                      <p:tavLst>
                                        <p:tav tm="0">
                                          <p:val>
                                            <p:fltVal val="0"/>
                                          </p:val>
                                        </p:tav>
                                        <p:tav tm="100000">
                                          <p:val>
                                            <p:strVal val="#ppt_h"/>
                                          </p:val>
                                        </p:tav>
                                      </p:tavLst>
                                    </p:anim>
                                    <p:animEffect transition="in" filter="fade">
                                      <p:cBhvr>
                                        <p:cTn id="44" dur="750"/>
                                        <p:tgtEl>
                                          <p:spTgt spid="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3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childTnLst>
                                </p:cTn>
                              </p:par>
                              <p:par>
                                <p:cTn id="52" presetID="2" presetClass="entr" presetSubtype="1" decel="100000" fill="hold" grpId="1" nodeType="withEffect">
                                  <p:stCondLst>
                                    <p:cond delay="30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1000" fill="hold"/>
                                        <p:tgtEl>
                                          <p:spTgt spid="11"/>
                                        </p:tgtEl>
                                        <p:attrNameLst>
                                          <p:attrName>ppt_x</p:attrName>
                                        </p:attrNameLst>
                                      </p:cBhvr>
                                      <p:tavLst>
                                        <p:tav tm="0">
                                          <p:val>
                                            <p:strVal val="#ppt_x"/>
                                          </p:val>
                                        </p:tav>
                                        <p:tav tm="100000">
                                          <p:val>
                                            <p:strVal val="#ppt_x"/>
                                          </p:val>
                                        </p:tav>
                                      </p:tavLst>
                                    </p:anim>
                                    <p:anim calcmode="lin" valueType="num">
                                      <p:cBhvr additive="base">
                                        <p:cTn id="55" dur="1000" fill="hold"/>
                                        <p:tgtEl>
                                          <p:spTgt spid="11"/>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childTnLst>
                                </p:cTn>
                              </p:par>
                              <p:par>
                                <p:cTn id="59" presetID="2" presetClass="entr" presetSubtype="1" decel="100000" fill="hold" grpId="1" nodeType="withEffect">
                                  <p:stCondLst>
                                    <p:cond delay="40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1000" fill="hold"/>
                                        <p:tgtEl>
                                          <p:spTgt spid="13"/>
                                        </p:tgtEl>
                                        <p:attrNameLst>
                                          <p:attrName>ppt_x</p:attrName>
                                        </p:attrNameLst>
                                      </p:cBhvr>
                                      <p:tavLst>
                                        <p:tav tm="0">
                                          <p:val>
                                            <p:strVal val="#ppt_x"/>
                                          </p:val>
                                        </p:tav>
                                        <p:tav tm="100000">
                                          <p:val>
                                            <p:strVal val="#ppt_x"/>
                                          </p:val>
                                        </p:tav>
                                      </p:tavLst>
                                    </p:anim>
                                    <p:anim calcmode="lin" valueType="num">
                                      <p:cBhvr additive="base">
                                        <p:cTn id="62" dur="1000" fill="hold"/>
                                        <p:tgtEl>
                                          <p:spTgt spid="13"/>
                                        </p:tgtEl>
                                        <p:attrNameLst>
                                          <p:attrName>ppt_y</p:attrName>
                                        </p:attrNameLst>
                                      </p:cBhvr>
                                      <p:tavLst>
                                        <p:tav tm="0">
                                          <p:val>
                                            <p:strVal val="0-#ppt_h/2"/>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childTnLst>
                                </p:cTn>
                              </p:par>
                              <p:par>
                                <p:cTn id="66" presetID="2" presetClass="entr" presetSubtype="1" decel="100000" fill="hold" grpId="1" nodeType="withEffect">
                                  <p:stCondLst>
                                    <p:cond delay="5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1000" fill="hold"/>
                                        <p:tgtEl>
                                          <p:spTgt spid="14"/>
                                        </p:tgtEl>
                                        <p:attrNameLst>
                                          <p:attrName>ppt_x</p:attrName>
                                        </p:attrNameLst>
                                      </p:cBhvr>
                                      <p:tavLst>
                                        <p:tav tm="0">
                                          <p:val>
                                            <p:strVal val="#ppt_x"/>
                                          </p:val>
                                        </p:tav>
                                        <p:tav tm="100000">
                                          <p:val>
                                            <p:strVal val="#ppt_x"/>
                                          </p:val>
                                        </p:tav>
                                      </p:tavLst>
                                    </p:anim>
                                    <p:anim calcmode="lin" valueType="num">
                                      <p:cBhvr additive="base">
                                        <p:cTn id="69" dur="1000" fill="hold"/>
                                        <p:tgtEl>
                                          <p:spTgt spid="14"/>
                                        </p:tgtEl>
                                        <p:attrNameLst>
                                          <p:attrName>ppt_y</p:attrName>
                                        </p:attrNameLst>
                                      </p:cBhvr>
                                      <p:tavLst>
                                        <p:tav tm="0">
                                          <p:val>
                                            <p:strVal val="0-#ppt_h/2"/>
                                          </p:val>
                                        </p:tav>
                                        <p:tav tm="100000">
                                          <p:val>
                                            <p:strVal val="#ppt_y"/>
                                          </p:val>
                                        </p:tav>
                                      </p:tavLst>
                                    </p:anim>
                                  </p:childTnLst>
                                </p:cTn>
                              </p:par>
                            </p:childTnLst>
                          </p:cTn>
                        </p:par>
                        <p:par>
                          <p:cTn id="70" fill="hold">
                            <p:stCondLst>
                              <p:cond delay="2000"/>
                            </p:stCondLst>
                            <p:childTnLst>
                              <p:par>
                                <p:cTn id="71" presetID="2" presetClass="entr" presetSubtype="4" decel="100000" fill="hold" grpId="0" nodeType="afterEffect">
                                  <p:stCondLst>
                                    <p:cond delay="500"/>
                                  </p:stCondLst>
                                  <p:childTnLst>
                                    <p:set>
                                      <p:cBhvr>
                                        <p:cTn id="72" dur="1" fill="hold">
                                          <p:stCondLst>
                                            <p:cond delay="0"/>
                                          </p:stCondLst>
                                        </p:cTn>
                                        <p:tgtEl>
                                          <p:spTgt spid="18">
                                            <p:txEl>
                                              <p:pRg st="0" end="0"/>
                                            </p:txEl>
                                          </p:spTgt>
                                        </p:tgtEl>
                                        <p:attrNameLst>
                                          <p:attrName>style.visibility</p:attrName>
                                        </p:attrNameLst>
                                      </p:cBhvr>
                                      <p:to>
                                        <p:strVal val="visible"/>
                                      </p:to>
                                    </p:set>
                                    <p:anim calcmode="lin" valueType="num">
                                      <p:cBhvr additive="base">
                                        <p:cTn id="7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wipe(left)">
                                      <p:cBhvr>
                                        <p:cTn id="78" dur="500"/>
                                        <p:tgtEl>
                                          <p:spTgt spid="19">
                                            <p:txEl>
                                              <p:pRg st="0" end="0"/>
                                            </p:txEl>
                                          </p:spTgt>
                                        </p:tgtEl>
                                      </p:cBhvr>
                                    </p:animEffect>
                                  </p:childTnLst>
                                </p:cTn>
                              </p:par>
                            </p:childTnLst>
                          </p:cTn>
                        </p:par>
                        <p:par>
                          <p:cTn id="79" fill="hold">
                            <p:stCondLst>
                              <p:cond delay="3500"/>
                            </p:stCondLst>
                            <p:childTnLst>
                              <p:par>
                                <p:cTn id="80" presetID="2" presetClass="entr" presetSubtype="2" decel="100000" fill="hold" grpId="0" nodeType="afterEffect">
                                  <p:stCondLst>
                                    <p:cond delay="0"/>
                                  </p:stCondLst>
                                  <p:iterate type="wd">
                                    <p:tmPct val="10000"/>
                                  </p:iterate>
                                  <p:childTnLst>
                                    <p:set>
                                      <p:cBhvr>
                                        <p:cTn id="81" dur="1" fill="hold">
                                          <p:stCondLst>
                                            <p:cond delay="0"/>
                                          </p:stCondLst>
                                        </p:cTn>
                                        <p:tgtEl>
                                          <p:spTgt spid="20">
                                            <p:txEl>
                                              <p:pRg st="0" end="0"/>
                                            </p:txEl>
                                          </p:spTgt>
                                        </p:tgtEl>
                                        <p:attrNameLst>
                                          <p:attrName>style.visibility</p:attrName>
                                        </p:attrNameLst>
                                      </p:cBhvr>
                                      <p:to>
                                        <p:strVal val="visible"/>
                                      </p:to>
                                    </p:set>
                                    <p:anim calcmode="lin" valueType="num">
                                      <p:cBhvr additive="base">
                                        <p:cTn id="8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20">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1">
                                            <p:txEl>
                                              <p:pRg st="0" end="0"/>
                                            </p:txEl>
                                          </p:spTgt>
                                        </p:tgtEl>
                                        <p:attrNameLst>
                                          <p:attrName>style.visibility</p:attrName>
                                        </p:attrNameLst>
                                      </p:cBhvr>
                                      <p:to>
                                        <p:strVal val="visible"/>
                                      </p:to>
                                    </p:set>
                                    <p:anim calcmode="lin" valueType="num">
                                      <p:cBhvr additive="base">
                                        <p:cTn id="8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par>
                          <p:cTn id="92" fill="hold">
                            <p:stCondLst>
                              <p:cond delay="41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animEffect transition="in" filter="fade">
                                      <p:cBhvr>
                                        <p:cTn id="102" dur="500"/>
                                        <p:tgtEl>
                                          <p:spTgt spid="24"/>
                                        </p:tgtEl>
                                      </p:cBhvr>
                                    </p:animEffect>
                                  </p:childTnLst>
                                </p:cTn>
                              </p:par>
                            </p:childTnLst>
                          </p:cTn>
                        </p:par>
                        <p:par>
                          <p:cTn id="103" fill="hold">
                            <p:stCondLst>
                              <p:cond delay="4600"/>
                            </p:stCondLst>
                            <p:childTnLst>
                              <p:par>
                                <p:cTn id="104" presetID="2" presetClass="entr" presetSubtype="2" decel="100000" fill="hold" grpId="0" nodeType="afterEffect">
                                  <p:stCondLst>
                                    <p:cond delay="0"/>
                                  </p:stCondLst>
                                  <p:iterate type="wd">
                                    <p:tmPct val="10000"/>
                                  </p:iterate>
                                  <p:childTnLst>
                                    <p:set>
                                      <p:cBhvr>
                                        <p:cTn id="105" dur="1" fill="hold">
                                          <p:stCondLst>
                                            <p:cond delay="0"/>
                                          </p:stCondLst>
                                        </p:cTn>
                                        <p:tgtEl>
                                          <p:spTgt spid="29">
                                            <p:txEl>
                                              <p:pRg st="0" end="0"/>
                                            </p:txEl>
                                          </p:spTgt>
                                        </p:tgtEl>
                                        <p:attrNameLst>
                                          <p:attrName>style.visibility</p:attrName>
                                        </p:attrNameLst>
                                      </p:cBhvr>
                                      <p:to>
                                        <p:strVal val="visible"/>
                                      </p:to>
                                    </p:set>
                                    <p:anim calcmode="lin" valueType="num">
                                      <p:cBhvr additive="base">
                                        <p:cTn id="10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08" fill="hold">
                            <p:stCondLst>
                              <p:cond delay="520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par>
                          <p:cTn id="119" fill="hold">
                            <p:stCondLst>
                              <p:cond delay="5700"/>
                            </p:stCondLst>
                            <p:childTnLst>
                              <p:par>
                                <p:cTn id="120" presetID="2" presetClass="entr" presetSubtype="2" decel="100000" fill="hold" grpId="0" nodeType="afterEffect">
                                  <p:stCondLst>
                                    <p:cond delay="0"/>
                                  </p:stCondLst>
                                  <p:iterate type="wd">
                                    <p:tmPct val="10000"/>
                                  </p:iterate>
                                  <p:childTnLst>
                                    <p:set>
                                      <p:cBhvr>
                                        <p:cTn id="121" dur="1" fill="hold">
                                          <p:stCondLst>
                                            <p:cond delay="0"/>
                                          </p:stCondLst>
                                        </p:cTn>
                                        <p:tgtEl>
                                          <p:spTgt spid="30">
                                            <p:txEl>
                                              <p:pRg st="0" end="0"/>
                                            </p:txEl>
                                          </p:spTgt>
                                        </p:tgtEl>
                                        <p:attrNameLst>
                                          <p:attrName>style.visibility</p:attrName>
                                        </p:attrNameLst>
                                      </p:cBhvr>
                                      <p:to>
                                        <p:strVal val="visible"/>
                                      </p:to>
                                    </p:set>
                                    <p:anim calcmode="lin" valueType="num">
                                      <p:cBhvr additive="base">
                                        <p:cTn id="122"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63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childTnLst>
                          </p:cTn>
                        </p:par>
                        <p:par>
                          <p:cTn id="135" fill="hold">
                            <p:stCondLst>
                              <p:cond delay="6800"/>
                            </p:stCondLst>
                            <p:childTnLst>
                              <p:par>
                                <p:cTn id="136" presetID="2" presetClass="entr" presetSubtype="2" decel="100000" fill="hold" grpId="0" nodeType="afterEffect">
                                  <p:stCondLst>
                                    <p:cond delay="0"/>
                                  </p:stCondLst>
                                  <p:iterate type="wd">
                                    <p:tmPct val="10000"/>
                                  </p:iterate>
                                  <p:childTnLst>
                                    <p:set>
                                      <p:cBhvr>
                                        <p:cTn id="137" dur="1" fill="hold">
                                          <p:stCondLst>
                                            <p:cond delay="0"/>
                                          </p:stCondLst>
                                        </p:cTn>
                                        <p:tgtEl>
                                          <p:spTgt spid="31">
                                            <p:txEl>
                                              <p:pRg st="0" end="0"/>
                                            </p:txEl>
                                          </p:spTgt>
                                        </p:tgtEl>
                                        <p:attrNameLst>
                                          <p:attrName>style.visibility</p:attrName>
                                        </p:attrNameLst>
                                      </p:cBhvr>
                                      <p:to>
                                        <p:strVal val="visible"/>
                                      </p:to>
                                    </p:set>
                                    <p:anim calcmode="lin" valueType="num">
                                      <p:cBhvr additive="base">
                                        <p:cTn id="13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3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40" fill="hold">
                            <p:stCondLst>
                              <p:cond delay="7400"/>
                            </p:stCondLst>
                            <p:childTnLst>
                              <p:par>
                                <p:cTn id="141" presetID="2" presetClass="entr" presetSubtype="2" decel="100000" fill="hold" grpId="0" nodeType="afterEffect">
                                  <p:stCondLst>
                                    <p:cond delay="0"/>
                                  </p:stCondLst>
                                  <p:iterate type="wd">
                                    <p:tmPct val="10000"/>
                                  </p:iterate>
                                  <p:childTnLst>
                                    <p:set>
                                      <p:cBhvr>
                                        <p:cTn id="142" dur="1" fill="hold">
                                          <p:stCondLst>
                                            <p:cond delay="0"/>
                                          </p:stCondLst>
                                        </p:cTn>
                                        <p:tgtEl>
                                          <p:spTgt spid="32">
                                            <p:txEl>
                                              <p:pRg st="0" end="0"/>
                                            </p:txEl>
                                          </p:spTgt>
                                        </p:tgtEl>
                                        <p:attrNameLst>
                                          <p:attrName>style.visibility</p:attrName>
                                        </p:attrNameLst>
                                      </p:cBhvr>
                                      <p:to>
                                        <p:strVal val="visible"/>
                                      </p:to>
                                    </p:set>
                                    <p:anim calcmode="lin" valueType="num">
                                      <p:cBhvr additive="base">
                                        <p:cTn id="143"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2">
                                            <p:txEl>
                                              <p:pRg st="0" end="0"/>
                                            </p:txEl>
                                          </p:spTgt>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33"/>
                                        </p:tgtEl>
                                        <p:attrNameLst>
                                          <p:attrName>style.visibility</p:attrName>
                                        </p:attrNameLst>
                                      </p:cBhvr>
                                      <p:to>
                                        <p:strVal val="visible"/>
                                      </p:to>
                                    </p:set>
                                    <p:anim calcmode="lin" valueType="num">
                                      <p:cBhvr additive="base">
                                        <p:cTn id="147" dur="500" fill="hold"/>
                                        <p:tgtEl>
                                          <p:spTgt spid="33"/>
                                        </p:tgtEl>
                                        <p:attrNameLst>
                                          <p:attrName>ppt_x</p:attrName>
                                        </p:attrNameLst>
                                      </p:cBhvr>
                                      <p:tavLst>
                                        <p:tav tm="0">
                                          <p:val>
                                            <p:strVal val="#ppt_x"/>
                                          </p:val>
                                        </p:tav>
                                        <p:tav tm="100000">
                                          <p:val>
                                            <p:strVal val="#ppt_x"/>
                                          </p:val>
                                        </p:tav>
                                      </p:tavLst>
                                    </p:anim>
                                    <p:anim calcmode="lin" valueType="num">
                                      <p:cBhvr additive="base">
                                        <p:cTn id="148" dur="500" fill="hold"/>
                                        <p:tgtEl>
                                          <p:spTgt spid="33"/>
                                        </p:tgtEl>
                                        <p:attrNameLst>
                                          <p:attrName>ppt_y</p:attrName>
                                        </p:attrNameLst>
                                      </p:cBhvr>
                                      <p:tavLst>
                                        <p:tav tm="0">
                                          <p:val>
                                            <p:strVal val="1+#ppt_h/2"/>
                                          </p:val>
                                        </p:tav>
                                        <p:tav tm="100000">
                                          <p:val>
                                            <p:strVal val="#ppt_y"/>
                                          </p:val>
                                        </p:tav>
                                      </p:tavLst>
                                    </p:anim>
                                  </p:childTnLst>
                                </p:cTn>
                              </p:par>
                            </p:childTnLst>
                          </p:cTn>
                        </p:par>
                        <p:par>
                          <p:cTn id="149" fill="hold">
                            <p:stCondLst>
                              <p:cond delay="8000"/>
                            </p:stCondLst>
                            <p:childTnLst>
                              <p:par>
                                <p:cTn id="150" presetID="22" presetClass="entr" presetSubtype="8" fill="hold" grpId="0" nodeType="afterEffect">
                                  <p:stCondLst>
                                    <p:cond delay="0"/>
                                  </p:stCondLst>
                                  <p:childTnLst>
                                    <p:set>
                                      <p:cBhvr>
                                        <p:cTn id="151" dur="1" fill="hold">
                                          <p:stCondLst>
                                            <p:cond delay="0"/>
                                          </p:stCondLst>
                                        </p:cTn>
                                        <p:tgtEl>
                                          <p:spTgt spid="34">
                                            <p:txEl>
                                              <p:pRg st="0" end="0"/>
                                            </p:txEl>
                                          </p:spTgt>
                                        </p:tgtEl>
                                        <p:attrNameLst>
                                          <p:attrName>style.visibility</p:attrName>
                                        </p:attrNameLst>
                                      </p:cBhvr>
                                      <p:to>
                                        <p:strVal val="visible"/>
                                      </p:to>
                                    </p:set>
                                    <p:animEffect transition="in" filter="wipe(left)">
                                      <p:cBhvr>
                                        <p:cTn id="152" dur="500"/>
                                        <p:tgtEl>
                                          <p:spTgt spid="34">
                                            <p:txEl>
                                              <p:pRg st="0" end="0"/>
                                            </p:txEl>
                                          </p:spTgt>
                                        </p:tgtEl>
                                      </p:cBhvr>
                                    </p:animEffect>
                                  </p:childTnLst>
                                </p:cTn>
                              </p:par>
                              <p:par>
                                <p:cTn id="153" presetID="22" presetClass="entr" presetSubtype="8" fill="hold" nodeType="with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wipe(left)">
                                      <p:cBhvr>
                                        <p:cTn id="155" dur="500"/>
                                        <p:tgtEl>
                                          <p:spTgt spid="97"/>
                                        </p:tgtEl>
                                      </p:cBhvr>
                                    </p:animEffect>
                                  </p:childTnLst>
                                </p:cTn>
                              </p:par>
                            </p:childTnLst>
                          </p:cTn>
                        </p:par>
                        <p:par>
                          <p:cTn id="156" fill="hold">
                            <p:stCondLst>
                              <p:cond delay="8500"/>
                            </p:stCondLst>
                            <p:childTnLst>
                              <p:par>
                                <p:cTn id="157" presetID="22" presetClass="entr" presetSubtype="8" fill="hold" grpId="0" nodeType="afterEffect">
                                  <p:stCondLst>
                                    <p:cond delay="0"/>
                                  </p:stCondLst>
                                  <p:childTnLst>
                                    <p:set>
                                      <p:cBhvr>
                                        <p:cTn id="158" dur="1" fill="hold">
                                          <p:stCondLst>
                                            <p:cond delay="0"/>
                                          </p:stCondLst>
                                        </p:cTn>
                                        <p:tgtEl>
                                          <p:spTgt spid="61">
                                            <p:txEl>
                                              <p:pRg st="0" end="0"/>
                                            </p:txEl>
                                          </p:spTgt>
                                        </p:tgtEl>
                                        <p:attrNameLst>
                                          <p:attrName>style.visibility</p:attrName>
                                        </p:attrNameLst>
                                      </p:cBhvr>
                                      <p:to>
                                        <p:strVal val="visible"/>
                                      </p:to>
                                    </p:set>
                                    <p:animEffect transition="in" filter="wipe(left)">
                                      <p:cBhvr>
                                        <p:cTn id="159" dur="500"/>
                                        <p:tgtEl>
                                          <p:spTgt spid="61">
                                            <p:txEl>
                                              <p:pRg st="0" end="0"/>
                                            </p:txEl>
                                          </p:spTgt>
                                        </p:tgtEl>
                                      </p:cBhvr>
                                    </p:animEffect>
                                  </p:childTnLst>
                                </p:cTn>
                              </p:par>
                              <p:par>
                                <p:cTn id="160" presetID="22" presetClass="entr" presetSubtype="8" fill="hold"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wipe(left)">
                                      <p:cBhvr>
                                        <p:cTn id="162" dur="500"/>
                                        <p:tgtEl>
                                          <p:spTgt spid="98"/>
                                        </p:tgtEl>
                                      </p:cBhvr>
                                    </p:animEffect>
                                  </p:childTnLst>
                                </p:cTn>
                              </p:par>
                            </p:childTnLst>
                          </p:cTn>
                        </p:par>
                        <p:par>
                          <p:cTn id="163" fill="hold">
                            <p:stCondLst>
                              <p:cond delay="9000"/>
                            </p:stCondLst>
                            <p:childTnLst>
                              <p:par>
                                <p:cTn id="164" presetID="22" presetClass="entr" presetSubtype="8" fill="hold" grpId="0" nodeType="afterEffect">
                                  <p:stCondLst>
                                    <p:cond delay="0"/>
                                  </p:stCondLst>
                                  <p:childTnLst>
                                    <p:set>
                                      <p:cBhvr>
                                        <p:cTn id="165" dur="1" fill="hold">
                                          <p:stCondLst>
                                            <p:cond delay="0"/>
                                          </p:stCondLst>
                                        </p:cTn>
                                        <p:tgtEl>
                                          <p:spTgt spid="73">
                                            <p:txEl>
                                              <p:pRg st="0" end="0"/>
                                            </p:txEl>
                                          </p:spTgt>
                                        </p:tgtEl>
                                        <p:attrNameLst>
                                          <p:attrName>style.visibility</p:attrName>
                                        </p:attrNameLst>
                                      </p:cBhvr>
                                      <p:to>
                                        <p:strVal val="visible"/>
                                      </p:to>
                                    </p:set>
                                    <p:animEffect transition="in" filter="wipe(left)">
                                      <p:cBhvr>
                                        <p:cTn id="166" dur="500"/>
                                        <p:tgtEl>
                                          <p:spTgt spid="73">
                                            <p:txEl>
                                              <p:pRg st="0" end="0"/>
                                            </p:txEl>
                                          </p:spTgt>
                                        </p:tgtEl>
                                      </p:cBhvr>
                                    </p:animEffect>
                                  </p:childTnLst>
                                </p:cTn>
                              </p:par>
                              <p:par>
                                <p:cTn id="167" presetID="22" presetClass="entr" presetSubtype="8" fill="hold" nodeType="withEffect">
                                  <p:stCondLst>
                                    <p:cond delay="0"/>
                                  </p:stCondLst>
                                  <p:childTnLst>
                                    <p:set>
                                      <p:cBhvr>
                                        <p:cTn id="168" dur="1" fill="hold">
                                          <p:stCondLst>
                                            <p:cond delay="0"/>
                                          </p:stCondLst>
                                        </p:cTn>
                                        <p:tgtEl>
                                          <p:spTgt spid="99"/>
                                        </p:tgtEl>
                                        <p:attrNameLst>
                                          <p:attrName>style.visibility</p:attrName>
                                        </p:attrNameLst>
                                      </p:cBhvr>
                                      <p:to>
                                        <p:strVal val="visible"/>
                                      </p:to>
                                    </p:set>
                                    <p:animEffect transition="in" filter="wipe(left)">
                                      <p:cBhvr>
                                        <p:cTn id="169" dur="500"/>
                                        <p:tgtEl>
                                          <p:spTgt spid="99"/>
                                        </p:tgtEl>
                                      </p:cBhvr>
                                    </p:animEffect>
                                  </p:childTnLst>
                                </p:cTn>
                              </p:par>
                            </p:childTnLst>
                          </p:cTn>
                        </p:par>
                        <p:par>
                          <p:cTn id="170" fill="hold">
                            <p:stCondLst>
                              <p:cond delay="9500"/>
                            </p:stCondLst>
                            <p:childTnLst>
                              <p:par>
                                <p:cTn id="171" presetID="22" presetClass="entr" presetSubtype="8" fill="hold" grpId="0" nodeType="afterEffect">
                                  <p:stCondLst>
                                    <p:cond delay="0"/>
                                  </p:stCondLst>
                                  <p:childTnLst>
                                    <p:set>
                                      <p:cBhvr>
                                        <p:cTn id="172" dur="1" fill="hold">
                                          <p:stCondLst>
                                            <p:cond delay="0"/>
                                          </p:stCondLst>
                                        </p:cTn>
                                        <p:tgtEl>
                                          <p:spTgt spid="85">
                                            <p:txEl>
                                              <p:pRg st="0" end="0"/>
                                            </p:txEl>
                                          </p:spTgt>
                                        </p:tgtEl>
                                        <p:attrNameLst>
                                          <p:attrName>style.visibility</p:attrName>
                                        </p:attrNameLst>
                                      </p:cBhvr>
                                      <p:to>
                                        <p:strVal val="visible"/>
                                      </p:to>
                                    </p:set>
                                    <p:animEffect transition="in" filter="wipe(left)">
                                      <p:cBhvr>
                                        <p:cTn id="173" dur="500"/>
                                        <p:tgtEl>
                                          <p:spTgt spid="85">
                                            <p:txEl>
                                              <p:pRg st="0" end="0"/>
                                            </p:txEl>
                                          </p:spTgt>
                                        </p:tgtEl>
                                      </p:cBhvr>
                                    </p:animEffect>
                                  </p:childTnLst>
                                </p:cTn>
                              </p:par>
                              <p:par>
                                <p:cTn id="174" presetID="22" presetClass="entr" presetSubtype="8" fill="hold" nodeType="withEffect">
                                  <p:stCondLst>
                                    <p:cond delay="0"/>
                                  </p:stCondLst>
                                  <p:childTnLst>
                                    <p:set>
                                      <p:cBhvr>
                                        <p:cTn id="175" dur="1" fill="hold">
                                          <p:stCondLst>
                                            <p:cond delay="0"/>
                                          </p:stCondLst>
                                        </p:cTn>
                                        <p:tgtEl>
                                          <p:spTgt spid="100"/>
                                        </p:tgtEl>
                                        <p:attrNameLst>
                                          <p:attrName>style.visibility</p:attrName>
                                        </p:attrNameLst>
                                      </p:cBhvr>
                                      <p:to>
                                        <p:strVal val="visible"/>
                                      </p:to>
                                    </p:set>
                                    <p:animEffect transition="in" filter="wipe(left)">
                                      <p:cBhvr>
                                        <p:cTn id="17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build="p">
        <p:tmplLst>
          <p:tmpl lvl="1">
            <p:tnLst>
              <p:par>
                <p:cTn presetID="2" presetClass="entr" presetSubtype="4" decel="10000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p:bldP spid="25" grpId="0" animBg="1"/>
      <p:bldP spid="26" grpId="0"/>
      <p:bldP spid="27" grpId="0" animBg="1"/>
      <p:bldP spid="28" grpId="0"/>
      <p:bldP spid="2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85" grpId="0" build="p">
        <p:tmplLst>
          <p:tmpl lvl="1">
            <p:tnLst>
              <p:par>
                <p:cTn presetID="22" presetClass="entr" presetSubtype="8"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wipe(left)">
                      <p:cBhvr>
                        <p:cTn dur="500"/>
                        <p:tgtEl>
                          <p:spTgt spid="8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0" y="5533873"/>
            <a:ext cx="18286413" cy="136071"/>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6508" y="5533873"/>
            <a:ext cx="2871934" cy="136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15438932" y="5533871"/>
            <a:ext cx="2847482" cy="13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11290994" y="5533871"/>
            <a:ext cx="4160968" cy="13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7047864" y="5533871"/>
            <a:ext cx="4160968" cy="13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2886896" y="5533872"/>
            <a:ext cx="4160968" cy="1360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573641" y="5297107"/>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743064" y="5297107"/>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928464" y="5297107"/>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5108578" y="5297107"/>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21"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3" name="正方形/長方形 22"/>
          <p:cNvSpPr/>
          <p:nvPr userDrawn="1"/>
        </p:nvSpPr>
        <p:spPr>
          <a:xfrm>
            <a:off x="1258261" y="37888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25"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正方形/長方形 25"/>
          <p:cNvSpPr/>
          <p:nvPr userDrawn="1"/>
        </p:nvSpPr>
        <p:spPr>
          <a:xfrm>
            <a:off x="5427684" y="73787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29"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1" name="正方形/長方形 30"/>
          <p:cNvSpPr/>
          <p:nvPr userDrawn="1"/>
        </p:nvSpPr>
        <p:spPr>
          <a:xfrm>
            <a:off x="9613084" y="3767111"/>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33"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13817841" y="737871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93203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000"/>
                            </p:stCondLst>
                            <p:childTnLst>
                              <p:par>
                                <p:cTn id="17" presetID="2" presetClass="entr" presetSubtype="8" decel="10000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2" presetClass="entr" presetSubtype="1" decel="100000" fill="hold" grpId="0" nodeType="with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 calcmode="lin" valueType="num">
                                      <p:cBhvr additive="base">
                                        <p:cTn id="2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1" decel="100000" fill="hold" grpId="0" nodeType="after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 calcmode="lin" valueType="num">
                                      <p:cBhvr additive="base">
                                        <p:cTn id="3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0"/>
                                  </p:stCondLst>
                                  <p:childTnLst>
                                    <p:set>
                                      <p:cBhvr>
                                        <p:cTn id="39" dur="1" fill="hold">
                                          <p:stCondLst>
                                            <p:cond delay="0"/>
                                          </p:stCondLst>
                                        </p:cTn>
                                        <p:tgtEl>
                                          <p:spTgt spid="22">
                                            <p:txEl>
                                              <p:pRg st="0" end="0"/>
                                            </p:txEl>
                                          </p:spTgt>
                                        </p:tgtEl>
                                        <p:attrNameLst>
                                          <p:attrName>style.visibility</p:attrName>
                                        </p:attrNameLst>
                                      </p:cBhvr>
                                      <p:to>
                                        <p:strVal val="visible"/>
                                      </p:to>
                                    </p:set>
                                    <p:anim calcmode="lin" valueType="num">
                                      <p:cBhvr additive="base">
                                        <p:cTn id="4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42" fill="hold">
                            <p:stCondLst>
                              <p:cond delay="2500"/>
                            </p:stCondLst>
                            <p:childTnLst>
                              <p:par>
                                <p:cTn id="43" presetID="2" presetClass="entr" presetSubtype="8" decel="100000" fill="hold" grpId="0" nodeType="after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 presetClass="entr" presetSubtype="4" decel="100000" fill="hold" grpId="0" nodeType="withEffect">
                                  <p:stCondLst>
                                    <p:cond delay="500"/>
                                  </p:stCondLst>
                                  <p:childTnLst>
                                    <p:set>
                                      <p:cBhvr>
                                        <p:cTn id="52" dur="1" fill="hold">
                                          <p:stCondLst>
                                            <p:cond delay="0"/>
                                          </p:stCondLst>
                                        </p:cTn>
                                        <p:tgtEl>
                                          <p:spTgt spid="24">
                                            <p:txEl>
                                              <p:pRg st="0" end="0"/>
                                            </p:txEl>
                                          </p:spTgt>
                                        </p:tgtEl>
                                        <p:attrNameLst>
                                          <p:attrName>style.visibility</p:attrName>
                                        </p:attrNameLst>
                                      </p:cBhvr>
                                      <p:to>
                                        <p:strVal val="visible"/>
                                      </p:to>
                                    </p:set>
                                    <p:anim calcmode="lin" valueType="num">
                                      <p:cBhvr additive="base">
                                        <p:cTn id="5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 presetClass="entr" presetSubtype="4" decel="100000" fill="hold" grpId="0" nodeType="after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 calcmode="lin" valueType="num">
                                      <p:cBhvr additive="base">
                                        <p:cTn id="5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0" presetID="2" presetClass="entr" presetSubtype="4" decel="10000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 calcmode="lin" valueType="num">
                                      <p:cBhvr additive="base">
                                        <p:cTn id="66"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8" decel="100000" fill="hold" grpId="0" nodeType="afterEffect">
                                  <p:stCondLst>
                                    <p:cond delay="50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500"/>
                                        <p:tgtEl>
                                          <p:spTgt spid="14"/>
                                        </p:tgtEl>
                                      </p:cBhvr>
                                    </p:animEffect>
                                  </p:childTnLst>
                                </p:cTn>
                              </p:par>
                              <p:par>
                                <p:cTn id="77" presetID="2" presetClass="entr" presetSubtype="1" decel="100000" fill="hold" grpId="0" nodeType="withEffect">
                                  <p:stCondLst>
                                    <p:cond delay="500"/>
                                  </p:stCondLst>
                                  <p:childTnLst>
                                    <p:set>
                                      <p:cBhvr>
                                        <p:cTn id="78" dur="1" fill="hold">
                                          <p:stCondLst>
                                            <p:cond delay="0"/>
                                          </p:stCondLst>
                                        </p:cTn>
                                        <p:tgtEl>
                                          <p:spTgt spid="28">
                                            <p:txEl>
                                              <p:pRg st="0" end="0"/>
                                            </p:txEl>
                                          </p:spTgt>
                                        </p:tgtEl>
                                        <p:attrNameLst>
                                          <p:attrName>style.visibility</p:attrName>
                                        </p:attrNameLst>
                                      </p:cBhvr>
                                      <p:to>
                                        <p:strVal val="visible"/>
                                      </p:to>
                                    </p:set>
                                    <p:anim calcmode="lin" valueType="num">
                                      <p:cBhvr additive="base">
                                        <p:cTn id="7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8">
                                            <p:txEl>
                                              <p:pRg st="0" end="0"/>
                                            </p:txEl>
                                          </p:spTgt>
                                        </p:tgtEl>
                                        <p:attrNameLst>
                                          <p:attrName>ppt_y</p:attrName>
                                        </p:attrNameLst>
                                      </p:cBhvr>
                                      <p:tavLst>
                                        <p:tav tm="0">
                                          <p:val>
                                            <p:strVal val="0-#ppt_h/2"/>
                                          </p:val>
                                        </p:tav>
                                        <p:tav tm="100000">
                                          <p:val>
                                            <p:strVal val="#ppt_y"/>
                                          </p:val>
                                        </p:tav>
                                      </p:tavLst>
                                    </p:anim>
                                  </p:childTnLst>
                                </p:cTn>
                              </p:par>
                            </p:childTnLst>
                          </p:cTn>
                        </p:par>
                        <p:par>
                          <p:cTn id="81" fill="hold">
                            <p:stCondLst>
                              <p:cond delay="7000"/>
                            </p:stCondLst>
                            <p:childTnLst>
                              <p:par>
                                <p:cTn id="82" presetID="2" presetClass="entr" presetSubtype="1" decel="10000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 calcmode="lin" valueType="num">
                                      <p:cBhvr additive="base">
                                        <p:cTn id="84"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9">
                                            <p:txEl>
                                              <p:pRg st="0" end="0"/>
                                            </p:txEl>
                                          </p:spTgt>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fill="hold"/>
                                        <p:tgtEl>
                                          <p:spTgt spid="31"/>
                                        </p:tgtEl>
                                        <p:attrNameLst>
                                          <p:attrName>ppt_x</p:attrName>
                                        </p:attrNameLst>
                                      </p:cBhvr>
                                      <p:tavLst>
                                        <p:tav tm="0">
                                          <p:val>
                                            <p:strVal val="#ppt_x"/>
                                          </p:val>
                                        </p:tav>
                                        <p:tav tm="100000">
                                          <p:val>
                                            <p:strVal val="#ppt_x"/>
                                          </p:val>
                                        </p:tav>
                                      </p:tavLst>
                                    </p:anim>
                                    <p:anim calcmode="lin" valueType="num">
                                      <p:cBhvr additive="base">
                                        <p:cTn id="89" dur="500" fill="hold"/>
                                        <p:tgtEl>
                                          <p:spTgt spid="3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30">
                                            <p:txEl>
                                              <p:pRg st="0" end="0"/>
                                            </p:txEl>
                                          </p:spTgt>
                                        </p:tgtEl>
                                        <p:attrNameLst>
                                          <p:attrName>style.visibility</p:attrName>
                                        </p:attrNameLst>
                                      </p:cBhvr>
                                      <p:to>
                                        <p:strVal val="visible"/>
                                      </p:to>
                                    </p:set>
                                    <p:anim calcmode="lin" valueType="num">
                                      <p:cBhvr additive="base">
                                        <p:cTn id="92"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7500"/>
                            </p:stCondLst>
                            <p:childTnLst>
                              <p:par>
                                <p:cTn id="95" presetID="2" presetClass="entr" presetSubtype="8" decel="100000" fill="hold" grpId="0" nodeType="afterEffect">
                                  <p:stCondLst>
                                    <p:cond delay="50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8500"/>
                            </p:stCondLst>
                            <p:childTnLst>
                              <p:par>
                                <p:cTn id="100" presetID="22" presetClass="entr" presetSubtype="8" fill="hold" grpId="0"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left)">
                                      <p:cBhvr>
                                        <p:cTn id="102" dur="500"/>
                                        <p:tgtEl>
                                          <p:spTgt spid="13"/>
                                        </p:tgtEl>
                                      </p:cBhvr>
                                    </p:animEffect>
                                  </p:childTnLst>
                                </p:cTn>
                              </p:par>
                              <p:par>
                                <p:cTn id="103" presetID="2" presetClass="entr" presetSubtype="4" decel="100000" fill="hold" grpId="0" nodeType="withEffect">
                                  <p:stCondLst>
                                    <p:cond delay="500"/>
                                  </p:stCondLst>
                                  <p:childTnLst>
                                    <p:set>
                                      <p:cBhvr>
                                        <p:cTn id="104" dur="1" fill="hold">
                                          <p:stCondLst>
                                            <p:cond delay="0"/>
                                          </p:stCondLst>
                                        </p:cTn>
                                        <p:tgtEl>
                                          <p:spTgt spid="32">
                                            <p:txEl>
                                              <p:pRg st="0" end="0"/>
                                            </p:txEl>
                                          </p:spTgt>
                                        </p:tgtEl>
                                        <p:attrNameLst>
                                          <p:attrName>style.visibility</p:attrName>
                                        </p:attrNameLst>
                                      </p:cBhvr>
                                      <p:to>
                                        <p:strVal val="visible"/>
                                      </p:to>
                                    </p:set>
                                    <p:anim calcmode="lin" valueType="num">
                                      <p:cBhvr additive="base">
                                        <p:cTn id="10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107" fill="hold">
                            <p:stCondLst>
                              <p:cond delay="9500"/>
                            </p:stCondLst>
                            <p:childTnLst>
                              <p:par>
                                <p:cTn id="108" presetID="2" presetClass="entr" presetSubtype="4" decel="100000" fill="hold" grpId="0" nodeType="afterEffect">
                                  <p:stCondLst>
                                    <p:cond delay="0"/>
                                  </p:stCondLst>
                                  <p:childTnLst>
                                    <p:set>
                                      <p:cBhvr>
                                        <p:cTn id="109" dur="1" fill="hold">
                                          <p:stCondLst>
                                            <p:cond delay="0"/>
                                          </p:stCondLst>
                                        </p:cTn>
                                        <p:tgtEl>
                                          <p:spTgt spid="33">
                                            <p:txEl>
                                              <p:pRg st="0" end="0"/>
                                            </p:txEl>
                                          </p:spTgt>
                                        </p:tgtEl>
                                        <p:attrNameLst>
                                          <p:attrName>style.visibility</p:attrName>
                                        </p:attrNameLst>
                                      </p:cBhvr>
                                      <p:to>
                                        <p:strVal val="visible"/>
                                      </p:to>
                                    </p:set>
                                    <p:anim calcmode="lin" valueType="num">
                                      <p:cBhvr additive="base">
                                        <p:cTn id="110"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112" presetID="2" presetClass="entr" presetSubtype="4" decel="100000"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 calcmode="lin" valueType="num">
                                      <p:cBhvr additive="base">
                                        <p:cTn id="114" dur="500" fill="hold"/>
                                        <p:tgtEl>
                                          <p:spTgt spid="34"/>
                                        </p:tgtEl>
                                        <p:attrNameLst>
                                          <p:attrName>ppt_x</p:attrName>
                                        </p:attrNameLst>
                                      </p:cBhvr>
                                      <p:tavLst>
                                        <p:tav tm="0">
                                          <p:val>
                                            <p:strVal val="#ppt_x"/>
                                          </p:val>
                                        </p:tav>
                                        <p:tav tm="100000">
                                          <p:val>
                                            <p:strVal val="#ppt_x"/>
                                          </p:val>
                                        </p:tav>
                                      </p:tavLst>
                                    </p:anim>
                                    <p:anim calcmode="lin" valueType="num">
                                      <p:cBhvr additive="base">
                                        <p:cTn id="115" dur="500" fill="hold"/>
                                        <p:tgtEl>
                                          <p:spTgt spid="34"/>
                                        </p:tgtEl>
                                        <p:attrNameLst>
                                          <p:attrName>ppt_y</p:attrName>
                                        </p:attrNameLst>
                                      </p:cBhvr>
                                      <p:tavLst>
                                        <p:tav tm="0">
                                          <p:val>
                                            <p:strVal val="1+#ppt_h/2"/>
                                          </p:val>
                                        </p:tav>
                                        <p:tav tm="100000">
                                          <p:val>
                                            <p:strVal val="#ppt_y"/>
                                          </p:val>
                                        </p:tav>
                                      </p:tavLst>
                                    </p:anim>
                                  </p:childTnLst>
                                </p:cTn>
                              </p:par>
                              <p:par>
                                <p:cTn id="116" presetID="2" presetClass="entr" presetSubtype="4" decel="100000" fill="hold" grpId="0" nodeType="with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0" fill="hold">
                            <p:stCondLst>
                              <p:cond delay="10000"/>
                            </p:stCondLst>
                            <p:childTnLst>
                              <p:par>
                                <p:cTn id="121" presetID="22"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ipe(left)">
                                      <p:cBhvr>
                                        <p:cTn id="1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build="p">
        <p:tmplLst>
          <p:tmpl lvl="1">
            <p:tnLst>
              <p:par>
                <p:cTn presetID="2" presetClass="entr" presetSubtype="4"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animBg="1"/>
      <p:bldP spid="32" grpId="0" build="p">
        <p:tmplLst>
          <p:tmpl lvl="1">
            <p:tnLst>
              <p:par>
                <p:cTn presetID="2" presetClass="entr" presetSubtype="4"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build="p">
        <p:tmplLst>
          <p:tmpl lvl="1">
            <p:tnLst>
              <p:par>
                <p:cTn presetID="2" presetClass="entr" presetSubtype="4" decel="10000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アーチ 4"/>
          <p:cNvSpPr/>
          <p:nvPr userDrawn="1"/>
        </p:nvSpPr>
        <p:spPr>
          <a:xfrm rot="4617169">
            <a:off x="588794" y="5409182"/>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正方形/長方形 5"/>
          <p:cNvSpPr/>
          <p:nvPr userDrawn="1"/>
        </p:nvSpPr>
        <p:spPr>
          <a:xfrm>
            <a:off x="0" y="5922288"/>
            <a:ext cx="62736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rot="5400000">
            <a:off x="188522" y="4473913"/>
            <a:ext cx="1906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1014991" y="3416303"/>
            <a:ext cx="254000" cy="25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userDrawn="1"/>
        </p:nvSpPr>
        <p:spPr>
          <a:xfrm flipV="1">
            <a:off x="908574" y="5735600"/>
            <a:ext cx="419097" cy="4190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flipV="1">
            <a:off x="1327671" y="5922288"/>
            <a:ext cx="254583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アーチ 4"/>
          <p:cNvSpPr/>
          <p:nvPr userDrawn="1"/>
        </p:nvSpPr>
        <p:spPr>
          <a:xfrm rot="16982831" flipV="1">
            <a:off x="3836818"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正方形/長方形 40"/>
          <p:cNvSpPr/>
          <p:nvPr userDrawn="1"/>
        </p:nvSpPr>
        <p:spPr>
          <a:xfrm rot="16200000" flipV="1">
            <a:off x="3436546" y="7365351"/>
            <a:ext cx="1906939"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userDrawn="1"/>
        </p:nvSpPr>
        <p:spPr>
          <a:xfrm flipV="1">
            <a:off x="4263015" y="8214680"/>
            <a:ext cx="254000" cy="2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userDrawn="1"/>
        </p:nvSpPr>
        <p:spPr>
          <a:xfrm>
            <a:off x="4161415" y="5734608"/>
            <a:ext cx="419097" cy="4190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userDrawn="1"/>
        </p:nvSpPr>
        <p:spPr>
          <a:xfrm>
            <a:off x="4580512" y="5921298"/>
            <a:ext cx="254583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
          <p:cNvSpPr/>
          <p:nvPr userDrawn="1"/>
        </p:nvSpPr>
        <p:spPr>
          <a:xfrm rot="4617169">
            <a:off x="7089659"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正方形/長方形 50"/>
          <p:cNvSpPr/>
          <p:nvPr userDrawn="1"/>
        </p:nvSpPr>
        <p:spPr>
          <a:xfrm rot="5400000">
            <a:off x="6689387" y="4478235"/>
            <a:ext cx="190693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7515856" y="3420625"/>
            <a:ext cx="254000" cy="25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flipV="1">
            <a:off x="7420581" y="5735600"/>
            <a:ext cx="419097" cy="4190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userDrawn="1"/>
        </p:nvSpPr>
        <p:spPr>
          <a:xfrm flipV="1">
            <a:off x="7839678" y="5922288"/>
            <a:ext cx="254583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4"/>
          <p:cNvSpPr/>
          <p:nvPr userDrawn="1"/>
        </p:nvSpPr>
        <p:spPr>
          <a:xfrm rot="16982831" flipV="1">
            <a:off x="10348825" y="5396259"/>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正方形/長方形 56"/>
          <p:cNvSpPr/>
          <p:nvPr userDrawn="1"/>
        </p:nvSpPr>
        <p:spPr>
          <a:xfrm rot="16200000" flipV="1">
            <a:off x="9948553" y="7365351"/>
            <a:ext cx="19069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userDrawn="1"/>
        </p:nvSpPr>
        <p:spPr>
          <a:xfrm flipV="1">
            <a:off x="10775022" y="8214680"/>
            <a:ext cx="254000" cy="25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0673422" y="5734608"/>
            <a:ext cx="419097" cy="4190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userDrawn="1"/>
        </p:nvSpPr>
        <p:spPr>
          <a:xfrm>
            <a:off x="11092519" y="5921298"/>
            <a:ext cx="2545830"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アーチ 4"/>
          <p:cNvSpPr/>
          <p:nvPr userDrawn="1"/>
        </p:nvSpPr>
        <p:spPr>
          <a:xfrm rot="4617169">
            <a:off x="13601666" y="5413504"/>
            <a:ext cx="1060678" cy="1079542"/>
          </a:xfrm>
          <a:custGeom>
            <a:avLst/>
            <a:gdLst/>
            <a:ahLst/>
            <a:cxn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p:cNvSpPr/>
          <p:nvPr userDrawn="1"/>
        </p:nvSpPr>
        <p:spPr>
          <a:xfrm rot="5400000">
            <a:off x="13201394" y="4478235"/>
            <a:ext cx="1906939" cy="457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userDrawn="1"/>
        </p:nvSpPr>
        <p:spPr>
          <a:xfrm>
            <a:off x="14027863" y="3420625"/>
            <a:ext cx="254000" cy="254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userDrawn="1"/>
        </p:nvSpPr>
        <p:spPr>
          <a:xfrm flipV="1">
            <a:off x="13928051" y="5735600"/>
            <a:ext cx="419097" cy="4190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
        <p:nvSpPr>
          <p:cNvPr id="71"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72"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3" name="正方形/長方形 72"/>
          <p:cNvSpPr/>
          <p:nvPr userDrawn="1"/>
        </p:nvSpPr>
        <p:spPr>
          <a:xfrm>
            <a:off x="1477604" y="39285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sz="3200" i="1" baseline="0">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75"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76"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7" name="正方形/長方形 76"/>
          <p:cNvSpPr/>
          <p:nvPr userDrawn="1"/>
        </p:nvSpPr>
        <p:spPr>
          <a:xfrm>
            <a:off x="7964211" y="392858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sz="3200" i="1" baseline="0">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79"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80"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81" name="正方形/長方形 80"/>
          <p:cNvSpPr/>
          <p:nvPr userDrawn="1"/>
        </p:nvSpPr>
        <p:spPr>
          <a:xfrm>
            <a:off x="14474772" y="3928583"/>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sz="3200" i="1" baseline="0">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83"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84"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85" name="正方形/長方形 84"/>
          <p:cNvSpPr/>
          <p:nvPr userDrawn="1"/>
        </p:nvSpPr>
        <p:spPr>
          <a:xfrm>
            <a:off x="4730445" y="729080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sz="3200" i="1" baseline="0">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87"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88"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89" name="正方形/長方形 88"/>
          <p:cNvSpPr/>
          <p:nvPr userDrawn="1"/>
        </p:nvSpPr>
        <p:spPr>
          <a:xfrm>
            <a:off x="11246174" y="729080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sz="3200" i="1" baseline="0">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kumimoji="1" lang="en-US" altLang="ja-JP" dirty="0" smtClean="0"/>
              <a:t>9999</a:t>
            </a:r>
            <a:endParaRPr kumimoji="1" lang="ja-JP" altLang="en-US" dirty="0" smtClean="0"/>
          </a:p>
        </p:txBody>
      </p:sp>
      <p:sp>
        <p:nvSpPr>
          <p:cNvPr id="67" name="正方形/長方形 66"/>
          <p:cNvSpPr/>
          <p:nvPr userDrawn="1"/>
        </p:nvSpPr>
        <p:spPr>
          <a:xfrm flipV="1">
            <a:off x="14347147" y="5922286"/>
            <a:ext cx="3939266"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solidFill>
            </a:endParaRPr>
          </a:p>
        </p:txBody>
      </p:sp>
    </p:spTree>
    <p:extLst>
      <p:ext uri="{BB962C8B-B14F-4D97-AF65-F5344CB8AC3E}">
        <p14:creationId xmlns:p14="http://schemas.microsoft.com/office/powerpoint/2010/main" val="28095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par>
                          <p:cTn id="31" fill="hold">
                            <p:stCondLst>
                              <p:cond delay="2500"/>
                            </p:stCondLst>
                            <p:childTnLst>
                              <p:par>
                                <p:cTn id="32" presetID="22" presetClass="entr" presetSubtype="8" fill="hold" grpId="0" nodeType="afterEffect">
                                  <p:stCondLst>
                                    <p:cond delay="0"/>
                                  </p:stCondLst>
                                  <p:iterate type="lt">
                                    <p:tmPct val="10000"/>
                                  </p:iterate>
                                  <p:childTnLst>
                                    <p:set>
                                      <p:cBhvr>
                                        <p:cTn id="33" dur="1" fill="hold">
                                          <p:stCondLst>
                                            <p:cond delay="0"/>
                                          </p:stCondLst>
                                        </p:cTn>
                                        <p:tgtEl>
                                          <p:spTgt spid="74">
                                            <p:txEl>
                                              <p:pRg st="0" end="0"/>
                                            </p:txEl>
                                          </p:spTgt>
                                        </p:tgtEl>
                                        <p:attrNameLst>
                                          <p:attrName>style.visibility</p:attrName>
                                        </p:attrNameLst>
                                      </p:cBhvr>
                                      <p:to>
                                        <p:strVal val="visible"/>
                                      </p:to>
                                    </p:set>
                                    <p:animEffect transition="in" filter="wipe(left)">
                                      <p:cBhvr>
                                        <p:cTn id="34" dur="500"/>
                                        <p:tgtEl>
                                          <p:spTgt spid="74">
                                            <p:txEl>
                                              <p:pRg st="0" end="0"/>
                                            </p:txEl>
                                          </p:spTgt>
                                        </p:tgtEl>
                                      </p:cBhvr>
                                    </p:animEffect>
                                  </p:childTnLst>
                                </p:cTn>
                              </p:par>
                            </p:childTnLst>
                          </p:cTn>
                        </p:par>
                        <p:par>
                          <p:cTn id="35" fill="hold">
                            <p:stCondLst>
                              <p:cond delay="3150"/>
                            </p:stCondLst>
                            <p:childTnLst>
                              <p:par>
                                <p:cTn id="36" presetID="2" presetClass="entr" presetSubtype="2" decel="100000" fill="hold" grpId="0" nodeType="after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 calcmode="lin" valueType="num">
                                      <p:cBhvr additive="base">
                                        <p:cTn id="38" dur="750" fill="hold"/>
                                        <p:tgtEl>
                                          <p:spTgt spid="71">
                                            <p:txEl>
                                              <p:pRg st="0" end="0"/>
                                            </p:txEl>
                                          </p:spTgt>
                                        </p:tgtEl>
                                        <p:attrNameLst>
                                          <p:attrName>ppt_x</p:attrName>
                                        </p:attrNameLst>
                                      </p:cBhvr>
                                      <p:tavLst>
                                        <p:tav tm="0">
                                          <p:val>
                                            <p:strVal val="1+#ppt_w/2"/>
                                          </p:val>
                                        </p:tav>
                                        <p:tav tm="100000">
                                          <p:val>
                                            <p:strVal val="#ppt_x"/>
                                          </p:val>
                                        </p:tav>
                                      </p:tavLst>
                                    </p:anim>
                                    <p:anim calcmode="lin" valueType="num">
                                      <p:cBhvr additive="base">
                                        <p:cTn id="39" dur="750" fill="hold"/>
                                        <p:tgtEl>
                                          <p:spTgt spid="71">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750" fill="hold"/>
                                        <p:tgtEl>
                                          <p:spTgt spid="73"/>
                                        </p:tgtEl>
                                        <p:attrNameLst>
                                          <p:attrName>ppt_x</p:attrName>
                                        </p:attrNameLst>
                                      </p:cBhvr>
                                      <p:tavLst>
                                        <p:tav tm="0">
                                          <p:val>
                                            <p:strVal val="1+#ppt_w/2"/>
                                          </p:val>
                                        </p:tav>
                                        <p:tav tm="100000">
                                          <p:val>
                                            <p:strVal val="#ppt_x"/>
                                          </p:val>
                                        </p:tav>
                                      </p:tavLst>
                                    </p:anim>
                                    <p:anim calcmode="lin" valueType="num">
                                      <p:cBhvr additive="base">
                                        <p:cTn id="43" dur="75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3900"/>
                            </p:stCondLst>
                            <p:childTnLst>
                              <p:par>
                                <p:cTn id="45" presetID="22" presetClass="entr" presetSubtype="8" fill="hold" grpId="0" nodeType="afterEffect">
                                  <p:stCondLst>
                                    <p:cond delay="0"/>
                                  </p:stCondLst>
                                  <p:childTnLst>
                                    <p:set>
                                      <p:cBhvr>
                                        <p:cTn id="46" dur="1" fill="hold">
                                          <p:stCondLst>
                                            <p:cond delay="0"/>
                                          </p:stCondLst>
                                        </p:cTn>
                                        <p:tgtEl>
                                          <p:spTgt spid="72">
                                            <p:txEl>
                                              <p:pRg st="0" end="0"/>
                                            </p:txEl>
                                          </p:spTgt>
                                        </p:tgtEl>
                                        <p:attrNameLst>
                                          <p:attrName>style.visibility</p:attrName>
                                        </p:attrNameLst>
                                      </p:cBhvr>
                                      <p:to>
                                        <p:strVal val="visible"/>
                                      </p:to>
                                    </p:set>
                                    <p:animEffect transition="in" filter="wipe(left)">
                                      <p:cBhvr>
                                        <p:cTn id="47" dur="500"/>
                                        <p:tgtEl>
                                          <p:spTgt spid="72">
                                            <p:txEl>
                                              <p:pRg st="0" end="0"/>
                                            </p:txEl>
                                          </p:spTgt>
                                        </p:tgtEl>
                                      </p:cBhvr>
                                    </p:animEffect>
                                  </p:childTnLst>
                                </p:cTn>
                              </p:par>
                            </p:childTnLst>
                          </p:cTn>
                        </p:par>
                        <p:par>
                          <p:cTn id="48" fill="hold">
                            <p:stCondLst>
                              <p:cond delay="44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400"/>
                            </p:stCondLst>
                            <p:childTnLst>
                              <p:par>
                                <p:cTn id="57" presetID="49" presetClass="entr" presetSubtype="0" decel="10000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 calcmode="lin" valueType="num">
                                      <p:cBhvr>
                                        <p:cTn id="61" dur="500" fill="hold"/>
                                        <p:tgtEl>
                                          <p:spTgt spid="40"/>
                                        </p:tgtEl>
                                        <p:attrNameLst>
                                          <p:attrName>style.rotation</p:attrName>
                                        </p:attrNameLst>
                                      </p:cBhvr>
                                      <p:tavLst>
                                        <p:tav tm="0">
                                          <p:val>
                                            <p:fltVal val="360"/>
                                          </p:val>
                                        </p:tav>
                                        <p:tav tm="100000">
                                          <p:val>
                                            <p:fltVal val="0"/>
                                          </p:val>
                                        </p:tav>
                                      </p:tavLst>
                                    </p:anim>
                                    <p:animEffect transition="in" filter="fade">
                                      <p:cBhvr>
                                        <p:cTn id="62" dur="500"/>
                                        <p:tgtEl>
                                          <p:spTgt spid="40"/>
                                        </p:tgtEl>
                                      </p:cBhvr>
                                    </p:animEffect>
                                  </p:childTnLst>
                                </p:cTn>
                              </p:par>
                            </p:childTnLst>
                          </p:cTn>
                        </p:par>
                        <p:par>
                          <p:cTn id="63" fill="hold">
                            <p:stCondLst>
                              <p:cond delay="5900"/>
                            </p:stCondLst>
                            <p:childTnLst>
                              <p:par>
                                <p:cTn id="64" presetID="22" presetClass="entr" presetSubtype="1" fill="hold" grpId="0" nodeType="after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up)">
                                      <p:cBhvr>
                                        <p:cTn id="66" dur="500"/>
                                        <p:tgtEl>
                                          <p:spTgt spid="41"/>
                                        </p:tgtEl>
                                      </p:cBhvr>
                                    </p:animEffect>
                                  </p:childTnLst>
                                </p:cTn>
                              </p:par>
                            </p:childTnLst>
                          </p:cTn>
                        </p:par>
                        <p:par>
                          <p:cTn id="67" fill="hold">
                            <p:stCondLst>
                              <p:cond delay="6400"/>
                            </p:stCondLst>
                            <p:childTnLst>
                              <p:par>
                                <p:cTn id="68" presetID="10"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par>
                          <p:cTn id="71" fill="hold">
                            <p:stCondLst>
                              <p:cond delay="6900"/>
                            </p:stCondLst>
                            <p:childTnLst>
                              <p:par>
                                <p:cTn id="72" presetID="22" presetClass="entr" presetSubtype="4" fill="hold" grpId="0" nodeType="afterEffect">
                                  <p:stCondLst>
                                    <p:cond delay="0"/>
                                  </p:stCondLst>
                                  <p:iterate type="lt">
                                    <p:tmPct val="10000"/>
                                  </p:iterate>
                                  <p:childTnLst>
                                    <p:set>
                                      <p:cBhvr>
                                        <p:cTn id="73" dur="1" fill="hold">
                                          <p:stCondLst>
                                            <p:cond delay="0"/>
                                          </p:stCondLst>
                                        </p:cTn>
                                        <p:tgtEl>
                                          <p:spTgt spid="86">
                                            <p:txEl>
                                              <p:pRg st="0" end="0"/>
                                            </p:txEl>
                                          </p:spTgt>
                                        </p:tgtEl>
                                        <p:attrNameLst>
                                          <p:attrName>style.visibility</p:attrName>
                                        </p:attrNameLst>
                                      </p:cBhvr>
                                      <p:to>
                                        <p:strVal val="visible"/>
                                      </p:to>
                                    </p:set>
                                    <p:animEffect transition="in" filter="wipe(down)">
                                      <p:cBhvr>
                                        <p:cTn id="74" dur="500"/>
                                        <p:tgtEl>
                                          <p:spTgt spid="86">
                                            <p:txEl>
                                              <p:pRg st="0" end="0"/>
                                            </p:txEl>
                                          </p:spTgt>
                                        </p:tgtEl>
                                      </p:cBhvr>
                                    </p:animEffect>
                                  </p:childTnLst>
                                </p:cTn>
                              </p:par>
                            </p:childTnLst>
                          </p:cTn>
                        </p:par>
                        <p:par>
                          <p:cTn id="75" fill="hold">
                            <p:stCondLst>
                              <p:cond delay="7550"/>
                            </p:stCondLst>
                            <p:childTnLst>
                              <p:par>
                                <p:cTn id="76" presetID="2" presetClass="entr" presetSubtype="2" decel="98000" fill="hold" grpId="0" nodeType="afterEffect">
                                  <p:stCondLst>
                                    <p:cond delay="0"/>
                                  </p:stCondLst>
                                  <p:childTnLst>
                                    <p:set>
                                      <p:cBhvr>
                                        <p:cTn id="77" dur="1" fill="hold">
                                          <p:stCondLst>
                                            <p:cond delay="0"/>
                                          </p:stCondLst>
                                        </p:cTn>
                                        <p:tgtEl>
                                          <p:spTgt spid="83">
                                            <p:txEl>
                                              <p:pRg st="0" end="0"/>
                                            </p:txEl>
                                          </p:spTgt>
                                        </p:tgtEl>
                                        <p:attrNameLst>
                                          <p:attrName>style.visibility</p:attrName>
                                        </p:attrNameLst>
                                      </p:cBhvr>
                                      <p:to>
                                        <p:strVal val="visible"/>
                                      </p:to>
                                    </p:set>
                                    <p:anim calcmode="lin" valueType="num">
                                      <p:cBhvr additive="base">
                                        <p:cTn id="78" dur="750" fill="hold"/>
                                        <p:tgtEl>
                                          <p:spTgt spid="83">
                                            <p:txEl>
                                              <p:pRg st="0" end="0"/>
                                            </p:txEl>
                                          </p:spTgt>
                                        </p:tgtEl>
                                        <p:attrNameLst>
                                          <p:attrName>ppt_x</p:attrName>
                                        </p:attrNameLst>
                                      </p:cBhvr>
                                      <p:tavLst>
                                        <p:tav tm="0">
                                          <p:val>
                                            <p:strVal val="1+#ppt_w/2"/>
                                          </p:val>
                                        </p:tav>
                                        <p:tav tm="100000">
                                          <p:val>
                                            <p:strVal val="#ppt_x"/>
                                          </p:val>
                                        </p:tav>
                                      </p:tavLst>
                                    </p:anim>
                                    <p:anim calcmode="lin" valueType="num">
                                      <p:cBhvr additive="base">
                                        <p:cTn id="79" dur="750" fill="hold"/>
                                        <p:tgtEl>
                                          <p:spTgt spid="83">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2" decel="9800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 calcmode="lin" valueType="num">
                                      <p:cBhvr additive="base">
                                        <p:cTn id="82" dur="750" fill="hold"/>
                                        <p:tgtEl>
                                          <p:spTgt spid="85"/>
                                        </p:tgtEl>
                                        <p:attrNameLst>
                                          <p:attrName>ppt_x</p:attrName>
                                        </p:attrNameLst>
                                      </p:cBhvr>
                                      <p:tavLst>
                                        <p:tav tm="0">
                                          <p:val>
                                            <p:strVal val="1+#ppt_w/2"/>
                                          </p:val>
                                        </p:tav>
                                        <p:tav tm="100000">
                                          <p:val>
                                            <p:strVal val="#ppt_x"/>
                                          </p:val>
                                        </p:tav>
                                      </p:tavLst>
                                    </p:anim>
                                    <p:anim calcmode="lin" valueType="num">
                                      <p:cBhvr additive="base">
                                        <p:cTn id="83" dur="750" fill="hold"/>
                                        <p:tgtEl>
                                          <p:spTgt spid="85"/>
                                        </p:tgtEl>
                                        <p:attrNameLst>
                                          <p:attrName>ppt_y</p:attrName>
                                        </p:attrNameLst>
                                      </p:cBhvr>
                                      <p:tavLst>
                                        <p:tav tm="0">
                                          <p:val>
                                            <p:strVal val="#ppt_y"/>
                                          </p:val>
                                        </p:tav>
                                        <p:tav tm="100000">
                                          <p:val>
                                            <p:strVal val="#ppt_y"/>
                                          </p:val>
                                        </p:tav>
                                      </p:tavLst>
                                    </p:anim>
                                  </p:childTnLst>
                                </p:cTn>
                              </p:par>
                            </p:childTnLst>
                          </p:cTn>
                        </p:par>
                        <p:par>
                          <p:cTn id="84" fill="hold">
                            <p:stCondLst>
                              <p:cond delay="8300"/>
                            </p:stCondLst>
                            <p:childTnLst>
                              <p:par>
                                <p:cTn id="85" presetID="22" presetClass="entr" presetSubtype="8" fill="hold" grpId="0" nodeType="afterEffect">
                                  <p:stCondLst>
                                    <p:cond delay="0"/>
                                  </p:stCondLst>
                                  <p:childTnLst>
                                    <p:set>
                                      <p:cBhvr>
                                        <p:cTn id="86" dur="1" fill="hold">
                                          <p:stCondLst>
                                            <p:cond delay="0"/>
                                          </p:stCondLst>
                                        </p:cTn>
                                        <p:tgtEl>
                                          <p:spTgt spid="84">
                                            <p:txEl>
                                              <p:pRg st="0" end="0"/>
                                            </p:txEl>
                                          </p:spTgt>
                                        </p:tgtEl>
                                        <p:attrNameLst>
                                          <p:attrName>style.visibility</p:attrName>
                                        </p:attrNameLst>
                                      </p:cBhvr>
                                      <p:to>
                                        <p:strVal val="visible"/>
                                      </p:to>
                                    </p:set>
                                    <p:animEffect transition="in" filter="wipe(left)">
                                      <p:cBhvr>
                                        <p:cTn id="87" dur="500"/>
                                        <p:tgtEl>
                                          <p:spTgt spid="84">
                                            <p:txEl>
                                              <p:pRg st="0" end="0"/>
                                            </p:txEl>
                                          </p:spTgt>
                                        </p:tgtEl>
                                      </p:cBhvr>
                                    </p:animEffect>
                                  </p:childTnLst>
                                </p:cTn>
                              </p:par>
                            </p:childTnLst>
                          </p:cTn>
                        </p:par>
                        <p:par>
                          <p:cTn id="88" fill="hold">
                            <p:stCondLst>
                              <p:cond delay="8800"/>
                            </p:stCondLst>
                            <p:childTnLst>
                              <p:par>
                                <p:cTn id="89" presetID="10"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par>
                          <p:cTn id="92" fill="hold">
                            <p:stCondLst>
                              <p:cond delay="9300"/>
                            </p:stCondLst>
                            <p:childTnLst>
                              <p:par>
                                <p:cTn id="93" presetID="22" presetClass="entr" presetSubtype="8"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wipe(left)">
                                      <p:cBhvr>
                                        <p:cTn id="95" dur="500"/>
                                        <p:tgtEl>
                                          <p:spTgt spid="49"/>
                                        </p:tgtEl>
                                      </p:cBhvr>
                                    </p:animEffect>
                                  </p:childTnLst>
                                </p:cTn>
                              </p:par>
                            </p:childTnLst>
                          </p:cTn>
                        </p:par>
                        <p:par>
                          <p:cTn id="96" fill="hold">
                            <p:stCondLst>
                              <p:cond delay="9800"/>
                            </p:stCondLst>
                            <p:childTnLst>
                              <p:par>
                                <p:cTn id="97" presetID="49" presetClass="entr" presetSubtype="0" decel="100000" fill="hold" grpId="0"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 calcmode="lin" valueType="num">
                                      <p:cBhvr>
                                        <p:cTn id="101" dur="500" fill="hold"/>
                                        <p:tgtEl>
                                          <p:spTgt spid="50"/>
                                        </p:tgtEl>
                                        <p:attrNameLst>
                                          <p:attrName>style.rotation</p:attrName>
                                        </p:attrNameLst>
                                      </p:cBhvr>
                                      <p:tavLst>
                                        <p:tav tm="0">
                                          <p:val>
                                            <p:fltVal val="360"/>
                                          </p:val>
                                        </p:tav>
                                        <p:tav tm="100000">
                                          <p:val>
                                            <p:fltVal val="0"/>
                                          </p:val>
                                        </p:tav>
                                      </p:tavLst>
                                    </p:anim>
                                    <p:animEffect transition="in" filter="fade">
                                      <p:cBhvr>
                                        <p:cTn id="102" dur="500"/>
                                        <p:tgtEl>
                                          <p:spTgt spid="50"/>
                                        </p:tgtEl>
                                      </p:cBhvr>
                                    </p:animEffect>
                                  </p:childTnLst>
                                </p:cTn>
                              </p:par>
                            </p:childTnLst>
                          </p:cTn>
                        </p:par>
                        <p:par>
                          <p:cTn id="103" fill="hold">
                            <p:stCondLst>
                              <p:cond delay="10300"/>
                            </p:stCondLst>
                            <p:childTnLst>
                              <p:par>
                                <p:cTn id="104" presetID="22" presetClass="entr" presetSubtype="4"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down)">
                                      <p:cBhvr>
                                        <p:cTn id="106" dur="500"/>
                                        <p:tgtEl>
                                          <p:spTgt spid="51"/>
                                        </p:tgtEl>
                                      </p:cBhvr>
                                    </p:animEffect>
                                  </p:childTnLst>
                                </p:cTn>
                              </p:par>
                            </p:childTnLst>
                          </p:cTn>
                        </p:par>
                        <p:par>
                          <p:cTn id="107" fill="hold">
                            <p:stCondLst>
                              <p:cond delay="10800"/>
                            </p:stCondLst>
                            <p:childTnLst>
                              <p:par>
                                <p:cTn id="108" presetID="10" presetClass="entr" presetSubtype="0" fill="hold" grpId="0"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fade">
                                      <p:cBhvr>
                                        <p:cTn id="110" dur="500"/>
                                        <p:tgtEl>
                                          <p:spTgt spid="52"/>
                                        </p:tgtEl>
                                      </p:cBhvr>
                                    </p:animEffect>
                                  </p:childTnLst>
                                </p:cTn>
                              </p:par>
                            </p:childTnLst>
                          </p:cTn>
                        </p:par>
                        <p:par>
                          <p:cTn id="111" fill="hold">
                            <p:stCondLst>
                              <p:cond delay="11300"/>
                            </p:stCondLst>
                            <p:childTnLst>
                              <p:par>
                                <p:cTn id="112" presetID="22" presetClass="entr" presetSubtype="4" fill="hold" grpId="0" nodeType="afterEffect">
                                  <p:stCondLst>
                                    <p:cond delay="0"/>
                                  </p:stCondLst>
                                  <p:iterate type="lt">
                                    <p:tmPct val="10000"/>
                                  </p:iterate>
                                  <p:childTnLst>
                                    <p:set>
                                      <p:cBhvr>
                                        <p:cTn id="113" dur="1" fill="hold">
                                          <p:stCondLst>
                                            <p:cond delay="0"/>
                                          </p:stCondLst>
                                        </p:cTn>
                                        <p:tgtEl>
                                          <p:spTgt spid="78">
                                            <p:txEl>
                                              <p:pRg st="0" end="0"/>
                                            </p:txEl>
                                          </p:spTgt>
                                        </p:tgtEl>
                                        <p:attrNameLst>
                                          <p:attrName>style.visibility</p:attrName>
                                        </p:attrNameLst>
                                      </p:cBhvr>
                                      <p:to>
                                        <p:strVal val="visible"/>
                                      </p:to>
                                    </p:set>
                                    <p:animEffect transition="in" filter="wipe(down)">
                                      <p:cBhvr>
                                        <p:cTn id="114" dur="500"/>
                                        <p:tgtEl>
                                          <p:spTgt spid="78">
                                            <p:txEl>
                                              <p:pRg st="0" end="0"/>
                                            </p:txEl>
                                          </p:spTgt>
                                        </p:tgtEl>
                                      </p:cBhvr>
                                    </p:animEffect>
                                  </p:childTnLst>
                                </p:cTn>
                              </p:par>
                            </p:childTnLst>
                          </p:cTn>
                        </p:par>
                        <p:par>
                          <p:cTn id="115" fill="hold">
                            <p:stCondLst>
                              <p:cond delay="11950"/>
                            </p:stCondLst>
                            <p:childTnLst>
                              <p:par>
                                <p:cTn id="116" presetID="2" presetClass="entr" presetSubtype="2" decel="98000" fill="hold" grpId="0" nodeType="afterEffect">
                                  <p:stCondLst>
                                    <p:cond delay="0"/>
                                  </p:stCondLst>
                                  <p:childTnLst>
                                    <p:set>
                                      <p:cBhvr>
                                        <p:cTn id="117" dur="1" fill="hold">
                                          <p:stCondLst>
                                            <p:cond delay="0"/>
                                          </p:stCondLst>
                                        </p:cTn>
                                        <p:tgtEl>
                                          <p:spTgt spid="75">
                                            <p:txEl>
                                              <p:pRg st="0" end="0"/>
                                            </p:txEl>
                                          </p:spTgt>
                                        </p:tgtEl>
                                        <p:attrNameLst>
                                          <p:attrName>style.visibility</p:attrName>
                                        </p:attrNameLst>
                                      </p:cBhvr>
                                      <p:to>
                                        <p:strVal val="visible"/>
                                      </p:to>
                                    </p:set>
                                    <p:anim calcmode="lin" valueType="num">
                                      <p:cBhvr additive="base">
                                        <p:cTn id="118" dur="75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19" dur="750" fill="hold"/>
                                        <p:tgtEl>
                                          <p:spTgt spid="75">
                                            <p:txEl>
                                              <p:pRg st="0" end="0"/>
                                            </p:txEl>
                                          </p:spTgt>
                                        </p:tgtEl>
                                        <p:attrNameLst>
                                          <p:attrName>ppt_y</p:attrName>
                                        </p:attrNameLst>
                                      </p:cBhvr>
                                      <p:tavLst>
                                        <p:tav tm="0">
                                          <p:val>
                                            <p:strVal val="#ppt_y"/>
                                          </p:val>
                                        </p:tav>
                                        <p:tav tm="100000">
                                          <p:val>
                                            <p:strVal val="#ppt_y"/>
                                          </p:val>
                                        </p:tav>
                                      </p:tavLst>
                                    </p:anim>
                                  </p:childTnLst>
                                </p:cTn>
                              </p:par>
                              <p:par>
                                <p:cTn id="120" presetID="2" presetClass="entr" presetSubtype="2" decel="9800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 calcmode="lin" valueType="num">
                                      <p:cBhvr additive="base">
                                        <p:cTn id="122" dur="750" fill="hold"/>
                                        <p:tgtEl>
                                          <p:spTgt spid="77"/>
                                        </p:tgtEl>
                                        <p:attrNameLst>
                                          <p:attrName>ppt_x</p:attrName>
                                        </p:attrNameLst>
                                      </p:cBhvr>
                                      <p:tavLst>
                                        <p:tav tm="0">
                                          <p:val>
                                            <p:strVal val="1+#ppt_w/2"/>
                                          </p:val>
                                        </p:tav>
                                        <p:tav tm="100000">
                                          <p:val>
                                            <p:strVal val="#ppt_x"/>
                                          </p:val>
                                        </p:tav>
                                      </p:tavLst>
                                    </p:anim>
                                    <p:anim calcmode="lin" valueType="num">
                                      <p:cBhvr additive="base">
                                        <p:cTn id="123" dur="750" fill="hold"/>
                                        <p:tgtEl>
                                          <p:spTgt spid="77"/>
                                        </p:tgtEl>
                                        <p:attrNameLst>
                                          <p:attrName>ppt_y</p:attrName>
                                        </p:attrNameLst>
                                      </p:cBhvr>
                                      <p:tavLst>
                                        <p:tav tm="0">
                                          <p:val>
                                            <p:strVal val="#ppt_y"/>
                                          </p:val>
                                        </p:tav>
                                        <p:tav tm="100000">
                                          <p:val>
                                            <p:strVal val="#ppt_y"/>
                                          </p:val>
                                        </p:tav>
                                      </p:tavLst>
                                    </p:anim>
                                  </p:childTnLst>
                                </p:cTn>
                              </p:par>
                            </p:childTnLst>
                          </p:cTn>
                        </p:par>
                        <p:par>
                          <p:cTn id="124" fill="hold">
                            <p:stCondLst>
                              <p:cond delay="12700"/>
                            </p:stCondLst>
                            <p:childTnLst>
                              <p:par>
                                <p:cTn id="125" presetID="22" presetClass="entr" presetSubtype="8" fill="hold" grpId="0" nodeType="afterEffect">
                                  <p:stCondLst>
                                    <p:cond delay="0"/>
                                  </p:stCondLst>
                                  <p:childTnLst>
                                    <p:set>
                                      <p:cBhvr>
                                        <p:cTn id="126" dur="1" fill="hold">
                                          <p:stCondLst>
                                            <p:cond delay="0"/>
                                          </p:stCondLst>
                                        </p:cTn>
                                        <p:tgtEl>
                                          <p:spTgt spid="76">
                                            <p:txEl>
                                              <p:pRg st="0" end="0"/>
                                            </p:txEl>
                                          </p:spTgt>
                                        </p:tgtEl>
                                        <p:attrNameLst>
                                          <p:attrName>style.visibility</p:attrName>
                                        </p:attrNameLst>
                                      </p:cBhvr>
                                      <p:to>
                                        <p:strVal val="visible"/>
                                      </p:to>
                                    </p:set>
                                    <p:animEffect transition="in" filter="wipe(left)">
                                      <p:cBhvr>
                                        <p:cTn id="127" dur="500"/>
                                        <p:tgtEl>
                                          <p:spTgt spid="76">
                                            <p:txEl>
                                              <p:pRg st="0" end="0"/>
                                            </p:txEl>
                                          </p:spTgt>
                                        </p:tgtEl>
                                      </p:cBhvr>
                                    </p:animEffect>
                                  </p:childTnLst>
                                </p:cTn>
                              </p:par>
                            </p:childTnLst>
                          </p:cTn>
                        </p:par>
                        <p:par>
                          <p:cTn id="128" fill="hold">
                            <p:stCondLst>
                              <p:cond delay="13200"/>
                            </p:stCondLst>
                            <p:childTnLst>
                              <p:par>
                                <p:cTn id="129" presetID="10" presetClass="entr" presetSubtype="0"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Effect transition="in" filter="fade">
                                      <p:cBhvr>
                                        <p:cTn id="131" dur="500"/>
                                        <p:tgtEl>
                                          <p:spTgt spid="54"/>
                                        </p:tgtEl>
                                      </p:cBhvr>
                                    </p:animEffect>
                                  </p:childTnLst>
                                </p:cTn>
                              </p:par>
                            </p:childTnLst>
                          </p:cTn>
                        </p:par>
                        <p:par>
                          <p:cTn id="132" fill="hold">
                            <p:stCondLst>
                              <p:cond delay="13700"/>
                            </p:stCondLst>
                            <p:childTnLst>
                              <p:par>
                                <p:cTn id="133" presetID="22" presetClass="entr" presetSubtype="8" fill="hold" grpId="0"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500"/>
                                        <p:tgtEl>
                                          <p:spTgt spid="55"/>
                                        </p:tgtEl>
                                      </p:cBhvr>
                                    </p:animEffect>
                                  </p:childTnLst>
                                </p:cTn>
                              </p:par>
                            </p:childTnLst>
                          </p:cTn>
                        </p:par>
                        <p:par>
                          <p:cTn id="136" fill="hold">
                            <p:stCondLst>
                              <p:cond delay="14200"/>
                            </p:stCondLst>
                            <p:childTnLst>
                              <p:par>
                                <p:cTn id="137" presetID="49" presetClass="entr" presetSubtype="0" decel="100000" fill="hold" grpId="0" nodeType="after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p:cTn id="139" dur="500" fill="hold"/>
                                        <p:tgtEl>
                                          <p:spTgt spid="56"/>
                                        </p:tgtEl>
                                        <p:attrNameLst>
                                          <p:attrName>ppt_w</p:attrName>
                                        </p:attrNameLst>
                                      </p:cBhvr>
                                      <p:tavLst>
                                        <p:tav tm="0">
                                          <p:val>
                                            <p:fltVal val="0"/>
                                          </p:val>
                                        </p:tav>
                                        <p:tav tm="100000">
                                          <p:val>
                                            <p:strVal val="#ppt_w"/>
                                          </p:val>
                                        </p:tav>
                                      </p:tavLst>
                                    </p:anim>
                                    <p:anim calcmode="lin" valueType="num">
                                      <p:cBhvr>
                                        <p:cTn id="140" dur="500" fill="hold"/>
                                        <p:tgtEl>
                                          <p:spTgt spid="56"/>
                                        </p:tgtEl>
                                        <p:attrNameLst>
                                          <p:attrName>ppt_h</p:attrName>
                                        </p:attrNameLst>
                                      </p:cBhvr>
                                      <p:tavLst>
                                        <p:tav tm="0">
                                          <p:val>
                                            <p:fltVal val="0"/>
                                          </p:val>
                                        </p:tav>
                                        <p:tav tm="100000">
                                          <p:val>
                                            <p:strVal val="#ppt_h"/>
                                          </p:val>
                                        </p:tav>
                                      </p:tavLst>
                                    </p:anim>
                                    <p:anim calcmode="lin" valueType="num">
                                      <p:cBhvr>
                                        <p:cTn id="141" dur="500" fill="hold"/>
                                        <p:tgtEl>
                                          <p:spTgt spid="56"/>
                                        </p:tgtEl>
                                        <p:attrNameLst>
                                          <p:attrName>style.rotation</p:attrName>
                                        </p:attrNameLst>
                                      </p:cBhvr>
                                      <p:tavLst>
                                        <p:tav tm="0">
                                          <p:val>
                                            <p:fltVal val="360"/>
                                          </p:val>
                                        </p:tav>
                                        <p:tav tm="100000">
                                          <p:val>
                                            <p:fltVal val="0"/>
                                          </p:val>
                                        </p:tav>
                                      </p:tavLst>
                                    </p:anim>
                                    <p:animEffect transition="in" filter="fade">
                                      <p:cBhvr>
                                        <p:cTn id="142" dur="500"/>
                                        <p:tgtEl>
                                          <p:spTgt spid="56"/>
                                        </p:tgtEl>
                                      </p:cBhvr>
                                    </p:animEffect>
                                  </p:childTnLst>
                                </p:cTn>
                              </p:par>
                            </p:childTnLst>
                          </p:cTn>
                        </p:par>
                        <p:par>
                          <p:cTn id="143" fill="hold">
                            <p:stCondLst>
                              <p:cond delay="14700"/>
                            </p:stCondLst>
                            <p:childTnLst>
                              <p:par>
                                <p:cTn id="144" presetID="22" presetClass="entr" presetSubtype="1" fill="hold" grpId="0" nodeType="after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wipe(up)">
                                      <p:cBhvr>
                                        <p:cTn id="146" dur="500"/>
                                        <p:tgtEl>
                                          <p:spTgt spid="57"/>
                                        </p:tgtEl>
                                      </p:cBhvr>
                                    </p:animEffect>
                                  </p:childTnLst>
                                </p:cTn>
                              </p:par>
                            </p:childTnLst>
                          </p:cTn>
                        </p:par>
                        <p:par>
                          <p:cTn id="147" fill="hold">
                            <p:stCondLst>
                              <p:cond delay="15200"/>
                            </p:stCondLst>
                            <p:childTnLst>
                              <p:par>
                                <p:cTn id="148" presetID="10" presetClass="entr" presetSubtype="0" fill="hold" grpId="0" nodeType="after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fade">
                                      <p:cBhvr>
                                        <p:cTn id="150" dur="500"/>
                                        <p:tgtEl>
                                          <p:spTgt spid="58"/>
                                        </p:tgtEl>
                                      </p:cBhvr>
                                    </p:animEffect>
                                  </p:childTnLst>
                                </p:cTn>
                              </p:par>
                            </p:childTnLst>
                          </p:cTn>
                        </p:par>
                        <p:par>
                          <p:cTn id="151" fill="hold">
                            <p:stCondLst>
                              <p:cond delay="15700"/>
                            </p:stCondLst>
                            <p:childTnLst>
                              <p:par>
                                <p:cTn id="152" presetID="22" presetClass="entr" presetSubtype="4" fill="hold" grpId="0" nodeType="afterEffect">
                                  <p:stCondLst>
                                    <p:cond delay="0"/>
                                  </p:stCondLst>
                                  <p:iterate type="lt">
                                    <p:tmPct val="10000"/>
                                  </p:iterate>
                                  <p:childTnLst>
                                    <p:set>
                                      <p:cBhvr>
                                        <p:cTn id="153" dur="1" fill="hold">
                                          <p:stCondLst>
                                            <p:cond delay="0"/>
                                          </p:stCondLst>
                                        </p:cTn>
                                        <p:tgtEl>
                                          <p:spTgt spid="90">
                                            <p:txEl>
                                              <p:pRg st="0" end="0"/>
                                            </p:txEl>
                                          </p:spTgt>
                                        </p:tgtEl>
                                        <p:attrNameLst>
                                          <p:attrName>style.visibility</p:attrName>
                                        </p:attrNameLst>
                                      </p:cBhvr>
                                      <p:to>
                                        <p:strVal val="visible"/>
                                      </p:to>
                                    </p:set>
                                    <p:animEffect transition="in" filter="wipe(down)">
                                      <p:cBhvr>
                                        <p:cTn id="154" dur="500"/>
                                        <p:tgtEl>
                                          <p:spTgt spid="90">
                                            <p:txEl>
                                              <p:pRg st="0" end="0"/>
                                            </p:txEl>
                                          </p:spTgt>
                                        </p:tgtEl>
                                      </p:cBhvr>
                                    </p:animEffect>
                                  </p:childTnLst>
                                </p:cTn>
                              </p:par>
                            </p:childTnLst>
                          </p:cTn>
                        </p:par>
                        <p:par>
                          <p:cTn id="155" fill="hold">
                            <p:stCondLst>
                              <p:cond delay="16350"/>
                            </p:stCondLst>
                            <p:childTnLst>
                              <p:par>
                                <p:cTn id="156" presetID="2" presetClass="entr" presetSubtype="2" decel="98000" fill="hold" grpId="0" nodeType="afterEffect">
                                  <p:stCondLst>
                                    <p:cond delay="0"/>
                                  </p:stCondLst>
                                  <p:childTnLst>
                                    <p:set>
                                      <p:cBhvr>
                                        <p:cTn id="157" dur="1" fill="hold">
                                          <p:stCondLst>
                                            <p:cond delay="0"/>
                                          </p:stCondLst>
                                        </p:cTn>
                                        <p:tgtEl>
                                          <p:spTgt spid="87">
                                            <p:txEl>
                                              <p:pRg st="0" end="0"/>
                                            </p:txEl>
                                          </p:spTgt>
                                        </p:tgtEl>
                                        <p:attrNameLst>
                                          <p:attrName>style.visibility</p:attrName>
                                        </p:attrNameLst>
                                      </p:cBhvr>
                                      <p:to>
                                        <p:strVal val="visible"/>
                                      </p:to>
                                    </p:set>
                                    <p:anim calcmode="lin" valueType="num">
                                      <p:cBhvr additive="base">
                                        <p:cTn id="158" dur="750" fill="hold"/>
                                        <p:tgtEl>
                                          <p:spTgt spid="87">
                                            <p:txEl>
                                              <p:pRg st="0" end="0"/>
                                            </p:txEl>
                                          </p:spTgt>
                                        </p:tgtEl>
                                        <p:attrNameLst>
                                          <p:attrName>ppt_x</p:attrName>
                                        </p:attrNameLst>
                                      </p:cBhvr>
                                      <p:tavLst>
                                        <p:tav tm="0">
                                          <p:val>
                                            <p:strVal val="1+#ppt_w/2"/>
                                          </p:val>
                                        </p:tav>
                                        <p:tav tm="100000">
                                          <p:val>
                                            <p:strVal val="#ppt_x"/>
                                          </p:val>
                                        </p:tav>
                                      </p:tavLst>
                                    </p:anim>
                                    <p:anim calcmode="lin" valueType="num">
                                      <p:cBhvr additive="base">
                                        <p:cTn id="159" dur="750" fill="hold"/>
                                        <p:tgtEl>
                                          <p:spTgt spid="87">
                                            <p:txEl>
                                              <p:pRg st="0" end="0"/>
                                            </p:txEl>
                                          </p:spTgt>
                                        </p:tgtEl>
                                        <p:attrNameLst>
                                          <p:attrName>ppt_y</p:attrName>
                                        </p:attrNameLst>
                                      </p:cBhvr>
                                      <p:tavLst>
                                        <p:tav tm="0">
                                          <p:val>
                                            <p:strVal val="#ppt_y"/>
                                          </p:val>
                                        </p:tav>
                                        <p:tav tm="100000">
                                          <p:val>
                                            <p:strVal val="#ppt_y"/>
                                          </p:val>
                                        </p:tav>
                                      </p:tavLst>
                                    </p:anim>
                                  </p:childTnLst>
                                </p:cTn>
                              </p:par>
                              <p:par>
                                <p:cTn id="160" presetID="2" presetClass="entr" presetSubtype="2" decel="98000" fill="hold" grpId="0" nodeType="withEffect">
                                  <p:stCondLst>
                                    <p:cond delay="0"/>
                                  </p:stCondLst>
                                  <p:childTnLst>
                                    <p:set>
                                      <p:cBhvr>
                                        <p:cTn id="161" dur="1" fill="hold">
                                          <p:stCondLst>
                                            <p:cond delay="0"/>
                                          </p:stCondLst>
                                        </p:cTn>
                                        <p:tgtEl>
                                          <p:spTgt spid="89"/>
                                        </p:tgtEl>
                                        <p:attrNameLst>
                                          <p:attrName>style.visibility</p:attrName>
                                        </p:attrNameLst>
                                      </p:cBhvr>
                                      <p:to>
                                        <p:strVal val="visible"/>
                                      </p:to>
                                    </p:set>
                                    <p:anim calcmode="lin" valueType="num">
                                      <p:cBhvr additive="base">
                                        <p:cTn id="162" dur="750" fill="hold"/>
                                        <p:tgtEl>
                                          <p:spTgt spid="89"/>
                                        </p:tgtEl>
                                        <p:attrNameLst>
                                          <p:attrName>ppt_x</p:attrName>
                                        </p:attrNameLst>
                                      </p:cBhvr>
                                      <p:tavLst>
                                        <p:tav tm="0">
                                          <p:val>
                                            <p:strVal val="1+#ppt_w/2"/>
                                          </p:val>
                                        </p:tav>
                                        <p:tav tm="100000">
                                          <p:val>
                                            <p:strVal val="#ppt_x"/>
                                          </p:val>
                                        </p:tav>
                                      </p:tavLst>
                                    </p:anim>
                                    <p:anim calcmode="lin" valueType="num">
                                      <p:cBhvr additive="base">
                                        <p:cTn id="163" dur="750" fill="hold"/>
                                        <p:tgtEl>
                                          <p:spTgt spid="89"/>
                                        </p:tgtEl>
                                        <p:attrNameLst>
                                          <p:attrName>ppt_y</p:attrName>
                                        </p:attrNameLst>
                                      </p:cBhvr>
                                      <p:tavLst>
                                        <p:tav tm="0">
                                          <p:val>
                                            <p:strVal val="#ppt_y"/>
                                          </p:val>
                                        </p:tav>
                                        <p:tav tm="100000">
                                          <p:val>
                                            <p:strVal val="#ppt_y"/>
                                          </p:val>
                                        </p:tav>
                                      </p:tavLst>
                                    </p:anim>
                                  </p:childTnLst>
                                </p:cTn>
                              </p:par>
                            </p:childTnLst>
                          </p:cTn>
                        </p:par>
                        <p:par>
                          <p:cTn id="164" fill="hold">
                            <p:stCondLst>
                              <p:cond delay="17100"/>
                            </p:stCondLst>
                            <p:childTnLst>
                              <p:par>
                                <p:cTn id="165" presetID="22" presetClass="entr" presetSubtype="8" fill="hold" grpId="0" nodeType="afterEffect">
                                  <p:stCondLst>
                                    <p:cond delay="0"/>
                                  </p:stCondLst>
                                  <p:childTnLst>
                                    <p:set>
                                      <p:cBhvr>
                                        <p:cTn id="166" dur="1" fill="hold">
                                          <p:stCondLst>
                                            <p:cond delay="0"/>
                                          </p:stCondLst>
                                        </p:cTn>
                                        <p:tgtEl>
                                          <p:spTgt spid="88">
                                            <p:txEl>
                                              <p:pRg st="0" end="0"/>
                                            </p:txEl>
                                          </p:spTgt>
                                        </p:tgtEl>
                                        <p:attrNameLst>
                                          <p:attrName>style.visibility</p:attrName>
                                        </p:attrNameLst>
                                      </p:cBhvr>
                                      <p:to>
                                        <p:strVal val="visible"/>
                                      </p:to>
                                    </p:set>
                                    <p:animEffect transition="in" filter="wipe(left)">
                                      <p:cBhvr>
                                        <p:cTn id="167" dur="500"/>
                                        <p:tgtEl>
                                          <p:spTgt spid="88">
                                            <p:txEl>
                                              <p:pRg st="0" end="0"/>
                                            </p:txEl>
                                          </p:spTgt>
                                        </p:tgtEl>
                                      </p:cBhvr>
                                    </p:animEffect>
                                  </p:childTnLst>
                                </p:cTn>
                              </p:par>
                            </p:childTnLst>
                          </p:cTn>
                        </p:par>
                        <p:par>
                          <p:cTn id="168" fill="hold">
                            <p:stCondLst>
                              <p:cond delay="176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500"/>
                                        <p:tgtEl>
                                          <p:spTgt spid="60"/>
                                        </p:tgtEl>
                                      </p:cBhvr>
                                    </p:animEffect>
                                  </p:childTnLst>
                                </p:cTn>
                              </p:par>
                            </p:childTnLst>
                          </p:cTn>
                        </p:par>
                        <p:par>
                          <p:cTn id="172" fill="hold">
                            <p:stCondLst>
                              <p:cond delay="18100"/>
                            </p:stCondLst>
                            <p:childTnLst>
                              <p:par>
                                <p:cTn id="173" presetID="22" presetClass="entr" presetSubtype="8" fill="hold" grpId="0" nodeType="after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wipe(left)">
                                      <p:cBhvr>
                                        <p:cTn id="175" dur="500"/>
                                        <p:tgtEl>
                                          <p:spTgt spid="61"/>
                                        </p:tgtEl>
                                      </p:cBhvr>
                                    </p:animEffect>
                                  </p:childTnLst>
                                </p:cTn>
                              </p:par>
                            </p:childTnLst>
                          </p:cTn>
                        </p:par>
                        <p:par>
                          <p:cTn id="176" fill="hold">
                            <p:stCondLst>
                              <p:cond delay="18600"/>
                            </p:stCondLst>
                            <p:childTnLst>
                              <p:par>
                                <p:cTn id="177" presetID="49" presetClass="entr" presetSubtype="0" decel="100000" fill="hold" grpId="0" nodeType="afterEffect">
                                  <p:stCondLst>
                                    <p:cond delay="0"/>
                                  </p:stCondLst>
                                  <p:childTnLst>
                                    <p:set>
                                      <p:cBhvr>
                                        <p:cTn id="178" dur="1" fill="hold">
                                          <p:stCondLst>
                                            <p:cond delay="0"/>
                                          </p:stCondLst>
                                        </p:cTn>
                                        <p:tgtEl>
                                          <p:spTgt spid="62"/>
                                        </p:tgtEl>
                                        <p:attrNameLst>
                                          <p:attrName>style.visibility</p:attrName>
                                        </p:attrNameLst>
                                      </p:cBhvr>
                                      <p:to>
                                        <p:strVal val="visible"/>
                                      </p:to>
                                    </p:set>
                                    <p:anim calcmode="lin" valueType="num">
                                      <p:cBhvr>
                                        <p:cTn id="179" dur="500" fill="hold"/>
                                        <p:tgtEl>
                                          <p:spTgt spid="62"/>
                                        </p:tgtEl>
                                        <p:attrNameLst>
                                          <p:attrName>ppt_w</p:attrName>
                                        </p:attrNameLst>
                                      </p:cBhvr>
                                      <p:tavLst>
                                        <p:tav tm="0">
                                          <p:val>
                                            <p:fltVal val="0"/>
                                          </p:val>
                                        </p:tav>
                                        <p:tav tm="100000">
                                          <p:val>
                                            <p:strVal val="#ppt_w"/>
                                          </p:val>
                                        </p:tav>
                                      </p:tavLst>
                                    </p:anim>
                                    <p:anim calcmode="lin" valueType="num">
                                      <p:cBhvr>
                                        <p:cTn id="180" dur="500" fill="hold"/>
                                        <p:tgtEl>
                                          <p:spTgt spid="62"/>
                                        </p:tgtEl>
                                        <p:attrNameLst>
                                          <p:attrName>ppt_h</p:attrName>
                                        </p:attrNameLst>
                                      </p:cBhvr>
                                      <p:tavLst>
                                        <p:tav tm="0">
                                          <p:val>
                                            <p:fltVal val="0"/>
                                          </p:val>
                                        </p:tav>
                                        <p:tav tm="100000">
                                          <p:val>
                                            <p:strVal val="#ppt_h"/>
                                          </p:val>
                                        </p:tav>
                                      </p:tavLst>
                                    </p:anim>
                                    <p:anim calcmode="lin" valueType="num">
                                      <p:cBhvr>
                                        <p:cTn id="181" dur="500" fill="hold"/>
                                        <p:tgtEl>
                                          <p:spTgt spid="62"/>
                                        </p:tgtEl>
                                        <p:attrNameLst>
                                          <p:attrName>style.rotation</p:attrName>
                                        </p:attrNameLst>
                                      </p:cBhvr>
                                      <p:tavLst>
                                        <p:tav tm="0">
                                          <p:val>
                                            <p:fltVal val="360"/>
                                          </p:val>
                                        </p:tav>
                                        <p:tav tm="100000">
                                          <p:val>
                                            <p:fltVal val="0"/>
                                          </p:val>
                                        </p:tav>
                                      </p:tavLst>
                                    </p:anim>
                                    <p:animEffect transition="in" filter="fade">
                                      <p:cBhvr>
                                        <p:cTn id="182" dur="500"/>
                                        <p:tgtEl>
                                          <p:spTgt spid="62"/>
                                        </p:tgtEl>
                                      </p:cBhvr>
                                    </p:animEffect>
                                  </p:childTnLst>
                                </p:cTn>
                              </p:par>
                            </p:childTnLst>
                          </p:cTn>
                        </p:par>
                        <p:par>
                          <p:cTn id="183" fill="hold">
                            <p:stCondLst>
                              <p:cond delay="19100"/>
                            </p:stCondLst>
                            <p:childTnLst>
                              <p:par>
                                <p:cTn id="184" presetID="22" presetClass="entr" presetSubtype="4" fill="hold" grpId="0" nodeType="afterEffect">
                                  <p:stCondLst>
                                    <p:cond delay="0"/>
                                  </p:stCondLst>
                                  <p:childTnLst>
                                    <p:set>
                                      <p:cBhvr>
                                        <p:cTn id="185" dur="1" fill="hold">
                                          <p:stCondLst>
                                            <p:cond delay="0"/>
                                          </p:stCondLst>
                                        </p:cTn>
                                        <p:tgtEl>
                                          <p:spTgt spid="63"/>
                                        </p:tgtEl>
                                        <p:attrNameLst>
                                          <p:attrName>style.visibility</p:attrName>
                                        </p:attrNameLst>
                                      </p:cBhvr>
                                      <p:to>
                                        <p:strVal val="visible"/>
                                      </p:to>
                                    </p:set>
                                    <p:animEffect transition="in" filter="wipe(down)">
                                      <p:cBhvr>
                                        <p:cTn id="186" dur="500"/>
                                        <p:tgtEl>
                                          <p:spTgt spid="63"/>
                                        </p:tgtEl>
                                      </p:cBhvr>
                                    </p:animEffect>
                                  </p:childTnLst>
                                </p:cTn>
                              </p:par>
                            </p:childTnLst>
                          </p:cTn>
                        </p:par>
                        <p:par>
                          <p:cTn id="187" fill="hold">
                            <p:stCondLst>
                              <p:cond delay="19600"/>
                            </p:stCondLst>
                            <p:childTnLst>
                              <p:par>
                                <p:cTn id="188" presetID="10" presetClass="entr" presetSubtype="0" fill="hold" grpId="0" nodeType="afterEffect">
                                  <p:stCondLst>
                                    <p:cond delay="0"/>
                                  </p:stCondLst>
                                  <p:childTnLst>
                                    <p:set>
                                      <p:cBhvr>
                                        <p:cTn id="189" dur="1" fill="hold">
                                          <p:stCondLst>
                                            <p:cond delay="0"/>
                                          </p:stCondLst>
                                        </p:cTn>
                                        <p:tgtEl>
                                          <p:spTgt spid="64"/>
                                        </p:tgtEl>
                                        <p:attrNameLst>
                                          <p:attrName>style.visibility</p:attrName>
                                        </p:attrNameLst>
                                      </p:cBhvr>
                                      <p:to>
                                        <p:strVal val="visible"/>
                                      </p:to>
                                    </p:set>
                                    <p:animEffect transition="in" filter="fade">
                                      <p:cBhvr>
                                        <p:cTn id="190" dur="500"/>
                                        <p:tgtEl>
                                          <p:spTgt spid="64"/>
                                        </p:tgtEl>
                                      </p:cBhvr>
                                    </p:animEffect>
                                  </p:childTnLst>
                                </p:cTn>
                              </p:par>
                            </p:childTnLst>
                          </p:cTn>
                        </p:par>
                        <p:par>
                          <p:cTn id="191" fill="hold">
                            <p:stCondLst>
                              <p:cond delay="20100"/>
                            </p:stCondLst>
                            <p:childTnLst>
                              <p:par>
                                <p:cTn id="192" presetID="22" presetClass="entr" presetSubtype="4" fill="hold" grpId="0" nodeType="afterEffect">
                                  <p:stCondLst>
                                    <p:cond delay="0"/>
                                  </p:stCondLst>
                                  <p:iterate type="lt">
                                    <p:tmPct val="10000"/>
                                  </p:iterate>
                                  <p:childTnLst>
                                    <p:set>
                                      <p:cBhvr>
                                        <p:cTn id="193" dur="1" fill="hold">
                                          <p:stCondLst>
                                            <p:cond delay="0"/>
                                          </p:stCondLst>
                                        </p:cTn>
                                        <p:tgtEl>
                                          <p:spTgt spid="82">
                                            <p:txEl>
                                              <p:pRg st="0" end="0"/>
                                            </p:txEl>
                                          </p:spTgt>
                                        </p:tgtEl>
                                        <p:attrNameLst>
                                          <p:attrName>style.visibility</p:attrName>
                                        </p:attrNameLst>
                                      </p:cBhvr>
                                      <p:to>
                                        <p:strVal val="visible"/>
                                      </p:to>
                                    </p:set>
                                    <p:animEffect transition="in" filter="wipe(down)">
                                      <p:cBhvr>
                                        <p:cTn id="194" dur="500"/>
                                        <p:tgtEl>
                                          <p:spTgt spid="82">
                                            <p:txEl>
                                              <p:pRg st="0" end="0"/>
                                            </p:txEl>
                                          </p:spTgt>
                                        </p:tgtEl>
                                      </p:cBhvr>
                                    </p:animEffect>
                                  </p:childTnLst>
                                </p:cTn>
                              </p:par>
                            </p:childTnLst>
                          </p:cTn>
                        </p:par>
                        <p:par>
                          <p:cTn id="195" fill="hold">
                            <p:stCondLst>
                              <p:cond delay="20750"/>
                            </p:stCondLst>
                            <p:childTnLst>
                              <p:par>
                                <p:cTn id="196" presetID="2" presetClass="entr" presetSubtype="2" decel="98000" fill="hold" grpId="0" nodeType="afterEffect">
                                  <p:stCondLst>
                                    <p:cond delay="0"/>
                                  </p:stCondLst>
                                  <p:childTnLst>
                                    <p:set>
                                      <p:cBhvr>
                                        <p:cTn id="197" dur="1" fill="hold">
                                          <p:stCondLst>
                                            <p:cond delay="0"/>
                                          </p:stCondLst>
                                        </p:cTn>
                                        <p:tgtEl>
                                          <p:spTgt spid="79">
                                            <p:txEl>
                                              <p:pRg st="0" end="0"/>
                                            </p:txEl>
                                          </p:spTgt>
                                        </p:tgtEl>
                                        <p:attrNameLst>
                                          <p:attrName>style.visibility</p:attrName>
                                        </p:attrNameLst>
                                      </p:cBhvr>
                                      <p:to>
                                        <p:strVal val="visible"/>
                                      </p:to>
                                    </p:set>
                                    <p:anim calcmode="lin" valueType="num">
                                      <p:cBhvr additive="base">
                                        <p:cTn id="198" dur="750" fill="hold"/>
                                        <p:tgtEl>
                                          <p:spTgt spid="79">
                                            <p:txEl>
                                              <p:pRg st="0" end="0"/>
                                            </p:txEl>
                                          </p:spTgt>
                                        </p:tgtEl>
                                        <p:attrNameLst>
                                          <p:attrName>ppt_x</p:attrName>
                                        </p:attrNameLst>
                                      </p:cBhvr>
                                      <p:tavLst>
                                        <p:tav tm="0">
                                          <p:val>
                                            <p:strVal val="1+#ppt_w/2"/>
                                          </p:val>
                                        </p:tav>
                                        <p:tav tm="100000">
                                          <p:val>
                                            <p:strVal val="#ppt_x"/>
                                          </p:val>
                                        </p:tav>
                                      </p:tavLst>
                                    </p:anim>
                                    <p:anim calcmode="lin" valueType="num">
                                      <p:cBhvr additive="base">
                                        <p:cTn id="199" dur="750" fill="hold"/>
                                        <p:tgtEl>
                                          <p:spTgt spid="79">
                                            <p:txEl>
                                              <p:pRg st="0" end="0"/>
                                            </p:txEl>
                                          </p:spTgt>
                                        </p:tgtEl>
                                        <p:attrNameLst>
                                          <p:attrName>ppt_y</p:attrName>
                                        </p:attrNameLst>
                                      </p:cBhvr>
                                      <p:tavLst>
                                        <p:tav tm="0">
                                          <p:val>
                                            <p:strVal val="#ppt_y"/>
                                          </p:val>
                                        </p:tav>
                                        <p:tav tm="100000">
                                          <p:val>
                                            <p:strVal val="#ppt_y"/>
                                          </p:val>
                                        </p:tav>
                                      </p:tavLst>
                                    </p:anim>
                                  </p:childTnLst>
                                </p:cTn>
                              </p:par>
                              <p:par>
                                <p:cTn id="200" presetID="2" presetClass="entr" presetSubtype="2" decel="98000" fill="hold" grpId="0" nodeType="withEffect">
                                  <p:stCondLst>
                                    <p:cond delay="0"/>
                                  </p:stCondLst>
                                  <p:childTnLst>
                                    <p:set>
                                      <p:cBhvr>
                                        <p:cTn id="201" dur="1" fill="hold">
                                          <p:stCondLst>
                                            <p:cond delay="0"/>
                                          </p:stCondLst>
                                        </p:cTn>
                                        <p:tgtEl>
                                          <p:spTgt spid="81"/>
                                        </p:tgtEl>
                                        <p:attrNameLst>
                                          <p:attrName>style.visibility</p:attrName>
                                        </p:attrNameLst>
                                      </p:cBhvr>
                                      <p:to>
                                        <p:strVal val="visible"/>
                                      </p:to>
                                    </p:set>
                                    <p:anim calcmode="lin" valueType="num">
                                      <p:cBhvr additive="base">
                                        <p:cTn id="202" dur="750" fill="hold"/>
                                        <p:tgtEl>
                                          <p:spTgt spid="81"/>
                                        </p:tgtEl>
                                        <p:attrNameLst>
                                          <p:attrName>ppt_x</p:attrName>
                                        </p:attrNameLst>
                                      </p:cBhvr>
                                      <p:tavLst>
                                        <p:tav tm="0">
                                          <p:val>
                                            <p:strVal val="1+#ppt_w/2"/>
                                          </p:val>
                                        </p:tav>
                                        <p:tav tm="100000">
                                          <p:val>
                                            <p:strVal val="#ppt_x"/>
                                          </p:val>
                                        </p:tav>
                                      </p:tavLst>
                                    </p:anim>
                                    <p:anim calcmode="lin" valueType="num">
                                      <p:cBhvr additive="base">
                                        <p:cTn id="203" dur="750" fill="hold"/>
                                        <p:tgtEl>
                                          <p:spTgt spid="81"/>
                                        </p:tgtEl>
                                        <p:attrNameLst>
                                          <p:attrName>ppt_y</p:attrName>
                                        </p:attrNameLst>
                                      </p:cBhvr>
                                      <p:tavLst>
                                        <p:tav tm="0">
                                          <p:val>
                                            <p:strVal val="#ppt_y"/>
                                          </p:val>
                                        </p:tav>
                                        <p:tav tm="100000">
                                          <p:val>
                                            <p:strVal val="#ppt_y"/>
                                          </p:val>
                                        </p:tav>
                                      </p:tavLst>
                                    </p:anim>
                                  </p:childTnLst>
                                </p:cTn>
                              </p:par>
                            </p:childTnLst>
                          </p:cTn>
                        </p:par>
                        <p:par>
                          <p:cTn id="204" fill="hold">
                            <p:stCondLst>
                              <p:cond delay="21500"/>
                            </p:stCondLst>
                            <p:childTnLst>
                              <p:par>
                                <p:cTn id="205" presetID="22" presetClass="entr" presetSubtype="8" fill="hold" grpId="0" nodeType="afterEffect">
                                  <p:stCondLst>
                                    <p:cond delay="0"/>
                                  </p:stCondLst>
                                  <p:childTnLst>
                                    <p:set>
                                      <p:cBhvr>
                                        <p:cTn id="206" dur="1" fill="hold">
                                          <p:stCondLst>
                                            <p:cond delay="0"/>
                                          </p:stCondLst>
                                        </p:cTn>
                                        <p:tgtEl>
                                          <p:spTgt spid="80">
                                            <p:txEl>
                                              <p:pRg st="0" end="0"/>
                                            </p:txEl>
                                          </p:spTgt>
                                        </p:tgtEl>
                                        <p:attrNameLst>
                                          <p:attrName>style.visibility</p:attrName>
                                        </p:attrNameLst>
                                      </p:cBhvr>
                                      <p:to>
                                        <p:strVal val="visible"/>
                                      </p:to>
                                    </p:set>
                                    <p:animEffect transition="in" filter="wipe(left)">
                                      <p:cBhvr>
                                        <p:cTn id="207" dur="500"/>
                                        <p:tgtEl>
                                          <p:spTgt spid="80">
                                            <p:txEl>
                                              <p:pRg st="0" end="0"/>
                                            </p:txEl>
                                          </p:spTgt>
                                        </p:tgtEl>
                                      </p:cBhvr>
                                    </p:animEffect>
                                  </p:childTnLst>
                                </p:cTn>
                              </p:par>
                            </p:childTnLst>
                          </p:cTn>
                        </p:par>
                        <p:par>
                          <p:cTn id="208" fill="hold">
                            <p:stCondLst>
                              <p:cond delay="22000"/>
                            </p:stCondLst>
                            <p:childTnLst>
                              <p:par>
                                <p:cTn id="209" presetID="10" presetClass="entr" presetSubtype="0" fill="hold" grpId="0" nodeType="afterEffect">
                                  <p:stCondLst>
                                    <p:cond delay="0"/>
                                  </p:stCondLst>
                                  <p:childTnLst>
                                    <p:set>
                                      <p:cBhvr>
                                        <p:cTn id="210" dur="1" fill="hold">
                                          <p:stCondLst>
                                            <p:cond delay="0"/>
                                          </p:stCondLst>
                                        </p:cTn>
                                        <p:tgtEl>
                                          <p:spTgt spid="66"/>
                                        </p:tgtEl>
                                        <p:attrNameLst>
                                          <p:attrName>style.visibility</p:attrName>
                                        </p:attrNameLst>
                                      </p:cBhvr>
                                      <p:to>
                                        <p:strVal val="visible"/>
                                      </p:to>
                                    </p:set>
                                    <p:animEffect transition="in" filter="fade">
                                      <p:cBhvr>
                                        <p:cTn id="211" dur="500"/>
                                        <p:tgtEl>
                                          <p:spTgt spid="66"/>
                                        </p:tgtEl>
                                      </p:cBhvr>
                                    </p:animEffect>
                                  </p:childTnLst>
                                </p:cTn>
                              </p:par>
                            </p:childTnLst>
                          </p:cTn>
                        </p:par>
                        <p:par>
                          <p:cTn id="212" fill="hold">
                            <p:stCondLst>
                              <p:cond delay="22500"/>
                            </p:stCondLst>
                            <p:childTnLst>
                              <p:par>
                                <p:cTn id="213" presetID="22" presetClass="entr" presetSubtype="8" fill="hold" grpId="0" nodeType="afterEffect">
                                  <p:stCondLst>
                                    <p:cond delay="0"/>
                                  </p:stCondLst>
                                  <p:childTnLst>
                                    <p:set>
                                      <p:cBhvr>
                                        <p:cTn id="214" dur="1" fill="hold">
                                          <p:stCondLst>
                                            <p:cond delay="0"/>
                                          </p:stCondLst>
                                        </p:cTn>
                                        <p:tgtEl>
                                          <p:spTgt spid="67"/>
                                        </p:tgtEl>
                                        <p:attrNameLst>
                                          <p:attrName>style.visibility</p:attrName>
                                        </p:attrNameLst>
                                      </p:cBhvr>
                                      <p:to>
                                        <p:strVal val="visible"/>
                                      </p:to>
                                    </p:set>
                                    <p:animEffect transition="in" filter="wipe(left)">
                                      <p:cBhvr>
                                        <p:cTn id="2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6" grpId="0" animBg="1"/>
      <p:bldP spid="36" grpId="0" animBg="1"/>
      <p:bldP spid="37" grpId="0" animBg="1"/>
      <p:bldP spid="38" grpId="0" animBg="1"/>
      <p:bldP spid="39" grpId="0" animBg="1"/>
      <p:bldP spid="40" grpId="0" animBg="1"/>
      <p:bldP spid="41" grpId="0" animBg="1"/>
      <p:bldP spid="42" grpId="0" animBg="1"/>
      <p:bldP spid="48" grpId="0" animBg="1"/>
      <p:bldP spid="49" grpId="0" animBg="1"/>
      <p:bldP spid="50" grpId="0" animBg="1"/>
      <p:bldP spid="51" grpId="0" animBg="1"/>
      <p:bldP spid="52" grpId="0" animBg="1"/>
      <p:bldP spid="54" grpId="0" animBg="1"/>
      <p:bldP spid="55" grpId="0" animBg="1"/>
      <p:bldP spid="56" grpId="0" animBg="1"/>
      <p:bldP spid="57" grpId="0" animBg="1"/>
      <p:bldP spid="58" grpId="0" animBg="1"/>
      <p:bldP spid="60" grpId="0" animBg="1"/>
      <p:bldP spid="61" grpId="0" animBg="1"/>
      <p:bldP spid="62" grpId="0" animBg="1"/>
      <p:bldP spid="63" grpId="0" animBg="1"/>
      <p:bldP spid="64" grpId="0" animBg="1"/>
      <p:bldP spid="66" grpId="0" animBg="1"/>
      <p:bldP spid="71" grpId="0" build="p">
        <p:tmplLst>
          <p:tmpl lvl="1">
            <p:tnLst>
              <p:par>
                <p:cTn presetID="2" presetClass="entr" presetSubtype="2" decel="100000"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750" fill="hold"/>
                        <p:tgtEl>
                          <p:spTgt spid="71"/>
                        </p:tgtEl>
                        <p:attrNameLst>
                          <p:attrName>ppt_x</p:attrName>
                        </p:attrNameLst>
                      </p:cBhvr>
                      <p:tavLst>
                        <p:tav tm="0">
                          <p:val>
                            <p:strVal val="1+#ppt_w/2"/>
                          </p:val>
                        </p:tav>
                        <p:tav tm="100000">
                          <p:val>
                            <p:strVal val="#ppt_x"/>
                          </p:val>
                        </p:tav>
                      </p:tavLst>
                    </p:anim>
                    <p:anim calcmode="lin" valueType="num">
                      <p:cBhvr additive="base">
                        <p:cTn dur="750" fill="hold"/>
                        <p:tgtEl>
                          <p:spTgt spid="71"/>
                        </p:tgtEl>
                        <p:attrNameLst>
                          <p:attrName>ppt_y</p:attrName>
                        </p:attrNameLst>
                      </p:cBhvr>
                      <p:tavLst>
                        <p:tav tm="0">
                          <p:val>
                            <p:strVal val="#ppt_y"/>
                          </p:val>
                        </p:tav>
                        <p:tav tm="100000">
                          <p:val>
                            <p:strVal val="#ppt_y"/>
                          </p:val>
                        </p:tav>
                      </p:tavLst>
                    </p:anim>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animBg="1"/>
      <p:bldP spid="74"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4"/>
                        </p:tgtEl>
                        <p:attrNameLst>
                          <p:attrName>style.visibility</p:attrName>
                        </p:attrNameLst>
                      </p:cBhvr>
                      <p:to>
                        <p:strVal val="visible"/>
                      </p:to>
                    </p:set>
                    <p:animEffect transition="in" filter="wipe(left)">
                      <p:cBhvr>
                        <p:cTn dur="500"/>
                        <p:tgtEl>
                          <p:spTgt spid="74"/>
                        </p:tgtEl>
                      </p:cBhvr>
                    </p:animEffect>
                  </p:childTnLst>
                </p:cTn>
              </p:par>
            </p:tnLst>
          </p:tmpl>
        </p:tmplLst>
      </p:bldP>
      <p:bldP spid="75" grpId="0" build="p">
        <p:tmplLst>
          <p:tmpl lvl="1">
            <p:tnLst>
              <p:par>
                <p:cTn presetID="2" presetClass="entr" presetSubtype="2" decel="98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750" fill="hold"/>
                        <p:tgtEl>
                          <p:spTgt spid="75"/>
                        </p:tgtEl>
                        <p:attrNameLst>
                          <p:attrName>ppt_x</p:attrName>
                        </p:attrNameLst>
                      </p:cBhvr>
                      <p:tavLst>
                        <p:tav tm="0">
                          <p:val>
                            <p:strVal val="1+#ppt_w/2"/>
                          </p:val>
                        </p:tav>
                        <p:tav tm="100000">
                          <p:val>
                            <p:strVal val="#ppt_x"/>
                          </p:val>
                        </p:tav>
                      </p:tavLst>
                    </p:anim>
                    <p:anim calcmode="lin" valueType="num">
                      <p:cBhvr additive="base">
                        <p:cTn dur="75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78"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 presetClass="entr" presetSubtype="2" decel="98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fill="hold"/>
                        <p:tgtEl>
                          <p:spTgt spid="79"/>
                        </p:tgtEl>
                        <p:attrNameLst>
                          <p:attrName>ppt_x</p:attrName>
                        </p:attrNameLst>
                      </p:cBhvr>
                      <p:tavLst>
                        <p:tav tm="0">
                          <p:val>
                            <p:strVal val="1+#ppt_w/2"/>
                          </p:val>
                        </p:tav>
                        <p:tav tm="100000">
                          <p:val>
                            <p:strVal val="#ppt_x"/>
                          </p:val>
                        </p:tav>
                      </p:tavLst>
                    </p:anim>
                    <p:anim calcmode="lin" valueType="num">
                      <p:cBhvr additive="base">
                        <p:cTn dur="750" fill="hold"/>
                        <p:tgtEl>
                          <p:spTgt spid="79"/>
                        </p:tgtEl>
                        <p:attrNameLst>
                          <p:attrName>ppt_y</p:attrName>
                        </p:attrNameLst>
                      </p:cBhvr>
                      <p:tavLst>
                        <p:tav tm="0">
                          <p:val>
                            <p:strVal val="#ppt_y"/>
                          </p:val>
                        </p:tav>
                        <p:tav tm="100000">
                          <p:val>
                            <p:strVal val="#ppt_y"/>
                          </p:val>
                        </p:tav>
                      </p:tavLst>
                    </p:anim>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animBg="1"/>
      <p:bldP spid="82"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 presetClass="entr" presetSubtype="2" decel="9800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fill="hold"/>
                        <p:tgtEl>
                          <p:spTgt spid="83"/>
                        </p:tgtEl>
                        <p:attrNameLst>
                          <p:attrName>ppt_x</p:attrName>
                        </p:attrNameLst>
                      </p:cBhvr>
                      <p:tavLst>
                        <p:tav tm="0">
                          <p:val>
                            <p:strVal val="1+#ppt_w/2"/>
                          </p:val>
                        </p:tav>
                        <p:tav tm="100000">
                          <p:val>
                            <p:strVal val="#ppt_x"/>
                          </p:val>
                        </p:tav>
                      </p:tavLst>
                    </p:anim>
                    <p:anim calcmode="lin" valueType="num">
                      <p:cBhvr additive="base">
                        <p:cTn dur="750" fill="hold"/>
                        <p:tgtEl>
                          <p:spTgt spid="83"/>
                        </p:tgtEl>
                        <p:attrNameLst>
                          <p:attrName>ppt_y</p:attrName>
                        </p:attrNameLst>
                      </p:cBhvr>
                      <p:tavLst>
                        <p:tav tm="0">
                          <p:val>
                            <p:strVal val="#ppt_y"/>
                          </p:val>
                        </p:tav>
                        <p:tav tm="100000">
                          <p:val>
                            <p:strVal val="#ppt_y"/>
                          </p:val>
                        </p:tav>
                      </p:tavLst>
                    </p:anim>
                  </p:childTnLst>
                </p:cTn>
              </p:par>
            </p:tnLst>
          </p:tmpl>
        </p:tmplLst>
      </p:bldP>
      <p:bldP spid="84" grpId="0" build="p">
        <p:tmplLst>
          <p:tmpl lvl="1">
            <p:tnLst>
              <p:par>
                <p:cTn presetID="22" presetClass="entr" presetSubtype="8" fill="hold" nodeType="after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wipe(left)">
                      <p:cBhvr>
                        <p:cTn dur="500"/>
                        <p:tgtEl>
                          <p:spTgt spid="84"/>
                        </p:tgtEl>
                      </p:cBhvr>
                    </p:animEffect>
                  </p:childTnLst>
                </p:cTn>
              </p:par>
            </p:tnLst>
          </p:tmpl>
        </p:tmplLst>
      </p:bldP>
      <p:bldP spid="85" grpId="0" animBg="1"/>
      <p:bldP spid="86"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 presetClass="entr" presetSubtype="2" decel="98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750" fill="hold"/>
                        <p:tgtEl>
                          <p:spTgt spid="87"/>
                        </p:tgtEl>
                        <p:attrNameLst>
                          <p:attrName>ppt_x</p:attrName>
                        </p:attrNameLst>
                      </p:cBhvr>
                      <p:tavLst>
                        <p:tav tm="0">
                          <p:val>
                            <p:strVal val="1+#ppt_w/2"/>
                          </p:val>
                        </p:tav>
                        <p:tav tm="100000">
                          <p:val>
                            <p:strVal val="#ppt_x"/>
                          </p:val>
                        </p:tav>
                      </p:tavLst>
                    </p:anim>
                    <p:anim calcmode="lin" valueType="num">
                      <p:cBhvr additive="base">
                        <p:cTn dur="750" fill="hold"/>
                        <p:tgtEl>
                          <p:spTgt spid="87"/>
                        </p:tgtEl>
                        <p:attrNameLst>
                          <p:attrName>ppt_y</p:attrName>
                        </p:attrNameLst>
                      </p:cBhvr>
                      <p:tavLst>
                        <p:tav tm="0">
                          <p:val>
                            <p:strVal val="#ppt_y"/>
                          </p:val>
                        </p:tav>
                        <p:tav tm="100000">
                          <p:val>
                            <p:strVal val="#ppt_y"/>
                          </p:val>
                        </p:tav>
                      </p:tavLst>
                    </p:anim>
                  </p:childTnLst>
                </p:cTn>
              </p:par>
            </p:tnLst>
          </p:tmpl>
        </p:tmplLst>
      </p:bldP>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animBg="1"/>
      <p:bldP spid="90" grpId="0" build="p">
        <p:tmplLst>
          <p:tmpl lvl="1">
            <p:tnLst>
              <p:par>
                <p:cTn presetID="22" presetClass="entr" presetSubtype="4"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Effect transition="in" filter="wipe(down)">
                      <p:cBhvr>
                        <p:cTn dur="500"/>
                        <p:tgtEl>
                          <p:spTgt spid="90"/>
                        </p:tgtEl>
                      </p:cBhvr>
                    </p:animEffect>
                  </p:childTnLst>
                </p:cTn>
              </p:par>
            </p:tnLst>
          </p:tmpl>
        </p:tmplLst>
      </p:bldP>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 y="3775955"/>
            <a:ext cx="18286412" cy="1947863"/>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7"/>
          <p:cNvSpPr/>
          <p:nvPr userDrawn="1"/>
        </p:nvSpPr>
        <p:spPr>
          <a:xfrm>
            <a:off x="8043640"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33"/>
          <p:cNvSpPr/>
          <p:nvPr userDrawn="1"/>
        </p:nvSpPr>
        <p:spPr>
          <a:xfrm rot="10800000">
            <a:off x="3503785"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7"/>
          <p:cNvSpPr/>
          <p:nvPr userDrawn="1"/>
        </p:nvSpPr>
        <p:spPr>
          <a:xfrm>
            <a:off x="10853552"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33"/>
          <p:cNvSpPr/>
          <p:nvPr userDrawn="1"/>
        </p:nvSpPr>
        <p:spPr>
          <a:xfrm rot="10800000">
            <a:off x="6313697"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7"/>
          <p:cNvSpPr/>
          <p:nvPr userDrawn="1"/>
        </p:nvSpPr>
        <p:spPr>
          <a:xfrm>
            <a:off x="13663464"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33"/>
          <p:cNvSpPr/>
          <p:nvPr userDrawn="1"/>
        </p:nvSpPr>
        <p:spPr>
          <a:xfrm rot="10800000">
            <a:off x="9123609"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7"/>
          <p:cNvSpPr/>
          <p:nvPr userDrawn="1"/>
        </p:nvSpPr>
        <p:spPr>
          <a:xfrm>
            <a:off x="16473376"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33"/>
          <p:cNvSpPr/>
          <p:nvPr userDrawn="1"/>
        </p:nvSpPr>
        <p:spPr>
          <a:xfrm rot="10800000">
            <a:off x="11933521"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7"/>
          <p:cNvSpPr/>
          <p:nvPr userDrawn="1"/>
        </p:nvSpPr>
        <p:spPr>
          <a:xfrm>
            <a:off x="5233728" y="3307951"/>
            <a:ext cx="945094" cy="467072"/>
          </a:xfrm>
          <a:custGeom>
            <a:avLst/>
            <a:gdLst/>
            <a:ahLst/>
            <a:cxn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33"/>
          <p:cNvSpPr/>
          <p:nvPr userDrawn="1"/>
        </p:nvSpPr>
        <p:spPr>
          <a:xfrm rot="10800000">
            <a:off x="693873" y="5722886"/>
            <a:ext cx="951623" cy="468000"/>
          </a:xfrm>
          <a:custGeom>
            <a:avLst/>
            <a:gdLst/>
            <a:ahLst/>
            <a:cxn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2" name="正方形/長方形 31"/>
          <p:cNvSpPr/>
          <p:nvPr userDrawn="1"/>
        </p:nvSpPr>
        <p:spPr>
          <a:xfrm>
            <a:off x="1222326" y="702627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6"/>
          <p:cNvSpPr/>
          <p:nvPr userDrawn="1"/>
        </p:nvSpPr>
        <p:spPr>
          <a:xfrm rot="18900000">
            <a:off x="3617978"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6"/>
          <p:cNvSpPr/>
          <p:nvPr userDrawn="1"/>
        </p:nvSpPr>
        <p:spPr>
          <a:xfrm rot="18900000">
            <a:off x="6427890"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6"/>
          <p:cNvSpPr/>
          <p:nvPr userDrawn="1"/>
        </p:nvSpPr>
        <p:spPr>
          <a:xfrm rot="18900000">
            <a:off x="9237802"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
          <p:cNvSpPr/>
          <p:nvPr userDrawn="1"/>
        </p:nvSpPr>
        <p:spPr>
          <a:xfrm rot="18900000">
            <a:off x="12047714"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6"/>
          <p:cNvSpPr/>
          <p:nvPr userDrawn="1"/>
        </p:nvSpPr>
        <p:spPr>
          <a:xfrm rot="18900000">
            <a:off x="808066" y="4163864"/>
            <a:ext cx="5248576" cy="1170179"/>
          </a:xfrm>
          <a:custGeom>
            <a:avLst/>
            <a:gdLst/>
            <a:ahLst/>
            <a:cxn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sz="3600" spc="0" baseline="0">
                <a:solidFill>
                  <a:schemeClr val="bg1"/>
                </a:solidFill>
                <a:effectLst/>
                <a:latin typeface="Route 159 Bold" pitchFamily="50" charset="0"/>
              </a:defRPr>
            </a:lvl1pPr>
          </a:lstStyle>
          <a:p>
            <a:pPr lvl="0"/>
            <a:r>
              <a:rPr lang="en-US" dirty="0" smtClean="0"/>
              <a:t>Word</a:t>
            </a:r>
            <a:endParaRPr lang="en-US" dirty="0"/>
          </a:p>
        </p:txBody>
      </p:sp>
      <p:sp>
        <p:nvSpPr>
          <p:cNvPr id="27"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
        <p:nvSpPr>
          <p:cNvPr id="28"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
        <p:nvSpPr>
          <p:cNvPr id="29"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
        <p:nvSpPr>
          <p:cNvPr id="30"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lang="en-US" altLang="ja-JP" dirty="0" smtClean="0"/>
              <a:t>Word</a:t>
            </a:r>
            <a:endParaRPr lang="en-US" altLang="ja-JP" dirty="0"/>
          </a:p>
        </p:txBody>
      </p:sp>
    </p:spTree>
    <p:extLst>
      <p:ext uri="{BB962C8B-B14F-4D97-AF65-F5344CB8AC3E}">
        <p14:creationId xmlns:p14="http://schemas.microsoft.com/office/powerpoint/2010/main" val="313968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250"/>
                                        <p:tgtEl>
                                          <p:spTgt spid="25"/>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wipe(down)">
                                      <p:cBhvr>
                                        <p:cTn id="26" dur="500"/>
                                        <p:tgtEl>
                                          <p:spTgt spid="26">
                                            <p:txEl>
                                              <p:pRg st="0" end="0"/>
                                            </p:txEl>
                                          </p:spTgt>
                                        </p:tgtEl>
                                      </p:cBhvr>
                                    </p:animEffect>
                                  </p:childTnLst>
                                </p:cTn>
                              </p:par>
                            </p:childTnLst>
                          </p:cTn>
                        </p:par>
                        <p:par>
                          <p:cTn id="27" fill="hold">
                            <p:stCondLst>
                              <p:cond delay="175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250"/>
                                        <p:tgtEl>
                                          <p:spTgt spid="24"/>
                                        </p:tgtEl>
                                      </p:cBhvr>
                                    </p:animEffect>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250"/>
                                        <p:tgtEl>
                                          <p:spTgt spid="16"/>
                                        </p:tgtEl>
                                      </p:cBhvr>
                                    </p:animEffect>
                                  </p:childTnLst>
                                </p:cTn>
                              </p:par>
                            </p:childTnLst>
                          </p:cTn>
                        </p:par>
                        <p:par>
                          <p:cTn id="35" fill="hold">
                            <p:stCondLst>
                              <p:cond delay="225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wipe(down)">
                                      <p:cBhvr>
                                        <p:cTn id="41" dur="500"/>
                                        <p:tgtEl>
                                          <p:spTgt spid="28">
                                            <p:txEl>
                                              <p:pRg st="0" end="0"/>
                                            </p:txEl>
                                          </p:spTgt>
                                        </p:tgtEl>
                                      </p:cBhvr>
                                    </p:animEffect>
                                  </p:childTnLst>
                                </p:cTn>
                              </p:par>
                            </p:childTnLst>
                          </p:cTn>
                        </p:par>
                        <p:par>
                          <p:cTn id="42" fill="hold">
                            <p:stCondLst>
                              <p:cond delay="2750"/>
                            </p:stCondLst>
                            <p:childTnLst>
                              <p:par>
                                <p:cTn id="43" presetID="22" presetClass="entr" presetSubtype="1"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250"/>
                                        <p:tgtEl>
                                          <p:spTgt spid="15"/>
                                        </p:tgtEl>
                                      </p:cBhvr>
                                    </p:animEffect>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250"/>
                                        <p:tgtEl>
                                          <p:spTgt spid="22"/>
                                        </p:tgtEl>
                                      </p:cBhvr>
                                    </p:animEffect>
                                  </p:childTnLst>
                                </p:cTn>
                              </p:par>
                            </p:childTnLst>
                          </p:cTn>
                        </p:par>
                        <p:par>
                          <p:cTn id="50" fill="hold">
                            <p:stCondLst>
                              <p:cond delay="3250"/>
                            </p:stCondLst>
                            <p:childTnLst>
                              <p:par>
                                <p:cTn id="51" presetID="2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
                                            <p:txEl>
                                              <p:pRg st="0" end="0"/>
                                            </p:txEl>
                                          </p:spTgt>
                                        </p:tgtEl>
                                        <p:attrNameLst>
                                          <p:attrName>style.visibility</p:attrName>
                                        </p:attrNameLst>
                                      </p:cBhvr>
                                      <p:to>
                                        <p:strVal val="visible"/>
                                      </p:to>
                                    </p:set>
                                    <p:animEffect transition="in" filter="wipe(down)">
                                      <p:cBhvr>
                                        <p:cTn id="56" dur="500"/>
                                        <p:tgtEl>
                                          <p:spTgt spid="30">
                                            <p:txEl>
                                              <p:pRg st="0" end="0"/>
                                            </p:txEl>
                                          </p:spTgt>
                                        </p:tgtEl>
                                      </p:cBhvr>
                                    </p:animEffect>
                                  </p:childTnLst>
                                </p:cTn>
                              </p:par>
                            </p:childTnLst>
                          </p:cTn>
                        </p:par>
                        <p:par>
                          <p:cTn id="57" fill="hold">
                            <p:stCondLst>
                              <p:cond delay="375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250"/>
                                        <p:tgtEl>
                                          <p:spTgt spid="21"/>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250"/>
                                        <p:tgtEl>
                                          <p:spTgt spid="13"/>
                                        </p:tgtEl>
                                      </p:cBhvr>
                                    </p:animEffect>
                                  </p:childTnLst>
                                </p:cTn>
                              </p:par>
                            </p:childTnLst>
                          </p:cTn>
                        </p:par>
                        <p:par>
                          <p:cTn id="65" fill="hold">
                            <p:stCondLst>
                              <p:cond delay="4250"/>
                            </p:stCondLst>
                            <p:childTnLst>
                              <p:par>
                                <p:cTn id="66" presetID="2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Effect transition="in" filter="wipe(down)">
                                      <p:cBhvr>
                                        <p:cTn id="71" dur="500"/>
                                        <p:tgtEl>
                                          <p:spTgt spid="27">
                                            <p:txEl>
                                              <p:pRg st="0" end="0"/>
                                            </p:txEl>
                                          </p:spTgt>
                                        </p:tgtEl>
                                      </p:cBhvr>
                                    </p:animEffect>
                                  </p:childTnLst>
                                </p:cTn>
                              </p:par>
                            </p:childTnLst>
                          </p:cTn>
                        </p:par>
                        <p:par>
                          <p:cTn id="72" fill="hold">
                            <p:stCondLst>
                              <p:cond delay="4750"/>
                            </p:stCondLst>
                            <p:childTnLst>
                              <p:par>
                                <p:cTn id="73" presetID="22" presetClass="entr" presetSubtype="1"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up)">
                                      <p:cBhvr>
                                        <p:cTn id="75" dur="250"/>
                                        <p:tgtEl>
                                          <p:spTgt spid="12"/>
                                        </p:tgtEl>
                                      </p:cBhvr>
                                    </p:animEffect>
                                  </p:childTnLst>
                                </p:cTn>
                              </p:par>
                            </p:childTnLst>
                          </p:cTn>
                        </p:par>
                        <p:par>
                          <p:cTn id="76" fill="hold">
                            <p:stCondLst>
                              <p:cond delay="5000"/>
                            </p:stCondLst>
                            <p:childTnLst>
                              <p:par>
                                <p:cTn id="77" presetID="22" presetClass="entr" presetSubtype="1"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up)">
                                      <p:cBhvr>
                                        <p:cTn id="79" dur="250"/>
                                        <p:tgtEl>
                                          <p:spTgt spid="19"/>
                                        </p:tgtEl>
                                      </p:cBhvr>
                                    </p:animEffect>
                                  </p:childTnLst>
                                </p:cTn>
                              </p:par>
                            </p:childTnLst>
                          </p:cTn>
                        </p:par>
                        <p:par>
                          <p:cTn id="80" fill="hold">
                            <p:stCondLst>
                              <p:cond delay="525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9">
                                            <p:txEl>
                                              <p:pRg st="0" end="0"/>
                                            </p:txEl>
                                          </p:spTgt>
                                        </p:tgtEl>
                                        <p:attrNameLst>
                                          <p:attrName>style.visibility</p:attrName>
                                        </p:attrNameLst>
                                      </p:cBhvr>
                                      <p:to>
                                        <p:strVal val="visible"/>
                                      </p:to>
                                    </p:set>
                                    <p:animEffect transition="in" filter="wipe(down)">
                                      <p:cBhvr>
                                        <p:cTn id="86" dur="500"/>
                                        <p:tgtEl>
                                          <p:spTgt spid="29">
                                            <p:txEl>
                                              <p:pRg st="0" end="0"/>
                                            </p:txEl>
                                          </p:spTgt>
                                        </p:tgtEl>
                                      </p:cBhvr>
                                    </p:animEffect>
                                  </p:childTnLst>
                                </p:cTn>
                              </p:par>
                            </p:childTnLst>
                          </p:cTn>
                        </p:par>
                        <p:par>
                          <p:cTn id="87" fill="hold">
                            <p:stCondLst>
                              <p:cond delay="5750"/>
                            </p:stCondLst>
                            <p:childTnLst>
                              <p:par>
                                <p:cTn id="88" presetID="22" presetClass="entr" presetSubtype="1"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250"/>
                                        <p:tgtEl>
                                          <p:spTgt spid="18"/>
                                        </p:tgtEl>
                                      </p:cBhvr>
                                    </p:animEffect>
                                  </p:childTnLst>
                                </p:cTn>
                              </p:par>
                            </p:childTnLst>
                          </p:cTn>
                        </p:par>
                        <p:par>
                          <p:cTn id="91" fill="hold">
                            <p:stCondLst>
                              <p:cond delay="6000"/>
                            </p:stCondLst>
                            <p:childTnLst>
                              <p:par>
                                <p:cTn id="92" presetID="2" presetClass="entr" presetSubtype="8" decel="100000" fill="hold" grpId="0" nodeType="afterEffect">
                                  <p:stCondLst>
                                    <p:cond delay="500"/>
                                  </p:stCondLst>
                                  <p:childTnLst>
                                    <p:set>
                                      <p:cBhvr>
                                        <p:cTn id="93" dur="1" fill="hold">
                                          <p:stCondLst>
                                            <p:cond delay="0"/>
                                          </p:stCondLst>
                                        </p:cTn>
                                        <p:tgtEl>
                                          <p:spTgt spid="32"/>
                                        </p:tgtEl>
                                        <p:attrNameLst>
                                          <p:attrName>style.visibility</p:attrName>
                                        </p:attrNameLst>
                                      </p:cBhvr>
                                      <p:to>
                                        <p:strVal val="visible"/>
                                      </p:to>
                                    </p:set>
                                    <p:anim calcmode="lin" valueType="num">
                                      <p:cBhvr additive="base">
                                        <p:cTn id="94" dur="500" fill="hold"/>
                                        <p:tgtEl>
                                          <p:spTgt spid="32"/>
                                        </p:tgtEl>
                                        <p:attrNameLst>
                                          <p:attrName>ppt_x</p:attrName>
                                        </p:attrNameLst>
                                      </p:cBhvr>
                                      <p:tavLst>
                                        <p:tav tm="0">
                                          <p:val>
                                            <p:strVal val="0-#ppt_w/2"/>
                                          </p:val>
                                        </p:tav>
                                        <p:tav tm="100000">
                                          <p:val>
                                            <p:strVal val="#ppt_x"/>
                                          </p:val>
                                        </p:tav>
                                      </p:tavLst>
                                    </p:anim>
                                    <p:anim calcmode="lin" valueType="num">
                                      <p:cBhvr additive="base">
                                        <p:cTn id="95" dur="500" fill="hold"/>
                                        <p:tgtEl>
                                          <p:spTgt spid="32"/>
                                        </p:tgtEl>
                                        <p:attrNameLst>
                                          <p:attrName>ppt_y</p:attrName>
                                        </p:attrNameLst>
                                      </p:cBhvr>
                                      <p:tavLst>
                                        <p:tav tm="0">
                                          <p:val>
                                            <p:strVal val="#ppt_y"/>
                                          </p:val>
                                        </p:tav>
                                        <p:tav tm="100000">
                                          <p:val>
                                            <p:strVal val="#ppt_y"/>
                                          </p:val>
                                        </p:tav>
                                      </p:tavLst>
                                    </p:anim>
                                  </p:childTnLst>
                                </p:cTn>
                              </p:par>
                              <p:par>
                                <p:cTn id="96" presetID="2" presetClass="entr" presetSubtype="2" decel="100000" fill="hold" grpId="0" nodeType="withEffect">
                                  <p:stCondLst>
                                    <p:cond delay="500"/>
                                  </p:stCondLst>
                                  <p:childTnLst>
                                    <p:set>
                                      <p:cBhvr>
                                        <p:cTn id="97" dur="1" fill="hold">
                                          <p:stCondLst>
                                            <p:cond delay="0"/>
                                          </p:stCondLst>
                                        </p:cTn>
                                        <p:tgtEl>
                                          <p:spTgt spid="31">
                                            <p:txEl>
                                              <p:pRg st="0" end="0"/>
                                            </p:txEl>
                                          </p:spTgt>
                                        </p:tgtEl>
                                        <p:attrNameLst>
                                          <p:attrName>style.visibility</p:attrName>
                                        </p:attrNameLst>
                                      </p:cBhvr>
                                      <p:to>
                                        <p:strVal val="visible"/>
                                      </p:to>
                                    </p:set>
                                    <p:anim calcmode="lin" valueType="num">
                                      <p:cBhvr additive="base">
                                        <p:cTn id="98"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2" grpId="0" animBg="1"/>
      <p:bldP spid="13" grpId="0" animBg="1"/>
      <p:bldP spid="15" grpId="0" animBg="1"/>
      <p:bldP spid="16" grpId="0" animBg="1"/>
      <p:bldP spid="18" grpId="0" animBg="1"/>
      <p:bldP spid="19" grpId="0" animBg="1"/>
      <p:bldP spid="21" grpId="0" animBg="1"/>
      <p:bldP spid="22" grpId="0" animBg="1"/>
      <p:bldP spid="24" grpId="0" animBg="1"/>
      <p:bldP spid="25" grpId="0" animBg="1"/>
      <p:bldP spid="3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animBg="1"/>
      <p:bldP spid="11" grpId="0" animBg="1"/>
      <p:bldP spid="14" grpId="0" animBg="1"/>
      <p:bldP spid="17" grpId="0" animBg="1"/>
      <p:bldP spid="20" grpId="0" animBg="1"/>
      <p:bldP spid="23" grpId="0" animBg="1"/>
      <p:bldP spid="26" grpId="0" build="p">
        <p:tmplLst>
          <p:tmpl lvl="1">
            <p:tnLst>
              <p:par>
                <p:cTn presetID="22" presetClass="entr" presetSubtype="4"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build="p">
        <p:tmplLst>
          <p:tmpl lvl="1">
            <p:tnLst>
              <p:par>
                <p:cTn presetID="22" presetClass="entr" presetSubtype="4"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9"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1"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2"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kumimoji="1" lang="en-US" altLang="ja-JP" dirty="0" smtClean="0"/>
              <a:t>Add an image</a:t>
            </a:r>
            <a:endParaRPr kumimoji="1" lang="ja-JP" altLang="en-US" dirty="0"/>
          </a:p>
        </p:txBody>
      </p:sp>
      <p:sp>
        <p:nvSpPr>
          <p:cNvPr id="14"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5"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6"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7"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8"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kumimoji="1" lang="en-US" altLang="ja-JP" dirty="0" smtClean="0"/>
              <a:t>TEXT</a:t>
            </a:r>
            <a:endParaRPr kumimoji="1" lang="ja-JP" altLang="en-US" dirty="0"/>
          </a:p>
        </p:txBody>
      </p:sp>
      <p:sp>
        <p:nvSpPr>
          <p:cNvPr id="19"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0" name="正方形/長方形 19"/>
          <p:cNvSpPr/>
          <p:nvPr userDrawn="1"/>
        </p:nvSpPr>
        <p:spPr>
          <a:xfrm>
            <a:off x="1222326" y="751976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372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500"/>
                            </p:stCondLst>
                            <p:childTnLst>
                              <p:par>
                                <p:cTn id="21" presetID="22" presetClass="entr" presetSubtype="1"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750"/>
                            </p:stCondLst>
                            <p:childTnLst>
                              <p:par>
                                <p:cTn id="29" presetID="22" presetClass="entr" presetSubtype="1" fill="hold" grpId="0" nodeType="after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1"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5250"/>
                            </p:stCondLst>
                            <p:childTnLst>
                              <p:par>
                                <p:cTn id="45" presetID="22" presetClass="entr" presetSubtype="1" fill="hold" grpId="0" nodeType="after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6500"/>
                            </p:stCondLst>
                            <p:childTnLst>
                              <p:par>
                                <p:cTn id="53" presetID="2" presetClass="entr" presetSubtype="8" decel="100000" fill="hold" grpId="0" nodeType="after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19">
                                            <p:txEl>
                                              <p:pRg st="0" end="0"/>
                                            </p:txEl>
                                          </p:spTgt>
                                        </p:tgtEl>
                                        <p:attrNameLst>
                                          <p:attrName>style.visibility</p:attrName>
                                        </p:attrNameLst>
                                      </p:cBhvr>
                                      <p:to>
                                        <p:strVal val="visible"/>
                                      </p:to>
                                    </p:set>
                                    <p:anim calcmode="lin" valueType="num">
                                      <p:cBhvr additive="base">
                                        <p:cTn id="59"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9" grpId="0" animBg="1"/>
      <p:bldP spid="10" grpId="0" animBg="1"/>
      <p:bldP spid="11" grpId="0" animBg="1"/>
      <p:bldP spid="12" grpId="0" animBg="1"/>
      <p:bldP spid="14" grpId="0" animBg="1">
        <p:tmplLst>
          <p:tmpl>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tmplLst>
          <p:tmpl>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tmplLst>
          <p:tmpl>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allAtOnce">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a:off x="0" y="2767236"/>
            <a:ext cx="7129368" cy="1080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1800000" y="4399417"/>
            <a:ext cx="7129368"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3600000" y="6031598"/>
            <a:ext cx="7129368"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userDrawn="1"/>
        </p:nvSpPr>
        <p:spPr>
          <a:xfrm>
            <a:off x="5398214" y="7663780"/>
            <a:ext cx="7129368" cy="10801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762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25" name="正方形/長方形 24"/>
          <p:cNvSpPr/>
          <p:nvPr userDrawn="1"/>
        </p:nvSpPr>
        <p:spPr>
          <a:xfrm>
            <a:off x="-29722" y="8477753"/>
            <a:ext cx="6677030" cy="7204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userDrawn="1"/>
        </p:nvSpPr>
        <p:spPr>
          <a:xfrm rot="10800000">
            <a:off x="5926875" y="6645437"/>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userDrawn="1"/>
        </p:nvSpPr>
        <p:spPr>
          <a:xfrm rot="10800000">
            <a:off x="5926875" y="6645436"/>
            <a:ext cx="4600136" cy="720434"/>
          </a:xfrm>
          <a:custGeom>
            <a:avLst/>
            <a:gdLst/>
            <a:ahLst/>
            <a:cxn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10800000">
            <a:off x="9806577" y="4813120"/>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06575" y="4813119"/>
            <a:ext cx="4600136" cy="720434"/>
          </a:xfrm>
          <a:custGeom>
            <a:avLst/>
            <a:gdLst/>
            <a:ahLst/>
            <a:cxn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0800000">
            <a:off x="13686278" y="2980804"/>
            <a:ext cx="720434" cy="2552751"/>
          </a:xfrm>
          <a:custGeom>
            <a:avLst/>
            <a:gdLst/>
            <a:ahLst/>
            <a:cxn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13686277" y="2980803"/>
            <a:ext cx="4600135" cy="720434"/>
          </a:xfrm>
          <a:custGeom>
            <a:avLst/>
            <a:gdLst/>
            <a:ahLst/>
            <a:cxn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userDrawn="1"/>
        </p:nvSpPr>
        <p:spPr>
          <a:xfrm>
            <a:off x="6886463" y="7365870"/>
            <a:ext cx="1941557" cy="1938992"/>
          </a:xfrm>
          <a:prstGeom prst="rect">
            <a:avLst/>
          </a:prstGeom>
          <a:noFill/>
        </p:spPr>
        <p:txBody>
          <a:bodyPr wrap="none" rtlCol="0">
            <a:spAutoFit/>
          </a:bodyPr>
          <a:lstStyle/>
          <a:p>
            <a:r>
              <a:rPr kumimoji="1" lang="en-US" altLang="ja-JP" sz="12000" dirty="0" smtClean="0">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12000" dirty="0">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21" name="テキスト ボックス 20"/>
          <p:cNvSpPr txBox="1"/>
          <p:nvPr userDrawn="1"/>
        </p:nvSpPr>
        <p:spPr>
          <a:xfrm>
            <a:off x="10766800" y="5533553"/>
            <a:ext cx="1941557" cy="1938992"/>
          </a:xfrm>
          <a:prstGeom prst="rect">
            <a:avLst/>
          </a:prstGeom>
          <a:noFill/>
        </p:spPr>
        <p:txBody>
          <a:bodyPr wrap="none" rtlCol="0">
            <a:spAutoFit/>
          </a:bodyPr>
          <a:lstStyle/>
          <a:p>
            <a:r>
              <a:rPr kumimoji="1" lang="en-US" altLang="ja-JP" sz="12000" dirty="0" smtClean="0">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12000" dirty="0">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22" name="テキスト ボックス 21"/>
          <p:cNvSpPr txBox="1"/>
          <p:nvPr userDrawn="1"/>
        </p:nvSpPr>
        <p:spPr>
          <a:xfrm>
            <a:off x="14647139" y="3701237"/>
            <a:ext cx="1941557" cy="1938992"/>
          </a:xfrm>
          <a:prstGeom prst="rect">
            <a:avLst/>
          </a:prstGeom>
          <a:noFill/>
        </p:spPr>
        <p:txBody>
          <a:bodyPr wrap="none" rtlCol="0">
            <a:spAutoFit/>
          </a:bodyPr>
          <a:lstStyle/>
          <a:p>
            <a:r>
              <a:rPr kumimoji="1" lang="en-US" altLang="ja-JP" sz="12000" dirty="0" smtClean="0">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12000" dirty="0">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27" name="直角三角形 26"/>
          <p:cNvSpPr/>
          <p:nvPr userDrawn="1"/>
        </p:nvSpPr>
        <p:spPr>
          <a:xfrm>
            <a:off x="9121024" y="6645436"/>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6"/>
          <p:cNvSpPr/>
          <p:nvPr userDrawn="1"/>
        </p:nvSpPr>
        <p:spPr>
          <a:xfrm>
            <a:off x="5224409" y="84777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26"/>
          <p:cNvSpPr/>
          <p:nvPr userDrawn="1"/>
        </p:nvSpPr>
        <p:spPr>
          <a:xfrm>
            <a:off x="13001594" y="4808553"/>
            <a:ext cx="1404929" cy="720434"/>
          </a:xfrm>
          <a:custGeom>
            <a:avLst/>
            <a:gdLst/>
            <a:ahLst/>
            <a:cxn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正方形/長方形 35"/>
          <p:cNvSpPr/>
          <p:nvPr userDrawn="1"/>
        </p:nvSpPr>
        <p:spPr>
          <a:xfrm>
            <a:off x="2251327" y="715245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1" name="正方形/長方形 40"/>
          <p:cNvSpPr/>
          <p:nvPr userDrawn="1"/>
        </p:nvSpPr>
        <p:spPr>
          <a:xfrm>
            <a:off x="6159801" y="532673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正方形/長方形 43"/>
          <p:cNvSpPr/>
          <p:nvPr userDrawn="1"/>
        </p:nvSpPr>
        <p:spPr>
          <a:xfrm>
            <a:off x="10042482" y="3487823"/>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329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2" presetClass="entr" presetSubtype="8"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2100"/>
                            </p:stCondLst>
                            <p:childTnLst>
                              <p:par>
                                <p:cTn id="38" presetID="22" presetClass="entr" presetSubtype="8" fill="hold" grpId="0" nodeType="afterEffect">
                                  <p:stCondLst>
                                    <p:cond delay="0"/>
                                  </p:st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left)">
                                      <p:cBhvr>
                                        <p:cTn id="40" dur="500"/>
                                        <p:tgtEl>
                                          <p:spTgt spid="35">
                                            <p:txEl>
                                              <p:pRg st="0" end="0"/>
                                            </p:txEl>
                                          </p:spTgt>
                                        </p:tgtEl>
                                      </p:cBhvr>
                                    </p:animEffect>
                                  </p:childTnLst>
                                </p:cTn>
                              </p:par>
                              <p:par>
                                <p:cTn id="41" presetID="22" presetClass="entr" presetSubtype="4" fill="hold" grpId="0"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grpId="0" nodeType="with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3600"/>
                            </p:stCondLst>
                            <p:childTnLst>
                              <p:par>
                                <p:cTn id="51" presetID="10"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4100"/>
                            </p:stCondLst>
                            <p:childTnLst>
                              <p:par>
                                <p:cTn id="55" presetID="2" presetClass="entr" presetSubtype="8" decel="100000" fill="hold" grpId="0" nodeType="afterEffect">
                                  <p:stCondLst>
                                    <p:cond delay="0"/>
                                  </p:stCondLst>
                                  <p:childTnLst>
                                    <p:set>
                                      <p:cBhvr>
                                        <p:cTn id="56" dur="1" fill="hold">
                                          <p:stCondLst>
                                            <p:cond delay="0"/>
                                          </p:stCondLst>
                                        </p:cTn>
                                        <p:tgtEl>
                                          <p:spTgt spid="39">
                                            <p:txEl>
                                              <p:pRg st="0" end="0"/>
                                            </p:txEl>
                                          </p:spTgt>
                                        </p:tgtEl>
                                        <p:attrNameLst>
                                          <p:attrName>style.visibility</p:attrName>
                                        </p:attrNameLst>
                                      </p:cBhvr>
                                      <p:to>
                                        <p:strVal val="visible"/>
                                      </p:to>
                                    </p:set>
                                    <p:anim calcmode="lin" valueType="num">
                                      <p:cBhvr additive="base">
                                        <p:cTn id="57" dur="500" fill="hold"/>
                                        <p:tgtEl>
                                          <p:spTgt spid="39">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8" decel="100000" fill="hold" grpId="0" nodeType="withEffect">
                                  <p:stCondLst>
                                    <p:cond delay="10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0-#ppt_w/2"/>
                                          </p:val>
                                        </p:tav>
                                        <p:tav tm="100000">
                                          <p:val>
                                            <p:strVal val="#ppt_x"/>
                                          </p:val>
                                        </p:tav>
                                      </p:tavLst>
                                    </p:anim>
                                    <p:anim calcmode="lin" valueType="num">
                                      <p:cBhvr additive="base">
                                        <p:cTn id="62" dur="5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4700"/>
                            </p:stCondLst>
                            <p:childTnLst>
                              <p:par>
                                <p:cTn id="64" presetID="22" presetClass="entr" presetSubtype="8" fill="hold" grpId="0" nodeType="afterEffect">
                                  <p:stCondLst>
                                    <p:cond delay="0"/>
                                  </p:st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left)">
                                      <p:cBhvr>
                                        <p:cTn id="66" dur="500"/>
                                        <p:tgtEl>
                                          <p:spTgt spid="40">
                                            <p:txEl>
                                              <p:pRg st="0" end="0"/>
                                            </p:txEl>
                                          </p:spTgt>
                                        </p:tgtEl>
                                      </p:cBhvr>
                                    </p:animEffect>
                                  </p:childTnLst>
                                </p:cTn>
                              </p:par>
                              <p:par>
                                <p:cTn id="67" presetID="22" presetClass="entr" presetSubtype="4" fill="hold" grpId="0" nodeType="withEffect">
                                  <p:stCondLst>
                                    <p:cond delay="125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par>
                                <p:cTn id="70" presetID="22" presetClass="entr" presetSubtype="4" fill="hold" grpId="0" nodeType="withEffect">
                                  <p:stCondLst>
                                    <p:cond delay="125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par>
                                <p:cTn id="73" presetID="22" presetClass="entr" presetSubtype="8" fill="hold" grpId="0" nodeType="withEffect">
                                  <p:stCondLst>
                                    <p:cond delay="15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par>
                          <p:cTn id="76" fill="hold">
                            <p:stCondLst>
                              <p:cond delay="67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7200"/>
                            </p:stCondLst>
                            <p:childTnLst>
                              <p:par>
                                <p:cTn id="81" presetID="2" presetClass="entr" presetSubtype="8" decel="100000" fill="hold" grpId="0" nodeType="afterEffect">
                                  <p:stCondLst>
                                    <p:cond delay="0"/>
                                  </p:stCondLst>
                                  <p:childTnLst>
                                    <p:set>
                                      <p:cBhvr>
                                        <p:cTn id="82" dur="1" fill="hold">
                                          <p:stCondLst>
                                            <p:cond delay="0"/>
                                          </p:stCondLst>
                                        </p:cTn>
                                        <p:tgtEl>
                                          <p:spTgt spid="42">
                                            <p:txEl>
                                              <p:pRg st="0" end="0"/>
                                            </p:txEl>
                                          </p:spTgt>
                                        </p:tgtEl>
                                        <p:attrNameLst>
                                          <p:attrName>style.visibility</p:attrName>
                                        </p:attrNameLst>
                                      </p:cBhvr>
                                      <p:to>
                                        <p:strVal val="visible"/>
                                      </p:to>
                                    </p:set>
                                    <p:anim calcmode="lin" valueType="num">
                                      <p:cBhvr additive="base">
                                        <p:cTn id="8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4" dur="500" fill="hold"/>
                                        <p:tgtEl>
                                          <p:spTgt spid="42">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10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0-#ppt_w/2"/>
                                          </p:val>
                                        </p:tav>
                                        <p:tav tm="100000">
                                          <p:val>
                                            <p:strVal val="#ppt_x"/>
                                          </p:val>
                                        </p:tav>
                                      </p:tavLst>
                                    </p:anim>
                                    <p:anim calcmode="lin" valueType="num">
                                      <p:cBhvr additive="base">
                                        <p:cTn id="88" dur="500" fill="hold"/>
                                        <p:tgtEl>
                                          <p:spTgt spid="44"/>
                                        </p:tgtEl>
                                        <p:attrNameLst>
                                          <p:attrName>ppt_y</p:attrName>
                                        </p:attrNameLst>
                                      </p:cBhvr>
                                      <p:tavLst>
                                        <p:tav tm="0">
                                          <p:val>
                                            <p:strVal val="#ppt_y"/>
                                          </p:val>
                                        </p:tav>
                                        <p:tav tm="100000">
                                          <p:val>
                                            <p:strVal val="#ppt_y"/>
                                          </p:val>
                                        </p:tav>
                                      </p:tavLst>
                                    </p:anim>
                                  </p:childTnLst>
                                </p:cTn>
                              </p:par>
                            </p:childTnLst>
                          </p:cTn>
                        </p:par>
                        <p:par>
                          <p:cTn id="89" fill="hold">
                            <p:stCondLst>
                              <p:cond delay="7800"/>
                            </p:stCondLst>
                            <p:childTnLst>
                              <p:par>
                                <p:cTn id="90" presetID="22" presetClass="entr" presetSubtype="8"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wipe(left)">
                                      <p:cBhvr>
                                        <p:cTn id="9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0" grpId="0" animBg="1"/>
      <p:bldP spid="13" grpId="0" animBg="1"/>
      <p:bldP spid="14" grpId="0" animBg="1"/>
      <p:bldP spid="17" grpId="0" animBg="1"/>
      <p:bldP spid="20" grpId="0"/>
      <p:bldP spid="21" grpId="0"/>
      <p:bldP spid="22" grpId="0"/>
      <p:bldP spid="27" grpId="0" animBg="1"/>
      <p:bldP spid="30" grpId="0" animBg="1"/>
      <p:bldP spid="31" grpId="0" animBg="1"/>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build="p">
        <p:tmplLst>
          <p:tmpl lvl="1">
            <p:tnLst>
              <p:par>
                <p:cTn presetID="2" presetClass="entr" presetSubtype="8"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animBg="1"/>
      <p:bldP spid="42" grpId="0" build="p">
        <p:tmplLst>
          <p:tmpl lvl="1">
            <p:tnLst>
              <p:par>
                <p:cTn presetID="2" presetClass="entr" presetSubtype="8" decel="10000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grpSp>
        <p:nvGrpSpPr>
          <p:cNvPr id="117"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18" name="正方形/長方形 11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円/楕円 11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1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0"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11" name="正方形/長方形 110"/>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円/楕円 111"/>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16"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grpSp>
        <p:nvGrpSpPr>
          <p:cNvPr id="108" name="グループ化 107"/>
          <p:cNvGrpSpPr/>
          <p:nvPr userDrawn="1"/>
        </p:nvGrpSpPr>
        <p:grpSpPr>
          <a:xfrm>
            <a:off x="763801" y="7024106"/>
            <a:ext cx="6003425" cy="908106"/>
            <a:chOff x="1073297" y="6784950"/>
            <a:chExt cx="6003425" cy="908106"/>
          </a:xfrm>
        </p:grpSpPr>
        <p:sp>
          <p:nvSpPr>
            <p:cNvPr id="99" name="正方形/長方形 98"/>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円/楕円 101"/>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円/楕円 106"/>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4000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userDrawn="1"/>
        </p:nvGrpSpPr>
        <p:grpSpPr>
          <a:xfrm rot="3180000">
            <a:off x="-2239641" y="12022006"/>
            <a:ext cx="1496309" cy="2535059"/>
            <a:chOff x="7305638" y="3002101"/>
            <a:chExt cx="2688353" cy="4554631"/>
          </a:xfrm>
        </p:grpSpPr>
        <p:grpSp>
          <p:nvGrpSpPr>
            <p:cNvPr id="71" name="グループ化 70"/>
            <p:cNvGrpSpPr/>
            <p:nvPr userDrawn="1"/>
          </p:nvGrpSpPr>
          <p:grpSpPr>
            <a:xfrm>
              <a:off x="8267831" y="5345989"/>
              <a:ext cx="763508" cy="2210743"/>
              <a:chOff x="8267831" y="5345989"/>
              <a:chExt cx="763508" cy="2210743"/>
            </a:xfrm>
          </p:grpSpPr>
          <p:sp>
            <p:nvSpPr>
              <p:cNvPr id="95" name="円/楕円 94"/>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円/楕円 95"/>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91" name="直角三角形 90"/>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角三角形 91"/>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87" name="直角三角形 86"/>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直角三角形 87"/>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5" name="グループ化 74"/>
            <p:cNvGrpSpPr/>
            <p:nvPr userDrawn="1"/>
          </p:nvGrpSpPr>
          <p:grpSpPr>
            <a:xfrm>
              <a:off x="7665303" y="3002101"/>
              <a:ext cx="1969480" cy="3253919"/>
              <a:chOff x="7665303" y="3002101"/>
              <a:chExt cx="1969480" cy="3253919"/>
            </a:xfrm>
          </p:grpSpPr>
          <p:sp>
            <p:nvSpPr>
              <p:cNvPr id="85"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7830833" y="3002102"/>
              <a:ext cx="1639326" cy="1035326"/>
              <a:chOff x="7830833" y="3002102"/>
              <a:chExt cx="1639326" cy="1035326"/>
            </a:xfrm>
          </p:grpSpPr>
          <p:sp>
            <p:nvSpPr>
              <p:cNvPr id="83"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7" name="グループ化 76"/>
            <p:cNvGrpSpPr/>
            <p:nvPr userDrawn="1"/>
          </p:nvGrpSpPr>
          <p:grpSpPr>
            <a:xfrm>
              <a:off x="8239071" y="3682019"/>
              <a:ext cx="821030" cy="821030"/>
              <a:chOff x="11914174" y="3199309"/>
              <a:chExt cx="990518" cy="990518"/>
            </a:xfrm>
          </p:grpSpPr>
          <p:sp>
            <p:nvSpPr>
              <p:cNvPr id="81" name="円/楕円 80"/>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p:cNvGrpSpPr/>
            <p:nvPr userDrawn="1"/>
          </p:nvGrpSpPr>
          <p:grpSpPr>
            <a:xfrm>
              <a:off x="8562396" y="5264781"/>
              <a:ext cx="174376" cy="1354190"/>
              <a:chOff x="8562396" y="5264781"/>
              <a:chExt cx="174376" cy="1354190"/>
            </a:xfrm>
          </p:grpSpPr>
          <p:sp>
            <p:nvSpPr>
              <p:cNvPr id="79"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97" name="直線コネクタ 96"/>
          <p:cNvCxnSpPr/>
          <p:nvPr userDrawn="1"/>
        </p:nvCxnSpPr>
        <p:spPr>
          <a:xfrm flipH="1">
            <a:off x="3174175" y="2465056"/>
            <a:ext cx="9872900" cy="731199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8" name="円/楕円 97"/>
          <p:cNvSpPr/>
          <p:nvPr userDrawn="1"/>
        </p:nvSpPr>
        <p:spPr>
          <a:xfrm>
            <a:off x="6108020" y="7273006"/>
            <a:ext cx="410308" cy="410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円/楕円 100"/>
          <p:cNvSpPr/>
          <p:nvPr userDrawn="1"/>
        </p:nvSpPr>
        <p:spPr>
          <a:xfrm>
            <a:off x="11381060" y="3387977"/>
            <a:ext cx="410308" cy="410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05"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00" name="円/楕円 99"/>
          <p:cNvSpPr/>
          <p:nvPr userDrawn="1"/>
        </p:nvSpPr>
        <p:spPr>
          <a:xfrm>
            <a:off x="8744540" y="5330491"/>
            <a:ext cx="410308" cy="4103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22"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7011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4.16667E-7 -2.40049E-6 L 0.86667 -1.14625 " pathEditMode="relative" rAng="0" ptsTypes="AA">
                                      <p:cBhvr>
                                        <p:cTn id="6" dur="1000" fill="hold"/>
                                        <p:tgtEl>
                                          <p:spTgt spid="70"/>
                                        </p:tgtEl>
                                        <p:attrNameLst>
                                          <p:attrName>ppt_x</p:attrName>
                                          <p:attrName>ppt_y</p:attrName>
                                        </p:attrNameLst>
                                      </p:cBhvr>
                                      <p:rCtr x="43333" y="-57313"/>
                                    </p:animMotion>
                                  </p:childTnLst>
                                </p:cTn>
                              </p:par>
                              <p:par>
                                <p:cTn id="7" presetID="22" presetClass="entr" presetSubtype="4" fill="hold" nodeType="withEffect">
                                  <p:stCondLst>
                                    <p:cond delay="250"/>
                                  </p:stCondLst>
                                  <p:childTnLst>
                                    <p:set>
                                      <p:cBhvr>
                                        <p:cTn id="8" dur="1" fill="hold">
                                          <p:stCondLst>
                                            <p:cond delay="0"/>
                                          </p:stCondLst>
                                        </p:cTn>
                                        <p:tgtEl>
                                          <p:spTgt spid="97"/>
                                        </p:tgtEl>
                                        <p:attrNameLst>
                                          <p:attrName>style.visibility</p:attrName>
                                        </p:attrNameLst>
                                      </p:cBhvr>
                                      <p:to>
                                        <p:strVal val="visible"/>
                                      </p:to>
                                    </p:set>
                                    <p:animEffect transition="in" filter="wipe(down)">
                                      <p:cBhvr>
                                        <p:cTn id="9" dur="500"/>
                                        <p:tgtEl>
                                          <p:spTgt spid="97"/>
                                        </p:tgtEl>
                                      </p:cBhvr>
                                    </p:animEffect>
                                  </p:childTnLst>
                                </p:cTn>
                              </p:par>
                              <p:par>
                                <p:cTn id="10" presetID="10" presetClass="entr" presetSubtype="0" fill="hold" grpId="0" nodeType="withEffect">
                                  <p:stCondLst>
                                    <p:cond delay="35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grpId="0" nodeType="withEffect">
                                  <p:stCondLst>
                                    <p:cond delay="450"/>
                                  </p:stCondLst>
                                  <p:childTnLst>
                                    <p:set>
                                      <p:cBhvr>
                                        <p:cTn id="14" dur="1" fill="hold">
                                          <p:stCondLst>
                                            <p:cond delay="0"/>
                                          </p:stCondLst>
                                        </p:cTn>
                                        <p:tgtEl>
                                          <p:spTgt spid="100"/>
                                        </p:tgtEl>
                                        <p:attrNameLst>
                                          <p:attrName>style.visibility</p:attrName>
                                        </p:attrNameLst>
                                      </p:cBhvr>
                                      <p:to>
                                        <p:strVal val="visible"/>
                                      </p:to>
                                    </p:set>
                                    <p:animEffect transition="in" filter="fade">
                                      <p:cBhvr>
                                        <p:cTn id="15" dur="500"/>
                                        <p:tgtEl>
                                          <p:spTgt spid="100"/>
                                        </p:tgtEl>
                                      </p:cBhvr>
                                    </p:animEffect>
                                  </p:childTnLst>
                                </p:cTn>
                              </p:par>
                              <p:par>
                                <p:cTn id="16" presetID="10" presetClass="entr" presetSubtype="0" fill="hold" grpId="0" nodeType="withEffect">
                                  <p:stCondLst>
                                    <p:cond delay="550"/>
                                  </p:stCondLst>
                                  <p:childTnLst>
                                    <p:set>
                                      <p:cBhvr>
                                        <p:cTn id="17" dur="1" fill="hold">
                                          <p:stCondLst>
                                            <p:cond delay="0"/>
                                          </p:stCondLst>
                                        </p:cTn>
                                        <p:tgtEl>
                                          <p:spTgt spid="101"/>
                                        </p:tgtEl>
                                        <p:attrNameLst>
                                          <p:attrName>style.visibility</p:attrName>
                                        </p:attrNameLst>
                                      </p:cBhvr>
                                      <p:to>
                                        <p:strVal val="visible"/>
                                      </p:to>
                                    </p:set>
                                    <p:animEffect transition="in" filter="fade">
                                      <p:cBhvr>
                                        <p:cTn id="18" dur="500"/>
                                        <p:tgtEl>
                                          <p:spTgt spid="101"/>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par>
                          <p:cTn id="27" fill="hold">
                            <p:stCondLst>
                              <p:cond delay="1550"/>
                            </p:stCondLst>
                            <p:childTnLst>
                              <p:par>
                                <p:cTn id="28" presetID="2" presetClass="entr" presetSubtype="8" decel="100000" fill="hold" grpId="0" nodeType="afterEffect">
                                  <p:stCondLst>
                                    <p:cond delay="0"/>
                                  </p:stCondLst>
                                  <p:childTnLst>
                                    <p:set>
                                      <p:cBhvr>
                                        <p:cTn id="29" dur="1" fill="hold">
                                          <p:stCondLst>
                                            <p:cond delay="0"/>
                                          </p:stCondLst>
                                        </p:cTn>
                                        <p:tgtEl>
                                          <p:spTgt spid="104">
                                            <p:txEl>
                                              <p:pRg st="0" end="0"/>
                                            </p:txEl>
                                          </p:spTgt>
                                        </p:tgtEl>
                                        <p:attrNameLst>
                                          <p:attrName>style.visibility</p:attrName>
                                        </p:attrNameLst>
                                      </p:cBhvr>
                                      <p:to>
                                        <p:strVal val="visible"/>
                                      </p:to>
                                    </p:set>
                                    <p:anim calcmode="lin" valueType="num">
                                      <p:cBhvr additive="base">
                                        <p:cTn id="30" dur="500" fill="hold"/>
                                        <p:tgtEl>
                                          <p:spTgt spid="104">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4">
                                            <p:txEl>
                                              <p:pRg st="0" end="0"/>
                                            </p:txEl>
                                          </p:spTgt>
                                        </p:tgtEl>
                                        <p:attrNameLst>
                                          <p:attrName>ppt_y</p:attrName>
                                        </p:attrNameLst>
                                      </p:cBhvr>
                                      <p:tavLst>
                                        <p:tav tm="0">
                                          <p:val>
                                            <p:strVal val="#ppt_y"/>
                                          </p:val>
                                        </p:tav>
                                        <p:tav tm="100000">
                                          <p:val>
                                            <p:strVal val="#ppt_y"/>
                                          </p:val>
                                        </p:tav>
                                      </p:tavLst>
                                    </p:anim>
                                  </p:childTnLst>
                                </p:cTn>
                              </p:par>
                              <p:par>
                                <p:cTn id="32" presetID="2" presetClass="entr" presetSubtype="4" decel="10000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2050"/>
                            </p:stCondLst>
                            <p:childTnLst>
                              <p:par>
                                <p:cTn id="37" presetID="22" presetClass="entr" presetSubtype="8" fill="hold" grpId="0" nodeType="afterEffect">
                                  <p:stCondLst>
                                    <p:cond delay="0"/>
                                  </p:stCondLst>
                                  <p:childTnLst>
                                    <p:set>
                                      <p:cBhvr>
                                        <p:cTn id="38" dur="1" fill="hold">
                                          <p:stCondLst>
                                            <p:cond delay="0"/>
                                          </p:stCondLst>
                                        </p:cTn>
                                        <p:tgtEl>
                                          <p:spTgt spid="105">
                                            <p:txEl>
                                              <p:pRg st="0" end="0"/>
                                            </p:txEl>
                                          </p:spTgt>
                                        </p:tgtEl>
                                        <p:attrNameLst>
                                          <p:attrName>style.visibility</p:attrName>
                                        </p:attrNameLst>
                                      </p:cBhvr>
                                      <p:to>
                                        <p:strVal val="visible"/>
                                      </p:to>
                                    </p:set>
                                    <p:animEffect transition="in" filter="wipe(left)">
                                      <p:cBhvr>
                                        <p:cTn id="39" dur="500"/>
                                        <p:tgtEl>
                                          <p:spTgt spid="105">
                                            <p:txEl>
                                              <p:pRg st="0" end="0"/>
                                            </p:txEl>
                                          </p:spTgt>
                                        </p:tgtEl>
                                      </p:cBhvr>
                                    </p:animEffect>
                                  </p:childTnLst>
                                </p:cTn>
                              </p:par>
                            </p:childTnLst>
                          </p:cTn>
                        </p:par>
                        <p:par>
                          <p:cTn id="40" fill="hold">
                            <p:stCondLst>
                              <p:cond delay="2550"/>
                            </p:stCondLst>
                            <p:childTnLst>
                              <p:par>
                                <p:cTn id="41" presetID="2" presetClass="entr" presetSubtype="8" decel="100000" fill="hold" grpId="0" nodeType="afterEffect">
                                  <p:stCondLst>
                                    <p:cond delay="250"/>
                                  </p:stCondLst>
                                  <p:childTnLst>
                                    <p:set>
                                      <p:cBhvr>
                                        <p:cTn id="42" dur="1" fill="hold">
                                          <p:stCondLst>
                                            <p:cond delay="0"/>
                                          </p:stCondLst>
                                        </p:cTn>
                                        <p:tgtEl>
                                          <p:spTgt spid="115">
                                            <p:txEl>
                                              <p:pRg st="0" end="0"/>
                                            </p:txEl>
                                          </p:spTgt>
                                        </p:tgtEl>
                                        <p:attrNameLst>
                                          <p:attrName>style.visibility</p:attrName>
                                        </p:attrNameLst>
                                      </p:cBhvr>
                                      <p:to>
                                        <p:strVal val="visible"/>
                                      </p:to>
                                    </p:set>
                                    <p:anim calcmode="lin" valueType="num">
                                      <p:cBhvr additive="base">
                                        <p:cTn id="43" dur="500" fill="hold"/>
                                        <p:tgtEl>
                                          <p:spTgt spid="115">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5">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4" decel="100000" fill="hold" nodeType="withEffect">
                                  <p:stCondLst>
                                    <p:cond delay="25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500" fill="hold"/>
                                        <p:tgtEl>
                                          <p:spTgt spid="110"/>
                                        </p:tgtEl>
                                        <p:attrNameLst>
                                          <p:attrName>ppt_x</p:attrName>
                                        </p:attrNameLst>
                                      </p:cBhvr>
                                      <p:tavLst>
                                        <p:tav tm="0">
                                          <p:val>
                                            <p:strVal val="#ppt_x"/>
                                          </p:val>
                                        </p:tav>
                                        <p:tav tm="100000">
                                          <p:val>
                                            <p:strVal val="#ppt_x"/>
                                          </p:val>
                                        </p:tav>
                                      </p:tavLst>
                                    </p:anim>
                                    <p:anim calcmode="lin" valueType="num">
                                      <p:cBhvr additive="base">
                                        <p:cTn id="48" dur="500" fill="hold"/>
                                        <p:tgtEl>
                                          <p:spTgt spid="110"/>
                                        </p:tgtEl>
                                        <p:attrNameLst>
                                          <p:attrName>ppt_y</p:attrName>
                                        </p:attrNameLst>
                                      </p:cBhvr>
                                      <p:tavLst>
                                        <p:tav tm="0">
                                          <p:val>
                                            <p:strVal val="1+#ppt_h/2"/>
                                          </p:val>
                                        </p:tav>
                                        <p:tav tm="100000">
                                          <p:val>
                                            <p:strVal val="#ppt_y"/>
                                          </p:val>
                                        </p:tav>
                                      </p:tavLst>
                                    </p:anim>
                                  </p:childTnLst>
                                </p:cTn>
                              </p:par>
                            </p:childTnLst>
                          </p:cTn>
                        </p:par>
                        <p:par>
                          <p:cTn id="49" fill="hold">
                            <p:stCondLst>
                              <p:cond delay="3300"/>
                            </p:stCondLst>
                            <p:childTnLst>
                              <p:par>
                                <p:cTn id="50" presetID="22" presetClass="entr" presetSubtype="8" fill="hold" grpId="0" nodeType="afterEffect">
                                  <p:stCondLst>
                                    <p:cond delay="0"/>
                                  </p:stCondLst>
                                  <p:childTnLst>
                                    <p:set>
                                      <p:cBhvr>
                                        <p:cTn id="51" dur="1" fill="hold">
                                          <p:stCondLst>
                                            <p:cond delay="0"/>
                                          </p:stCondLst>
                                        </p:cTn>
                                        <p:tgtEl>
                                          <p:spTgt spid="116">
                                            <p:txEl>
                                              <p:pRg st="0" end="0"/>
                                            </p:txEl>
                                          </p:spTgt>
                                        </p:tgtEl>
                                        <p:attrNameLst>
                                          <p:attrName>style.visibility</p:attrName>
                                        </p:attrNameLst>
                                      </p:cBhvr>
                                      <p:to>
                                        <p:strVal val="visible"/>
                                      </p:to>
                                    </p:set>
                                    <p:animEffect transition="in" filter="wipe(left)">
                                      <p:cBhvr>
                                        <p:cTn id="52" dur="500"/>
                                        <p:tgtEl>
                                          <p:spTgt spid="116">
                                            <p:txEl>
                                              <p:pRg st="0" end="0"/>
                                            </p:txEl>
                                          </p:spTgt>
                                        </p:tgtEl>
                                      </p:cBhvr>
                                    </p:animEffect>
                                  </p:childTnLst>
                                </p:cTn>
                              </p:par>
                            </p:childTnLst>
                          </p:cTn>
                        </p:par>
                        <p:par>
                          <p:cTn id="53" fill="hold">
                            <p:stCondLst>
                              <p:cond delay="3800"/>
                            </p:stCondLst>
                            <p:childTnLst>
                              <p:par>
                                <p:cTn id="54" presetID="2" presetClass="entr" presetSubtype="8" decel="100000" fill="hold" grpId="0" nodeType="afterEffect">
                                  <p:stCondLst>
                                    <p:cond delay="250"/>
                                  </p:stCondLst>
                                  <p:childTnLst>
                                    <p:set>
                                      <p:cBhvr>
                                        <p:cTn id="55" dur="1" fill="hold">
                                          <p:stCondLst>
                                            <p:cond delay="0"/>
                                          </p:stCondLst>
                                        </p:cTn>
                                        <p:tgtEl>
                                          <p:spTgt spid="121">
                                            <p:txEl>
                                              <p:pRg st="0" end="0"/>
                                            </p:txEl>
                                          </p:spTgt>
                                        </p:tgtEl>
                                        <p:attrNameLst>
                                          <p:attrName>style.visibility</p:attrName>
                                        </p:attrNameLst>
                                      </p:cBhvr>
                                      <p:to>
                                        <p:strVal val="visible"/>
                                      </p:to>
                                    </p:set>
                                    <p:anim calcmode="lin" valueType="num">
                                      <p:cBhvr additive="base">
                                        <p:cTn id="56" dur="500" fill="hold"/>
                                        <p:tgtEl>
                                          <p:spTgt spid="1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decel="100000" fill="hold" nodeType="withEffect">
                                  <p:stCondLst>
                                    <p:cond delay="250"/>
                                  </p:stCondLst>
                                  <p:childTnLst>
                                    <p:set>
                                      <p:cBhvr>
                                        <p:cTn id="59" dur="1" fill="hold">
                                          <p:stCondLst>
                                            <p:cond delay="0"/>
                                          </p:stCondLst>
                                        </p:cTn>
                                        <p:tgtEl>
                                          <p:spTgt spid="117"/>
                                        </p:tgtEl>
                                        <p:attrNameLst>
                                          <p:attrName>style.visibility</p:attrName>
                                        </p:attrNameLst>
                                      </p:cBhvr>
                                      <p:to>
                                        <p:strVal val="visible"/>
                                      </p:to>
                                    </p:set>
                                    <p:anim calcmode="lin" valueType="num">
                                      <p:cBhvr additive="base">
                                        <p:cTn id="60" dur="500" fill="hold"/>
                                        <p:tgtEl>
                                          <p:spTgt spid="117"/>
                                        </p:tgtEl>
                                        <p:attrNameLst>
                                          <p:attrName>ppt_x</p:attrName>
                                        </p:attrNameLst>
                                      </p:cBhvr>
                                      <p:tavLst>
                                        <p:tav tm="0">
                                          <p:val>
                                            <p:strVal val="#ppt_x"/>
                                          </p:val>
                                        </p:tav>
                                        <p:tav tm="100000">
                                          <p:val>
                                            <p:strVal val="#ppt_x"/>
                                          </p:val>
                                        </p:tav>
                                      </p:tavLst>
                                    </p:anim>
                                    <p:anim calcmode="lin" valueType="num">
                                      <p:cBhvr additive="base">
                                        <p:cTn id="61" dur="500" fill="hold"/>
                                        <p:tgtEl>
                                          <p:spTgt spid="117"/>
                                        </p:tgtEl>
                                        <p:attrNameLst>
                                          <p:attrName>ppt_y</p:attrName>
                                        </p:attrNameLst>
                                      </p:cBhvr>
                                      <p:tavLst>
                                        <p:tav tm="0">
                                          <p:val>
                                            <p:strVal val="1+#ppt_h/2"/>
                                          </p:val>
                                        </p:tav>
                                        <p:tav tm="100000">
                                          <p:val>
                                            <p:strVal val="#ppt_y"/>
                                          </p:val>
                                        </p:tav>
                                      </p:tavLst>
                                    </p:anim>
                                  </p:childTnLst>
                                </p:cTn>
                              </p:par>
                            </p:childTnLst>
                          </p:cTn>
                        </p:par>
                        <p:par>
                          <p:cTn id="62" fill="hold">
                            <p:stCondLst>
                              <p:cond delay="4550"/>
                            </p:stCondLst>
                            <p:childTnLst>
                              <p:par>
                                <p:cTn id="63" presetID="22" presetClass="entr" presetSubtype="8" fill="hold" grpId="0" nodeType="afterEffect">
                                  <p:stCondLst>
                                    <p:cond delay="0"/>
                                  </p:stCondLst>
                                  <p:childTnLst>
                                    <p:set>
                                      <p:cBhvr>
                                        <p:cTn id="64" dur="1" fill="hold">
                                          <p:stCondLst>
                                            <p:cond delay="0"/>
                                          </p:stCondLst>
                                        </p:cTn>
                                        <p:tgtEl>
                                          <p:spTgt spid="122">
                                            <p:txEl>
                                              <p:pRg st="0" end="0"/>
                                            </p:txEl>
                                          </p:spTgt>
                                        </p:tgtEl>
                                        <p:attrNameLst>
                                          <p:attrName>style.visibility</p:attrName>
                                        </p:attrNameLst>
                                      </p:cBhvr>
                                      <p:to>
                                        <p:strVal val="visible"/>
                                      </p:to>
                                    </p:set>
                                    <p:animEffect transition="in" filter="wipe(left)">
                                      <p:cBhvr>
                                        <p:cTn id="65" dur="500"/>
                                        <p:tgtEl>
                                          <p:spTgt spid="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uild="p">
        <p:tmplLst>
          <p:tmpl lvl="1">
            <p:tnLst>
              <p:par>
                <p:cTn presetID="2" presetClass="entr" presetSubtype="8" decel="100000" fill="hold" nodeType="afterEffect">
                  <p:stCondLst>
                    <p:cond delay="25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fill="hold"/>
                        <p:tgtEl>
                          <p:spTgt spid="115"/>
                        </p:tgtEl>
                        <p:attrNameLst>
                          <p:attrName>ppt_x</p:attrName>
                        </p:attrNameLst>
                      </p:cBhvr>
                      <p:tavLst>
                        <p:tav tm="0">
                          <p:val>
                            <p:strVal val="0-#ppt_w/2"/>
                          </p:val>
                        </p:tav>
                        <p:tav tm="100000">
                          <p:val>
                            <p:strVal val="#ppt_x"/>
                          </p:val>
                        </p:tav>
                      </p:tavLst>
                    </p:anim>
                    <p:anim calcmode="lin" valueType="num">
                      <p:cBhvr additive="base">
                        <p:cTn dur="500" fill="hold"/>
                        <p:tgtEl>
                          <p:spTgt spid="115"/>
                        </p:tgtEl>
                        <p:attrNameLst>
                          <p:attrName>ppt_y</p:attrName>
                        </p:attrNameLst>
                      </p:cBhvr>
                      <p:tavLst>
                        <p:tav tm="0">
                          <p:val>
                            <p:strVal val="#ppt_y"/>
                          </p:val>
                        </p:tav>
                        <p:tav tm="100000">
                          <p:val>
                            <p:strVal val="#ppt_y"/>
                          </p:val>
                        </p:tav>
                      </p:tavLst>
                    </p:anim>
                  </p:childTnLst>
                </p:cTn>
              </p:par>
            </p:tnLst>
          </p:tmpl>
        </p:tmplLst>
      </p:bldP>
      <p:bldP spid="116" grpId="0" build="p">
        <p:tmplLst>
          <p:tmpl lvl="1">
            <p:tnLst>
              <p:par>
                <p:cTn presetID="22" presetClass="entr" presetSubtype="8" fill="hold" nodeType="afterEffect">
                  <p:stCondLst>
                    <p:cond delay="0"/>
                  </p:stCondLst>
                  <p:childTnLst>
                    <p:set>
                      <p:cBhvr>
                        <p:cTn dur="1" fill="hold">
                          <p:stCondLst>
                            <p:cond delay="0"/>
                          </p:stCondLst>
                        </p:cTn>
                        <p:tgtEl>
                          <p:spTgt spid="116"/>
                        </p:tgtEl>
                        <p:attrNameLst>
                          <p:attrName>style.visibility</p:attrName>
                        </p:attrNameLst>
                      </p:cBhvr>
                      <p:to>
                        <p:strVal val="visible"/>
                      </p:to>
                    </p:set>
                    <p:animEffect transition="in" filter="wipe(left)">
                      <p:cBhvr>
                        <p:cTn dur="500"/>
                        <p:tgtEl>
                          <p:spTgt spid="116"/>
                        </p:tgtEl>
                      </p:cBhvr>
                    </p:animEffect>
                  </p:childTnLst>
                </p:cTn>
              </p:par>
            </p:tnLst>
          </p:tmpl>
        </p:tmplLst>
      </p:bldP>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8" grpId="0" animBg="1"/>
      <p:bldP spid="101" grpId="0" animBg="1"/>
      <p:bldP spid="104" grpId="0" build="p">
        <p:tmplLst>
          <p:tmpl lvl="1">
            <p:tnLst>
              <p:par>
                <p:cTn presetID="2" presetClass="entr" presetSubtype="8"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0-#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P spid="100" grpId="0" animBg="1"/>
      <p:bldP spid="121" grpId="0" build="p">
        <p:tmplLst>
          <p:tmpl lvl="1">
            <p:tnLst>
              <p:par>
                <p:cTn presetID="2" presetClass="entr" presetSubtype="8" decel="100000" fill="hold" nodeType="afterEffect">
                  <p:stCondLst>
                    <p:cond delay="25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fill="hold"/>
                        <p:tgtEl>
                          <p:spTgt spid="121"/>
                        </p:tgtEl>
                        <p:attrNameLst>
                          <p:attrName>ppt_x</p:attrName>
                        </p:attrNameLst>
                      </p:cBhvr>
                      <p:tavLst>
                        <p:tav tm="0">
                          <p:val>
                            <p:strVal val="0-#ppt_w/2"/>
                          </p:val>
                        </p:tav>
                        <p:tav tm="100000">
                          <p:val>
                            <p:strVal val="#ppt_x"/>
                          </p:val>
                        </p:tav>
                      </p:tavLst>
                    </p:anim>
                    <p:anim calcmode="lin" valueType="num">
                      <p:cBhvr additive="base">
                        <p:cTn dur="500" fill="hold"/>
                        <p:tgtEl>
                          <p:spTgt spid="121"/>
                        </p:tgtEl>
                        <p:attrNameLst>
                          <p:attrName>ppt_y</p:attrName>
                        </p:attrNameLst>
                      </p:cBhvr>
                      <p:tavLst>
                        <p:tav tm="0">
                          <p:val>
                            <p:strVal val="#ppt_y"/>
                          </p:val>
                        </p:tav>
                        <p:tav tm="100000">
                          <p:val>
                            <p:strVal val="#ppt_y"/>
                          </p:val>
                        </p:tav>
                      </p:tavLst>
                    </p:anim>
                  </p:childTnLst>
                </p:cTn>
              </p:par>
            </p:tnLst>
          </p:tmpl>
        </p:tmplLst>
      </p:bldP>
      <p:bldP spid="122" grpId="0" build="p">
        <p:tmplLst>
          <p:tmpl lvl="1">
            <p:tnLst>
              <p:par>
                <p:cTn presetID="22" presetClass="entr" presetSubtype="8" fill="hold" nodeType="afterEffect">
                  <p:stCondLst>
                    <p:cond delay="0"/>
                  </p:stCondLst>
                  <p:childTnLst>
                    <p:set>
                      <p:cBhvr>
                        <p:cTn dur="1" fill="hold">
                          <p:stCondLst>
                            <p:cond delay="0"/>
                          </p:stCondLst>
                        </p:cTn>
                        <p:tgtEl>
                          <p:spTgt spid="122"/>
                        </p:tgtEl>
                        <p:attrNameLst>
                          <p:attrName>style.visibility</p:attrName>
                        </p:attrNameLst>
                      </p:cBhvr>
                      <p:to>
                        <p:strVal val="visible"/>
                      </p:to>
                    </p:set>
                    <p:animEffect transition="in" filter="wipe(left)">
                      <p:cBhvr>
                        <p:cTn dur="500"/>
                        <p:tgtEl>
                          <p:spTgt spid="12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3410902"/>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2" name="円/楕円 11"/>
          <p:cNvSpPr/>
          <p:nvPr userDrawn="1"/>
        </p:nvSpPr>
        <p:spPr>
          <a:xfrm>
            <a:off x="8280234" y="477179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3" name="円/楕円 12"/>
          <p:cNvSpPr/>
          <p:nvPr userDrawn="1"/>
        </p:nvSpPr>
        <p:spPr>
          <a:xfrm>
            <a:off x="8280234" y="6132682"/>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4" name="円/楕円 13"/>
          <p:cNvSpPr/>
          <p:nvPr userDrawn="1"/>
        </p:nvSpPr>
        <p:spPr>
          <a:xfrm>
            <a:off x="8280234" y="7493572"/>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8"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8743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8280234" y="265226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12" name="円/楕円 11"/>
          <p:cNvSpPr/>
          <p:nvPr userDrawn="1"/>
        </p:nvSpPr>
        <p:spPr>
          <a:xfrm>
            <a:off x="8280234" y="401315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3" name="円/楕円 12"/>
          <p:cNvSpPr/>
          <p:nvPr userDrawn="1"/>
        </p:nvSpPr>
        <p:spPr>
          <a:xfrm>
            <a:off x="8280234" y="537404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4" name="円/楕円 13"/>
          <p:cNvSpPr/>
          <p:nvPr userDrawn="1"/>
        </p:nvSpPr>
        <p:spPr>
          <a:xfrm>
            <a:off x="8280234" y="673493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5" name="円/楕円 14"/>
          <p:cNvSpPr/>
          <p:nvPr userDrawn="1"/>
        </p:nvSpPr>
        <p:spPr>
          <a:xfrm>
            <a:off x="8280234" y="809582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8"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sz="4000" i="0" baseline="0">
                <a:solidFill>
                  <a:schemeClr val="tx2"/>
                </a:solidFill>
                <a:latin typeface="Route 159 Light"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427126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9" decel="100000" fill="hold" grpId="0" nodeType="after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100"/>
                            </p:stCondLst>
                            <p:childTnLst>
                              <p:par>
                                <p:cTn id="18" presetID="2" presetClass="entr" presetSubtype="1" decel="10000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850"/>
                            </p:stCondLst>
                            <p:childTnLst>
                              <p:par>
                                <p:cTn id="27" presetID="2" presetClass="entr" presetSubtype="1"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 presetClass="entr" presetSubtype="1" decel="100000" fill="hold" grpId="0" nodeType="after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24">
                                            <p:txEl>
                                              <p:pRg st="0" end="0"/>
                                            </p:txEl>
                                          </p:spTgt>
                                        </p:tgtEl>
                                        <p:attrNameLst>
                                          <p:attrName>style.visibility</p:attrName>
                                        </p:attrNameLst>
                                      </p:cBhvr>
                                      <p:to>
                                        <p:strVal val="visible"/>
                                      </p:to>
                                    </p:set>
                                    <p:anim calcmode="lin" valueType="num">
                                      <p:cBhvr additive="base">
                                        <p:cTn id="42"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350"/>
                            </p:stCondLst>
                            <p:childTnLst>
                              <p:par>
                                <p:cTn id="45" presetID="2" presetClass="entr" presetSubtype="1" decel="100000" fill="hold" grpId="0" nodeType="after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6">
                                            <p:txEl>
                                              <p:pRg st="0" end="0"/>
                                            </p:txEl>
                                          </p:spTgt>
                                        </p:tgtEl>
                                        <p:attrNameLst>
                                          <p:attrName>style.visibility</p:attrName>
                                        </p:attrNameLst>
                                      </p:cBhvr>
                                      <p:to>
                                        <p:strVal val="visible"/>
                                      </p:to>
                                    </p:set>
                                    <p:anim calcmode="lin" valueType="num">
                                      <p:cBhvr additive="base">
                                        <p:cTn id="5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1" decel="100000" fill="hold" grpId="0" nodeType="afterEffect">
                                  <p:stCondLst>
                                    <p:cond delay="25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0-#ppt_h/2"/>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animBg="1"/>
      <p:bldP spid="13" grpId="0" animBg="1"/>
      <p:bldP spid="14" grpId="0" animBg="1"/>
      <p:bldP spid="15" grpId="0" animBg="1"/>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2"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2"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78901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0-#ppt_w/2"/>
                                          </p:val>
                                        </p:tav>
                                        <p:tav tm="100000">
                                          <p:val>
                                            <p:strVal val="#ppt_x"/>
                                          </p:val>
                                        </p:tav>
                                      </p:tavLst>
                                    </p:anim>
                                    <p:anim calcmode="lin" valueType="num">
                                      <p:cBhvr additive="base">
                                        <p:cTn id="20" dur="750" fill="hold"/>
                                        <p:tgtEl>
                                          <p:spTgt spid="20"/>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750"/>
                                        <p:tgtEl>
                                          <p:spTgt spid="21"/>
                                        </p:tgtEl>
                                      </p:cBhvr>
                                    </p:animEffect>
                                    <p:anim calcmode="lin" valueType="num">
                                      <p:cBhvr>
                                        <p:cTn id="24" dur="750" fill="hold"/>
                                        <p:tgtEl>
                                          <p:spTgt spid="21"/>
                                        </p:tgtEl>
                                        <p:attrNameLst>
                                          <p:attrName>ppt_w</p:attrName>
                                        </p:attrNameLst>
                                      </p:cBhvr>
                                      <p:tavLst>
                                        <p:tav tm="0" fmla="#ppt_w*sin(2.5*pi*$)">
                                          <p:val>
                                            <p:fltVal val="0"/>
                                          </p:val>
                                        </p:tav>
                                        <p:tav tm="100000">
                                          <p:val>
                                            <p:fltVal val="1"/>
                                          </p:val>
                                        </p:tav>
                                      </p:tavLst>
                                    </p:anim>
                                    <p:anim calcmode="lin" valueType="num">
                                      <p:cBhvr>
                                        <p:cTn id="25" dur="750" fill="hold"/>
                                        <p:tgtEl>
                                          <p:spTgt spid="21"/>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23">
                                            <p:txEl>
                                              <p:pRg st="0" end="0"/>
                                            </p:txEl>
                                          </p:spTgt>
                                        </p:tgtEl>
                                        <p:attrNameLst>
                                          <p:attrName>style.visibility</p:attrName>
                                        </p:attrNameLst>
                                      </p:cBhvr>
                                      <p:to>
                                        <p:strVal val="visible"/>
                                      </p:to>
                                    </p:set>
                                    <p:anim calcmode="lin" valueType="num">
                                      <p:cBhvr additive="base">
                                        <p:cTn id="38"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750" fill="hold"/>
                                        <p:tgtEl>
                                          <p:spTgt spid="28"/>
                                        </p:tgtEl>
                                        <p:attrNameLst>
                                          <p:attrName>ppt_x</p:attrName>
                                        </p:attrNameLst>
                                      </p:cBhvr>
                                      <p:tavLst>
                                        <p:tav tm="0">
                                          <p:val>
                                            <p:strVal val="#ppt_x"/>
                                          </p:val>
                                        </p:tav>
                                        <p:tav tm="100000">
                                          <p:val>
                                            <p:strVal val="#ppt_x"/>
                                          </p:val>
                                        </p:tav>
                                      </p:tavLst>
                                    </p:anim>
                                    <p:anim calcmode="lin" valueType="num">
                                      <p:cBhvr additive="base">
                                        <p:cTn id="44" dur="75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0-#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750"/>
                                        <p:tgtEl>
                                          <p:spTgt spid="28"/>
                                        </p:tgtEl>
                                      </p:cBhvr>
                                    </p:animEffect>
                                    <p:anim calcmode="lin" valueType="num">
                                      <p:cBhvr>
                                        <p:cTn id="52" dur="750" fill="hold"/>
                                        <p:tgtEl>
                                          <p:spTgt spid="28"/>
                                        </p:tgtEl>
                                        <p:attrNameLst>
                                          <p:attrName>ppt_w</p:attrName>
                                        </p:attrNameLst>
                                      </p:cBhvr>
                                      <p:tavLst>
                                        <p:tav tm="0" fmla="#ppt_w*sin(2.5*pi*$)">
                                          <p:val>
                                            <p:fltVal val="0"/>
                                          </p:val>
                                        </p:tav>
                                        <p:tav tm="100000">
                                          <p:val>
                                            <p:fltVal val="1"/>
                                          </p:val>
                                        </p:tav>
                                      </p:tavLst>
                                    </p:anim>
                                    <p:anim calcmode="lin" valueType="num">
                                      <p:cBhvr>
                                        <p:cTn id="53" dur="750" fill="hold"/>
                                        <p:tgtEl>
                                          <p:spTgt spid="28"/>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750"/>
                                        <p:tgtEl>
                                          <p:spTgt spid="27"/>
                                        </p:tgtEl>
                                      </p:cBhvr>
                                    </p:animEffect>
                                    <p:anim calcmode="lin" valueType="num">
                                      <p:cBhvr>
                                        <p:cTn id="57" dur="750" fill="hold"/>
                                        <p:tgtEl>
                                          <p:spTgt spid="27"/>
                                        </p:tgtEl>
                                        <p:attrNameLst>
                                          <p:attrName>ppt_w</p:attrName>
                                        </p:attrNameLst>
                                      </p:cBhvr>
                                      <p:tavLst>
                                        <p:tav tm="0" fmla="#ppt_w*sin(2.5*pi*$)">
                                          <p:val>
                                            <p:fltVal val="0"/>
                                          </p:val>
                                        </p:tav>
                                        <p:tav tm="100000">
                                          <p:val>
                                            <p:fltVal val="1"/>
                                          </p:val>
                                        </p:tav>
                                      </p:tavLst>
                                    </p:anim>
                                    <p:anim calcmode="lin" valueType="num">
                                      <p:cBhvr>
                                        <p:cTn id="58" dur="750" fill="hold"/>
                                        <p:tgtEl>
                                          <p:spTgt spid="27"/>
                                        </p:tgtEl>
                                        <p:attrNameLst>
                                          <p:attrName>ppt_h</p:attrName>
                                        </p:attrNameLst>
                                      </p:cBhvr>
                                      <p:tavLst>
                                        <p:tav tm="0">
                                          <p:val>
                                            <p:strVal val="#ppt_h"/>
                                          </p:val>
                                        </p:tav>
                                        <p:tav tm="100000">
                                          <p:val>
                                            <p:strVal val="#ppt_h"/>
                                          </p:val>
                                        </p:tav>
                                      </p:tavLst>
                                    </p:anim>
                                  </p:childTnLst>
                                </p:cTn>
                              </p:par>
                              <p:par>
                                <p:cTn id="59" presetID="2" presetClass="entr" presetSubtype="3" decel="100000" fill="hold" grpId="0" nodeType="withEffect">
                                  <p:stCondLst>
                                    <p:cond delay="500"/>
                                  </p:stCondLst>
                                  <p:iterate type="wd">
                                    <p:tmPct val="10000"/>
                                  </p:iterate>
                                  <p:childTnLst>
                                    <p:set>
                                      <p:cBhvr>
                                        <p:cTn id="60" dur="1" fill="hold">
                                          <p:stCondLst>
                                            <p:cond delay="0"/>
                                          </p:stCondLst>
                                        </p:cTn>
                                        <p:tgtEl>
                                          <p:spTgt spid="29">
                                            <p:txEl>
                                              <p:pRg st="0" end="0"/>
                                            </p:txEl>
                                          </p:spTgt>
                                        </p:tgtEl>
                                        <p:attrNameLst>
                                          <p:attrName>style.visibility</p:attrName>
                                        </p:attrNameLst>
                                      </p:cBhvr>
                                      <p:to>
                                        <p:strVal val="visible"/>
                                      </p:to>
                                    </p:set>
                                    <p:anim calcmode="lin" valueType="num">
                                      <p:cBhvr additive="base">
                                        <p:cTn id="6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30">
                                            <p:txEl>
                                              <p:pRg st="0" end="0"/>
                                            </p:txEl>
                                          </p:spTgt>
                                        </p:tgtEl>
                                        <p:attrNameLst>
                                          <p:attrName>style.visibility</p:attrName>
                                        </p:attrNameLst>
                                      </p:cBhvr>
                                      <p:to>
                                        <p:strVal val="visible"/>
                                      </p:to>
                                    </p:set>
                                    <p:anim calcmode="lin" valueType="num">
                                      <p:cBhvr additive="base">
                                        <p:cTn id="66"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animBg="1"/>
      <p:bldP spid="20" grpId="1" animBg="1"/>
      <p:bldP spid="21" grpId="0" animBg="1"/>
      <p:bldP spid="21" grpId="1" animBg="1"/>
      <p:bldP spid="22"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7" grpId="0" animBg="1"/>
      <p:bldP spid="27" grpId="1" animBg="1"/>
      <p:bldP spid="28" grpId="0" animBg="1"/>
      <p:bldP spid="28" grpId="1" animBg="1"/>
      <p:bldP spid="29" grpId="0" build="p">
        <p:tmplLst>
          <p:tmpl lvl="1">
            <p:tnLst>
              <p:par>
                <p:cTn presetID="2" presetClass="entr" presetSubtype="3" decel="100000" fill="hold" nodeType="withEffect">
                  <p:stCondLst>
                    <p:cond delay="50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1" name=""/>
        <p:cNvGrpSpPr/>
        <p:nvPr/>
      </p:nvGrpSpPr>
      <p:grpSpPr>
        <a:xfrm>
          <a:off x="0" y="0"/>
          <a:ext cx="0" cy="0"/>
          <a:chOff x="0" y="0"/>
          <a:chExt cx="0" cy="0"/>
        </a:xfrm>
      </p:grpSpPr>
      <p:sp>
        <p:nvSpPr>
          <p:cNvPr id="38"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7"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6"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5"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3"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5" name="円/楕円 4"/>
          <p:cNvSpPr/>
          <p:nvPr userDrawn="1"/>
        </p:nvSpPr>
        <p:spPr>
          <a:xfrm>
            <a:off x="16057427" y="2582432"/>
            <a:ext cx="828000" cy="828000"/>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円/楕円 43"/>
          <p:cNvSpPr/>
          <p:nvPr userDrawn="1"/>
        </p:nvSpPr>
        <p:spPr>
          <a:xfrm>
            <a:off x="16057427" y="3947305"/>
            <a:ext cx="828000" cy="828000"/>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5" name="円/楕円 44"/>
          <p:cNvSpPr/>
          <p:nvPr userDrawn="1"/>
        </p:nvSpPr>
        <p:spPr>
          <a:xfrm>
            <a:off x="16057427" y="5312687"/>
            <a:ext cx="828000" cy="828000"/>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6" name="円/楕円 45"/>
          <p:cNvSpPr/>
          <p:nvPr userDrawn="1"/>
        </p:nvSpPr>
        <p:spPr>
          <a:xfrm>
            <a:off x="16057427" y="6678578"/>
            <a:ext cx="828000" cy="828000"/>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4"/>
              </a:solidFill>
            </a:endParaRPr>
          </a:p>
        </p:txBody>
      </p:sp>
      <p:sp>
        <p:nvSpPr>
          <p:cNvPr id="47" name="円/楕円 46"/>
          <p:cNvSpPr/>
          <p:nvPr userDrawn="1"/>
        </p:nvSpPr>
        <p:spPr>
          <a:xfrm>
            <a:off x="16057427" y="8043961"/>
            <a:ext cx="828000" cy="828000"/>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9"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0"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1"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3"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2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solidFill>
                <a:schemeClr val="bg1"/>
              </a:solidFill>
              <a:latin typeface="Route 159 Light" pitchFamily="50" charset="0"/>
            </a:endParaRPr>
          </a:p>
        </p:txBody>
      </p:sp>
      <p:sp>
        <p:nvSpPr>
          <p:cNvPr id="39"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0"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2"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sz="28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3428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anim calcmode="lin" valueType="num">
                                      <p:cBhvr additive="base">
                                        <p:cTn id="19" dur="75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16" presetClass="entr" presetSubtype="37"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outVertical)">
                                      <p:cBhvr>
                                        <p:cTn id="24" dur="500"/>
                                        <p:tgtEl>
                                          <p:spTgt spid="36"/>
                                        </p:tgtEl>
                                      </p:cBhvr>
                                    </p:animEffect>
                                  </p:childTnLst>
                                </p:cTn>
                              </p:par>
                            </p:childTnLst>
                          </p:cTn>
                        </p:par>
                        <p:par>
                          <p:cTn id="25" fill="hold">
                            <p:stCondLst>
                              <p:cond delay="1750"/>
                            </p:stCondLst>
                            <p:childTnLst>
                              <p:par>
                                <p:cTn id="26" presetID="22" presetClass="entr" presetSubtype="8" fill="hold" grpId="0" nodeType="afterEffect">
                                  <p:stCondLst>
                                    <p:cond delay="25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2" presetClass="entr" presetSubtype="8"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childTnLst>
                                </p:cTn>
                              </p:par>
                            </p:childTnLst>
                          </p:cTn>
                        </p:par>
                        <p:par>
                          <p:cTn id="36" fill="hold">
                            <p:stCondLst>
                              <p:cond delay="2750"/>
                            </p:stCondLst>
                            <p:childTnLst>
                              <p:par>
                                <p:cTn id="37" presetID="2" presetClass="entr" presetSubtype="4"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decel="100000" fill="hold" grpId="0" nodeType="withEffect">
                                  <p:stCondLst>
                                    <p:cond delay="25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3750"/>
                            </p:stCondLst>
                            <p:childTnLst>
                              <p:par>
                                <p:cTn id="46" presetID="16" presetClass="entr" presetSubtype="37"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outVertical)">
                                      <p:cBhvr>
                                        <p:cTn id="48" dur="500"/>
                                        <p:tgtEl>
                                          <p:spTgt spid="35"/>
                                        </p:tgtEl>
                                      </p:cBhvr>
                                    </p:animEffect>
                                  </p:childTnLst>
                                </p:cTn>
                              </p:par>
                            </p:childTnLst>
                          </p:cTn>
                        </p:par>
                        <p:par>
                          <p:cTn id="49" fill="hold">
                            <p:stCondLst>
                              <p:cond delay="4250"/>
                            </p:stCondLst>
                            <p:childTnLst>
                              <p:par>
                                <p:cTn id="50" presetID="22" presetClass="entr" presetSubtype="8" fill="hold" grpId="0" nodeType="afterEffect">
                                  <p:stCondLst>
                                    <p:cond delay="25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left)">
                                      <p:cBhvr>
                                        <p:cTn id="52" dur="500"/>
                                        <p:tgtEl>
                                          <p:spTgt spid="22">
                                            <p:txEl>
                                              <p:pRg st="0" end="0"/>
                                            </p:txEl>
                                          </p:spTgt>
                                        </p:tgtEl>
                                      </p:cBhvr>
                                    </p:animEffect>
                                  </p:childTnLst>
                                </p:cTn>
                              </p:par>
                              <p:par>
                                <p:cTn id="53" presetID="2" presetClass="entr" presetSubtype="8" decel="10000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0-#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750"/>
                                        <p:tgtEl>
                                          <p:spTgt spid="44"/>
                                        </p:tgtEl>
                                      </p:cBhvr>
                                    </p:animEffect>
                                  </p:childTnLst>
                                </p:cTn>
                              </p:par>
                            </p:childTnLst>
                          </p:cTn>
                        </p:par>
                        <p:par>
                          <p:cTn id="60" fill="hold">
                            <p:stCondLst>
                              <p:cond delay="5250"/>
                            </p:stCondLst>
                            <p:childTnLst>
                              <p:par>
                                <p:cTn id="61" presetID="2" presetClass="entr" presetSubtype="4" decel="100000" fill="hold" grpId="0" nodeType="afterEffect">
                                  <p:stCondLst>
                                    <p:cond delay="25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750" fill="hold"/>
                                        <p:tgtEl>
                                          <p:spTgt spid="23"/>
                                        </p:tgtEl>
                                        <p:attrNameLst>
                                          <p:attrName>ppt_x</p:attrName>
                                        </p:attrNameLst>
                                      </p:cBhvr>
                                      <p:tavLst>
                                        <p:tav tm="0">
                                          <p:val>
                                            <p:strVal val="#ppt_x"/>
                                          </p:val>
                                        </p:tav>
                                        <p:tav tm="100000">
                                          <p:val>
                                            <p:strVal val="#ppt_x"/>
                                          </p:val>
                                        </p:tav>
                                      </p:tavLst>
                                    </p:anim>
                                    <p:anim calcmode="lin" valueType="num">
                                      <p:cBhvr additive="base">
                                        <p:cTn id="64" dur="75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decel="100000" fill="hold" grpId="0" nodeType="withEffect">
                                  <p:stCondLst>
                                    <p:cond delay="25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75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16" presetClass="entr" presetSubtype="37"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outVertical)">
                                      <p:cBhvr>
                                        <p:cTn id="72" dur="50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250"/>
                                  </p:stCondLst>
                                  <p:childTnLst>
                                    <p:set>
                                      <p:cBhvr>
                                        <p:cTn id="75" dur="1" fill="hold">
                                          <p:stCondLst>
                                            <p:cond delay="0"/>
                                          </p:stCondLst>
                                        </p:cTn>
                                        <p:tgtEl>
                                          <p:spTgt spid="24">
                                            <p:txEl>
                                              <p:pRg st="0" end="0"/>
                                            </p:txEl>
                                          </p:spTgt>
                                        </p:tgtEl>
                                        <p:attrNameLst>
                                          <p:attrName>style.visibility</p:attrName>
                                        </p:attrNameLst>
                                      </p:cBhvr>
                                      <p:to>
                                        <p:strVal val="visible"/>
                                      </p:to>
                                    </p:set>
                                    <p:animEffect transition="in" filter="wipe(left)">
                                      <p:cBhvr>
                                        <p:cTn id="76" dur="500"/>
                                        <p:tgtEl>
                                          <p:spTgt spid="24">
                                            <p:txEl>
                                              <p:pRg st="0" end="0"/>
                                            </p:txEl>
                                          </p:spTgt>
                                        </p:tgtEl>
                                      </p:cBhvr>
                                    </p:animEffect>
                                  </p:childTnLst>
                                </p:cTn>
                              </p:par>
                              <p:par>
                                <p:cTn id="77" presetID="2" presetClass="entr" presetSubtype="8" decel="10000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750"/>
                                        <p:tgtEl>
                                          <p:spTgt spid="45"/>
                                        </p:tgtEl>
                                      </p:cBhvr>
                                    </p:animEffect>
                                  </p:childTnLst>
                                </p:cTn>
                              </p:par>
                            </p:childTnLst>
                          </p:cTn>
                        </p:par>
                        <p:par>
                          <p:cTn id="84" fill="hold">
                            <p:stCondLst>
                              <p:cond delay="7750"/>
                            </p:stCondLst>
                            <p:childTnLst>
                              <p:par>
                                <p:cTn id="85" presetID="2" presetClass="entr" presetSubtype="4" decel="100000" fill="hold" grpId="0" nodeType="afterEffect">
                                  <p:stCondLst>
                                    <p:cond delay="25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750" fill="hold"/>
                                        <p:tgtEl>
                                          <p:spTgt spid="25"/>
                                        </p:tgtEl>
                                        <p:attrNameLst>
                                          <p:attrName>ppt_x</p:attrName>
                                        </p:attrNameLst>
                                      </p:cBhvr>
                                      <p:tavLst>
                                        <p:tav tm="0">
                                          <p:val>
                                            <p:strVal val="#ppt_x"/>
                                          </p:val>
                                        </p:tav>
                                        <p:tav tm="100000">
                                          <p:val>
                                            <p:strVal val="#ppt_x"/>
                                          </p:val>
                                        </p:tav>
                                      </p:tavLst>
                                    </p:anim>
                                    <p:anim calcmode="lin" valueType="num">
                                      <p:cBhvr additive="base">
                                        <p:cTn id="88" dur="75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250"/>
                                  </p:stCondLst>
                                  <p:childTnLst>
                                    <p:set>
                                      <p:cBhvr>
                                        <p:cTn id="90" dur="1" fill="hold">
                                          <p:stCondLst>
                                            <p:cond delay="0"/>
                                          </p:stCondLst>
                                        </p:cTn>
                                        <p:tgtEl>
                                          <p:spTgt spid="43">
                                            <p:txEl>
                                              <p:pRg st="0" end="0"/>
                                            </p:txEl>
                                          </p:spTgt>
                                        </p:tgtEl>
                                        <p:attrNameLst>
                                          <p:attrName>style.visibility</p:attrName>
                                        </p:attrNameLst>
                                      </p:cBhvr>
                                      <p:to>
                                        <p:strVal val="visible"/>
                                      </p:to>
                                    </p:set>
                                    <p:anim calcmode="lin" valueType="num">
                                      <p:cBhvr additive="base">
                                        <p:cTn id="91" dur="75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92" dur="75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750"/>
                            </p:stCondLst>
                            <p:childTnLst>
                              <p:par>
                                <p:cTn id="94" presetID="16" presetClass="entr" presetSubtype="37"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barn(outVertical)">
                                      <p:cBhvr>
                                        <p:cTn id="96" dur="500"/>
                                        <p:tgtEl>
                                          <p:spTgt spid="37"/>
                                        </p:tgtEl>
                                      </p:cBhvr>
                                    </p:animEffect>
                                  </p:childTnLst>
                                </p:cTn>
                              </p:par>
                            </p:childTnLst>
                          </p:cTn>
                        </p:par>
                        <p:par>
                          <p:cTn id="97" fill="hold">
                            <p:stCondLst>
                              <p:cond delay="9250"/>
                            </p:stCondLst>
                            <p:childTnLst>
                              <p:par>
                                <p:cTn id="98" presetID="22" presetClass="entr" presetSubtype="8" fill="hold" grpId="0" nodeType="afterEffect">
                                  <p:stCondLst>
                                    <p:cond delay="250"/>
                                  </p:stCondLst>
                                  <p:childTnLst>
                                    <p:set>
                                      <p:cBhvr>
                                        <p:cTn id="99" dur="1" fill="hold">
                                          <p:stCondLst>
                                            <p:cond delay="0"/>
                                          </p:stCondLst>
                                        </p:cTn>
                                        <p:tgtEl>
                                          <p:spTgt spid="26">
                                            <p:txEl>
                                              <p:pRg st="0" end="0"/>
                                            </p:txEl>
                                          </p:spTgt>
                                        </p:tgtEl>
                                        <p:attrNameLst>
                                          <p:attrName>style.visibility</p:attrName>
                                        </p:attrNameLst>
                                      </p:cBhvr>
                                      <p:to>
                                        <p:strVal val="visible"/>
                                      </p:to>
                                    </p:set>
                                    <p:animEffect transition="in" filter="wipe(left)">
                                      <p:cBhvr>
                                        <p:cTn id="100" dur="500"/>
                                        <p:tgtEl>
                                          <p:spTgt spid="26">
                                            <p:txEl>
                                              <p:pRg st="0" end="0"/>
                                            </p:txEl>
                                          </p:spTgt>
                                        </p:tgtEl>
                                      </p:cBhvr>
                                    </p:animEffect>
                                  </p:childTnLst>
                                </p:cTn>
                              </p:par>
                              <p:par>
                                <p:cTn id="101" presetID="2" presetClass="entr" presetSubtype="8" decel="10000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750"/>
                                        <p:tgtEl>
                                          <p:spTgt spid="46"/>
                                        </p:tgtEl>
                                      </p:cBhvr>
                                    </p:animEffect>
                                  </p:childTnLst>
                                </p:cTn>
                              </p:par>
                            </p:childTnLst>
                          </p:cTn>
                        </p:par>
                        <p:par>
                          <p:cTn id="108" fill="hold">
                            <p:stCondLst>
                              <p:cond delay="10250"/>
                            </p:stCondLst>
                            <p:childTnLst>
                              <p:par>
                                <p:cTn id="109" presetID="2" presetClass="entr" presetSubtype="4" decel="100000" fill="hold" grpId="0" nodeType="afterEffect">
                                  <p:stCondLst>
                                    <p:cond delay="25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750" fill="hold"/>
                                        <p:tgtEl>
                                          <p:spTgt spid="21"/>
                                        </p:tgtEl>
                                        <p:attrNameLst>
                                          <p:attrName>ppt_x</p:attrName>
                                        </p:attrNameLst>
                                      </p:cBhvr>
                                      <p:tavLst>
                                        <p:tav tm="0">
                                          <p:val>
                                            <p:strVal val="#ppt_x"/>
                                          </p:val>
                                        </p:tav>
                                        <p:tav tm="100000">
                                          <p:val>
                                            <p:strVal val="#ppt_x"/>
                                          </p:val>
                                        </p:tav>
                                      </p:tavLst>
                                    </p:anim>
                                    <p:anim calcmode="lin" valueType="num">
                                      <p:cBhvr additive="base">
                                        <p:cTn id="112" dur="750" fill="hold"/>
                                        <p:tgtEl>
                                          <p:spTgt spid="21"/>
                                        </p:tgtEl>
                                        <p:attrNameLst>
                                          <p:attrName>ppt_y</p:attrName>
                                        </p:attrNameLst>
                                      </p:cBhvr>
                                      <p:tavLst>
                                        <p:tav tm="0">
                                          <p:val>
                                            <p:strVal val="1+#ppt_h/2"/>
                                          </p:val>
                                        </p:tav>
                                        <p:tav tm="100000">
                                          <p:val>
                                            <p:strVal val="#ppt_y"/>
                                          </p:val>
                                        </p:tav>
                                      </p:tavLst>
                                    </p:anim>
                                  </p:childTnLst>
                                </p:cTn>
                              </p:par>
                              <p:par>
                                <p:cTn id="113" presetID="2" presetClass="entr" presetSubtype="4" decel="100000" fill="hold" grpId="0" nodeType="withEffect">
                                  <p:stCondLst>
                                    <p:cond delay="250"/>
                                  </p:stCondLst>
                                  <p:childTnLst>
                                    <p:set>
                                      <p:cBhvr>
                                        <p:cTn id="114" dur="1" fill="hold">
                                          <p:stCondLst>
                                            <p:cond delay="0"/>
                                          </p:stCondLst>
                                        </p:cTn>
                                        <p:tgtEl>
                                          <p:spTgt spid="40">
                                            <p:txEl>
                                              <p:pRg st="0" end="0"/>
                                            </p:txEl>
                                          </p:spTgt>
                                        </p:tgtEl>
                                        <p:attrNameLst>
                                          <p:attrName>style.visibility</p:attrName>
                                        </p:attrNameLst>
                                      </p:cBhvr>
                                      <p:to>
                                        <p:strVal val="visible"/>
                                      </p:to>
                                    </p:set>
                                    <p:anim calcmode="lin" valueType="num">
                                      <p:cBhvr additive="base">
                                        <p:cTn id="1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16"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11250"/>
                            </p:stCondLst>
                            <p:childTnLst>
                              <p:par>
                                <p:cTn id="118" presetID="16" presetClass="entr" presetSubtype="37" fill="hold" grpId="0" nodeType="after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barn(outVertical)">
                                      <p:cBhvr>
                                        <p:cTn id="120" dur="500"/>
                                        <p:tgtEl>
                                          <p:spTgt spid="38"/>
                                        </p:tgtEl>
                                      </p:cBhvr>
                                    </p:animEffect>
                                  </p:childTnLst>
                                </p:cTn>
                              </p:par>
                            </p:childTnLst>
                          </p:cTn>
                        </p:par>
                        <p:par>
                          <p:cTn id="121" fill="hold">
                            <p:stCondLst>
                              <p:cond delay="11750"/>
                            </p:stCondLst>
                            <p:childTnLst>
                              <p:par>
                                <p:cTn id="122" presetID="22" presetClass="entr" presetSubtype="8" fill="hold" grpId="0" nodeType="afterEffect">
                                  <p:stCondLst>
                                    <p:cond delay="250"/>
                                  </p:stCondLst>
                                  <p:childTnLst>
                                    <p:set>
                                      <p:cBhvr>
                                        <p:cTn id="123" dur="1" fill="hold">
                                          <p:stCondLst>
                                            <p:cond delay="0"/>
                                          </p:stCondLst>
                                        </p:cTn>
                                        <p:tgtEl>
                                          <p:spTgt spid="28">
                                            <p:txEl>
                                              <p:pRg st="0" end="0"/>
                                            </p:txEl>
                                          </p:spTgt>
                                        </p:tgtEl>
                                        <p:attrNameLst>
                                          <p:attrName>style.visibility</p:attrName>
                                        </p:attrNameLst>
                                      </p:cBhvr>
                                      <p:to>
                                        <p:strVal val="visible"/>
                                      </p:to>
                                    </p:set>
                                    <p:animEffect transition="in" filter="wipe(left)">
                                      <p:cBhvr>
                                        <p:cTn id="124" dur="500"/>
                                        <p:tgtEl>
                                          <p:spTgt spid="28">
                                            <p:txEl>
                                              <p:pRg st="0" end="0"/>
                                            </p:txEl>
                                          </p:spTgt>
                                        </p:tgtEl>
                                      </p:cBhvr>
                                    </p:animEffect>
                                  </p:childTnLst>
                                </p:cTn>
                              </p:par>
                              <p:par>
                                <p:cTn id="125" presetID="2" presetClass="entr" presetSubtype="8" decel="10000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0-#ppt_w/2"/>
                                          </p:val>
                                        </p:tav>
                                        <p:tav tm="100000">
                                          <p:val>
                                            <p:strVal val="#ppt_x"/>
                                          </p:val>
                                        </p:tav>
                                      </p:tavLst>
                                    </p:anim>
                                    <p:anim calcmode="lin" valueType="num">
                                      <p:cBhvr additive="base">
                                        <p:cTn id="128" dur="1000" fill="hold"/>
                                        <p:tgtEl>
                                          <p:spTgt spid="47"/>
                                        </p:tgtEl>
                                        <p:attrNameLst>
                                          <p:attrName>ppt_y</p:attrName>
                                        </p:attrNameLst>
                                      </p:cBhvr>
                                      <p:tavLst>
                                        <p:tav tm="0">
                                          <p:val>
                                            <p:strVal val="#ppt_y"/>
                                          </p:val>
                                        </p:tav>
                                        <p:tav tm="100000">
                                          <p:val>
                                            <p:strVal val="#ppt_y"/>
                                          </p:val>
                                        </p:tav>
                                      </p:tavLst>
                                    </p:anim>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36" grpId="0" animBg="1"/>
      <p:bldP spid="35" grpId="0" animBg="1"/>
      <p:bldP spid="33" grpId="0" animBg="1"/>
      <p:bldP spid="5" grpId="0" animBg="1"/>
      <p:bldP spid="5" grpId="1" animBg="1"/>
      <p:bldP spid="44" grpId="0" animBg="1"/>
      <p:bldP spid="44" grpId="1" animBg="1"/>
      <p:bldP spid="45" grpId="0" animBg="1"/>
      <p:bldP spid="45" grpId="1" animBg="1"/>
      <p:bldP spid="46" grpId="0" animBg="1"/>
      <p:bldP spid="46" grpId="1" animBg="1"/>
      <p:bldP spid="47" grpId="0" animBg="1"/>
      <p:bldP spid="47"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4" grpId="0" build="p">
        <p:tmplLst>
          <p:tmpl lvl="1">
            <p:tnLst>
              <p:par>
                <p:cTn presetID="22" presetClass="entr" presetSubtype="8"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6" grpId="0" build="p">
        <p:tmplLst>
          <p:tmpl lvl="1">
            <p:tnLst>
              <p:par>
                <p:cTn presetID="22" presetClass="entr" presetSubtype="8"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8" grpId="0" build="p">
        <p:tmplLst>
          <p:tmpl lvl="1">
            <p:tnLst>
              <p:par>
                <p:cTn presetID="22" presetClass="entr" presetSubtype="8"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19" grpId="0" animBg="1"/>
      <p:bldP spid="20" grpId="0" animBg="1"/>
      <p:bldP spid="21" grpId="0" animBg="1"/>
      <p:bldP spid="23" grpId="0" animBg="1"/>
      <p:bldP spid="25" grpId="0" animBg="1"/>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 presetClass="entr" presetSubtype="4" decel="10000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2" presetClass="entr" presetSubtype="4"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ppt_x"/>
                          </p:val>
                        </p:tav>
                        <p:tav tm="100000">
                          <p:val>
                            <p:strVal val="#ppt_x"/>
                          </p:val>
                        </p:tav>
                      </p:tavLst>
                    </p:anim>
                    <p:anim calcmode="lin" valueType="num">
                      <p:cBhvr additive="base">
                        <p:cTn dur="750" fill="hold"/>
                        <p:tgtEl>
                          <p:spTgt spid="4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2492804" y="6636573"/>
            <a:ext cx="711250" cy="71125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4958781" y="5060322"/>
            <a:ext cx="711250" cy="711250"/>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7424758" y="6111156"/>
            <a:ext cx="711250" cy="711250"/>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9890735" y="4534905"/>
            <a:ext cx="711250" cy="711250"/>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2356712" y="5585739"/>
            <a:ext cx="711250" cy="711250"/>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4822689" y="4009488"/>
            <a:ext cx="711250" cy="711250"/>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9774395"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2619829" y="676359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5085806" y="5187347"/>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7551783" y="6238181"/>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017760" y="4661930"/>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2483737" y="5712764"/>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4949714" y="4136513"/>
            <a:ext cx="457200" cy="457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0" name="正方形/長方形 49"/>
          <p:cNvSpPr/>
          <p:nvPr userDrawn="1"/>
        </p:nvSpPr>
        <p:spPr>
          <a:xfrm>
            <a:off x="1228249" y="815741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5"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6" name="正方形/長方形 55"/>
          <p:cNvSpPr/>
          <p:nvPr userDrawn="1"/>
        </p:nvSpPr>
        <p:spPr>
          <a:xfrm>
            <a:off x="3668580" y="413651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1"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2" name="正方形/長方形 61"/>
          <p:cNvSpPr/>
          <p:nvPr userDrawn="1"/>
        </p:nvSpPr>
        <p:spPr>
          <a:xfrm>
            <a:off x="6180134" y="7646019"/>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4"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5" name="正方形/長方形 64"/>
          <p:cNvSpPr/>
          <p:nvPr userDrawn="1"/>
        </p:nvSpPr>
        <p:spPr>
          <a:xfrm>
            <a:off x="8612324" y="3679673"/>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7"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8" name="正方形/長方形 67"/>
          <p:cNvSpPr/>
          <p:nvPr userDrawn="1"/>
        </p:nvSpPr>
        <p:spPr>
          <a:xfrm>
            <a:off x="11098233" y="7106747"/>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sz="28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70"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1" name="正方形/長方形 70"/>
          <p:cNvSpPr/>
          <p:nvPr userDrawn="1"/>
        </p:nvSpPr>
        <p:spPr>
          <a:xfrm>
            <a:off x="13544278" y="3138986"/>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a:off x="8911773" y="4274459"/>
            <a:ext cx="1748970" cy="174897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角三角形 10"/>
          <p:cNvSpPr/>
          <p:nvPr userDrawn="1"/>
        </p:nvSpPr>
        <p:spPr>
          <a:xfrm rot="10800000">
            <a:off x="8911771" y="4274458"/>
            <a:ext cx="1748970" cy="174897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a:off x="8911773" y="2525488"/>
            <a:ext cx="1748970" cy="174897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13" name="直角三角形 12"/>
          <p:cNvSpPr/>
          <p:nvPr userDrawn="1"/>
        </p:nvSpPr>
        <p:spPr>
          <a:xfrm rot="5400000">
            <a:off x="8911773" y="6023429"/>
            <a:ext cx="1748970" cy="174897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角三角形 13"/>
          <p:cNvSpPr/>
          <p:nvPr userDrawn="1"/>
        </p:nvSpPr>
        <p:spPr>
          <a:xfrm rot="16200000">
            <a:off x="8911774" y="6023428"/>
            <a:ext cx="1748970" cy="174897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角三角形 14"/>
          <p:cNvSpPr/>
          <p:nvPr userDrawn="1"/>
        </p:nvSpPr>
        <p:spPr>
          <a:xfrm rot="5400000">
            <a:off x="10660744" y="6023429"/>
            <a:ext cx="1748970" cy="174897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直角三角形 15"/>
          <p:cNvSpPr/>
          <p:nvPr userDrawn="1"/>
        </p:nvSpPr>
        <p:spPr>
          <a:xfrm rot="10800000">
            <a:off x="7162800" y="6023430"/>
            <a:ext cx="1748970" cy="174897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userDrawn="1"/>
        </p:nvSpPr>
        <p:spPr>
          <a:xfrm>
            <a:off x="7162802" y="6023431"/>
            <a:ext cx="1748970" cy="174897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角三角形 17"/>
          <p:cNvSpPr/>
          <p:nvPr userDrawn="1"/>
        </p:nvSpPr>
        <p:spPr>
          <a:xfrm rot="10800000">
            <a:off x="7162800" y="7772401"/>
            <a:ext cx="1748970" cy="17489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角三角形 18"/>
          <p:cNvSpPr/>
          <p:nvPr userDrawn="1"/>
        </p:nvSpPr>
        <p:spPr>
          <a:xfrm rot="16200000">
            <a:off x="7162798" y="4274460"/>
            <a:ext cx="1748970" cy="1748970"/>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userDrawn="1"/>
        </p:nvSpPr>
        <p:spPr>
          <a:xfrm rot="5400000">
            <a:off x="7162797" y="4274462"/>
            <a:ext cx="1748970" cy="174897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userDrawn="1"/>
        </p:nvSpPr>
        <p:spPr>
          <a:xfrm rot="16200000">
            <a:off x="5413827" y="4274460"/>
            <a:ext cx="1748970" cy="1748970"/>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山形 21"/>
          <p:cNvSpPr/>
          <p:nvPr userDrawn="1"/>
        </p:nvSpPr>
        <p:spPr>
          <a:xfrm rot="5400000">
            <a:off x="9251837" y="5325560"/>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山形 22"/>
          <p:cNvSpPr/>
          <p:nvPr userDrawn="1"/>
        </p:nvSpPr>
        <p:spPr>
          <a:xfrm rot="10800000">
            <a:off x="9251837"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山形 23"/>
          <p:cNvSpPr/>
          <p:nvPr userDrawn="1"/>
        </p:nvSpPr>
        <p:spPr>
          <a:xfrm rot="16200000">
            <a:off x="8140363" y="6370589"/>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山形 24"/>
          <p:cNvSpPr/>
          <p:nvPr userDrawn="1"/>
        </p:nvSpPr>
        <p:spPr>
          <a:xfrm>
            <a:off x="8118169" y="5347754"/>
            <a:ext cx="360040" cy="40442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7"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8"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9"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30"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6476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9" decel="100000" fill="hold" grpId="0" nodeType="withEffect">
                                  <p:stCondLst>
                                    <p:cond delay="3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decel="10000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12" decel="10000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decel="100000" fill="hold" grpId="0" nodeType="withEffect">
                                  <p:stCondLst>
                                    <p:cond delay="7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8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decel="100000" fill="hold" grpId="0" nodeType="withEffect">
                                  <p:stCondLst>
                                    <p:cond delay="9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3" decel="100000" fill="hold" grpId="0" nodeType="withEffect">
                                  <p:stCondLst>
                                    <p:cond delay="1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childTnLst>
                          </p:cTn>
                        </p:par>
                        <p:par>
                          <p:cTn id="61" fill="hold">
                            <p:stCondLst>
                              <p:cond delay="21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par>
                          <p:cTn id="65" fill="hold">
                            <p:stCondLst>
                              <p:cond delay="2600"/>
                            </p:stCondLst>
                            <p:childTnLst>
                              <p:par>
                                <p:cTn id="66" presetID="2" presetClass="entr" presetSubtype="1" decel="10000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0-#ppt_h/2"/>
                                          </p:val>
                                        </p:tav>
                                        <p:tav tm="100000">
                                          <p:val>
                                            <p:strVal val="#ppt_y"/>
                                          </p:val>
                                        </p:tav>
                                      </p:tavLst>
                                    </p:anim>
                                  </p:childTnLst>
                                </p:cTn>
                              </p:par>
                            </p:childTnLst>
                          </p:cTn>
                        </p:par>
                        <p:par>
                          <p:cTn id="70" fill="hold">
                            <p:stCondLst>
                              <p:cond delay="3100"/>
                            </p:stCondLst>
                            <p:childTnLst>
                              <p:par>
                                <p:cTn id="71" presetID="10"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3600"/>
                            </p:stCondLst>
                            <p:childTnLst>
                              <p:par>
                                <p:cTn id="75" presetID="2" presetClass="entr" presetSubtype="2" decel="10000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1+#ppt_w/2"/>
                                          </p:val>
                                        </p:tav>
                                        <p:tav tm="100000">
                                          <p:val>
                                            <p:strVal val="#ppt_x"/>
                                          </p:val>
                                        </p:tav>
                                      </p:tavLst>
                                    </p:anim>
                                    <p:anim calcmode="lin" valueType="num">
                                      <p:cBhvr additive="base">
                                        <p:cTn id="78" dur="500" fill="hold"/>
                                        <p:tgtEl>
                                          <p:spTgt spid="23"/>
                                        </p:tgtEl>
                                        <p:attrNameLst>
                                          <p:attrName>ppt_y</p:attrName>
                                        </p:attrNameLst>
                                      </p:cBhvr>
                                      <p:tavLst>
                                        <p:tav tm="0">
                                          <p:val>
                                            <p:strVal val="#ppt_y"/>
                                          </p:val>
                                        </p:tav>
                                        <p:tav tm="100000">
                                          <p:val>
                                            <p:strVal val="#ppt_y"/>
                                          </p:val>
                                        </p:tav>
                                      </p:tavLst>
                                    </p:anim>
                                  </p:childTnLst>
                                </p:cTn>
                              </p:par>
                            </p:childTnLst>
                          </p:cTn>
                        </p:par>
                        <p:par>
                          <p:cTn id="79" fill="hold">
                            <p:stCondLst>
                              <p:cond delay="41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4600"/>
                            </p:stCondLst>
                            <p:childTnLst>
                              <p:par>
                                <p:cTn id="84" presetID="2" presetClass="entr" presetSubtype="4" decel="10000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1+#ppt_h/2"/>
                                          </p:val>
                                        </p:tav>
                                        <p:tav tm="100000">
                                          <p:val>
                                            <p:strVal val="#ppt_y"/>
                                          </p:val>
                                        </p:tav>
                                      </p:tavLst>
                                    </p:anim>
                                  </p:childTnLst>
                                </p:cTn>
                              </p:par>
                            </p:childTnLst>
                          </p:cTn>
                        </p:par>
                        <p:par>
                          <p:cTn id="88" fill="hold">
                            <p:stCondLst>
                              <p:cond delay="5100"/>
                            </p:stCondLst>
                            <p:childTnLst>
                              <p:par>
                                <p:cTn id="89" presetID="10"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par>
                          <p:cTn id="92" fill="hold">
                            <p:stCondLst>
                              <p:cond delay="5600"/>
                            </p:stCondLst>
                            <p:childTnLst>
                              <p:par>
                                <p:cTn id="93" presetID="2" presetClass="entr" presetSubtype="8" decel="10000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additive="base">
                                        <p:cTn id="95" dur="500" fill="hold"/>
                                        <p:tgtEl>
                                          <p:spTgt spid="25"/>
                                        </p:tgtEl>
                                        <p:attrNameLst>
                                          <p:attrName>ppt_x</p:attrName>
                                        </p:attrNameLst>
                                      </p:cBhvr>
                                      <p:tavLst>
                                        <p:tav tm="0">
                                          <p:val>
                                            <p:strVal val="0-#ppt_w/2"/>
                                          </p:val>
                                        </p:tav>
                                        <p:tav tm="100000">
                                          <p:val>
                                            <p:strVal val="#ppt_x"/>
                                          </p:val>
                                        </p:tav>
                                      </p:tavLst>
                                    </p:anim>
                                    <p:anim calcmode="lin" valueType="num">
                                      <p:cBhvr additive="base">
                                        <p:cTn id="96" dur="500" fill="hold"/>
                                        <p:tgtEl>
                                          <p:spTgt spid="25"/>
                                        </p:tgtEl>
                                        <p:attrNameLst>
                                          <p:attrName>ppt_y</p:attrName>
                                        </p:attrNameLst>
                                      </p:cBhvr>
                                      <p:tavLst>
                                        <p:tav tm="0">
                                          <p:val>
                                            <p:strVal val="#ppt_y"/>
                                          </p:val>
                                        </p:tav>
                                        <p:tav tm="100000">
                                          <p:val>
                                            <p:strVal val="#ppt_y"/>
                                          </p:val>
                                        </p:tav>
                                      </p:tavLst>
                                    </p:anim>
                                  </p:childTnLst>
                                </p:cTn>
                              </p:par>
                            </p:childTnLst>
                          </p:cTn>
                        </p:par>
                        <p:par>
                          <p:cTn id="97" fill="hold">
                            <p:stCondLst>
                              <p:cond delay="6100"/>
                            </p:stCondLst>
                            <p:childTnLst>
                              <p:par>
                                <p:cTn id="98" presetID="2" presetClass="entr" presetSubtype="1" decel="100000" fill="hold" grpId="0" nodeType="afterEffect">
                                  <p:stCondLst>
                                    <p:cond delay="250"/>
                                  </p:stCondLst>
                                  <p:childTnLst>
                                    <p:set>
                                      <p:cBhvr>
                                        <p:cTn id="99" dur="1" fill="hold">
                                          <p:stCondLst>
                                            <p:cond delay="0"/>
                                          </p:stCondLst>
                                        </p:cTn>
                                        <p:tgtEl>
                                          <p:spTgt spid="30">
                                            <p:txEl>
                                              <p:pRg st="0" end="0"/>
                                            </p:txEl>
                                          </p:spTgt>
                                        </p:tgtEl>
                                        <p:attrNameLst>
                                          <p:attrName>style.visibility</p:attrName>
                                        </p:attrNameLst>
                                      </p:cBhvr>
                                      <p:to>
                                        <p:strVal val="visible"/>
                                      </p:to>
                                    </p:set>
                                    <p:anim calcmode="lin" valueType="num">
                                      <p:cBhvr additive="base">
                                        <p:cTn id="100"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30">
                                            <p:txEl>
                                              <p:pRg st="0" end="0"/>
                                            </p:txEl>
                                          </p:spTgt>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3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106" fill="hold">
                            <p:stCondLst>
                              <p:cond delay="6950"/>
                            </p:stCondLst>
                            <p:childTnLst>
                              <p:par>
                                <p:cTn id="107" presetID="2" presetClass="entr" presetSubtype="2" decel="100000" fill="hold" grpId="0" nodeType="afterEffect">
                                  <p:stCondLst>
                                    <p:cond delay="250"/>
                                  </p:stCondLst>
                                  <p:childTnLst>
                                    <p:set>
                                      <p:cBhvr>
                                        <p:cTn id="108" dur="1" fill="hold">
                                          <p:stCondLst>
                                            <p:cond delay="0"/>
                                          </p:stCondLst>
                                        </p:cTn>
                                        <p:tgtEl>
                                          <p:spTgt spid="32">
                                            <p:txEl>
                                              <p:pRg st="0" end="0"/>
                                            </p:txEl>
                                          </p:spTgt>
                                        </p:tgtEl>
                                        <p:attrNameLst>
                                          <p:attrName>style.visibility</p:attrName>
                                        </p:attrNameLst>
                                      </p:cBhvr>
                                      <p:to>
                                        <p:strVal val="visible"/>
                                      </p:to>
                                    </p:set>
                                    <p:anim calcmode="lin" valueType="num">
                                      <p:cBhvr additive="base">
                                        <p:cTn id="109"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2">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350"/>
                                  </p:stCondLst>
                                  <p:childTnLst>
                                    <p:set>
                                      <p:cBhvr>
                                        <p:cTn id="112" dur="1" fill="hold">
                                          <p:stCondLst>
                                            <p:cond delay="0"/>
                                          </p:stCondLst>
                                        </p:cTn>
                                        <p:tgtEl>
                                          <p:spTgt spid="33">
                                            <p:txEl>
                                              <p:pRg st="0" end="0"/>
                                            </p:txEl>
                                          </p:spTgt>
                                        </p:tgtEl>
                                        <p:attrNameLst>
                                          <p:attrName>style.visibility</p:attrName>
                                        </p:attrNameLst>
                                      </p:cBhvr>
                                      <p:to>
                                        <p:strVal val="visible"/>
                                      </p:to>
                                    </p:set>
                                    <p:anim calcmode="lin" valueType="num">
                                      <p:cBhvr additive="base">
                                        <p:cTn id="113"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7800"/>
                            </p:stCondLst>
                            <p:childTnLst>
                              <p:par>
                                <p:cTn id="116" presetID="2" presetClass="entr" presetSubtype="4" decel="100000" fill="hold" grpId="0" nodeType="afterEffect">
                                  <p:stCondLst>
                                    <p:cond delay="250"/>
                                  </p:stCondLst>
                                  <p:childTnLst>
                                    <p:set>
                                      <p:cBhvr>
                                        <p:cTn id="117" dur="1" fill="hold">
                                          <p:stCondLst>
                                            <p:cond delay="0"/>
                                          </p:stCondLst>
                                        </p:cTn>
                                        <p:tgtEl>
                                          <p:spTgt spid="34">
                                            <p:txEl>
                                              <p:pRg st="0" end="0"/>
                                            </p:txEl>
                                          </p:spTgt>
                                        </p:tgtEl>
                                        <p:attrNameLst>
                                          <p:attrName>style.visibility</p:attrName>
                                        </p:attrNameLst>
                                      </p:cBhvr>
                                      <p:to>
                                        <p:strVal val="visible"/>
                                      </p:to>
                                    </p:set>
                                    <p:anim calcmode="lin" valueType="num">
                                      <p:cBhvr additive="base">
                                        <p:cTn id="1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20" presetID="2" presetClass="entr" presetSubtype="4" decel="100000" fill="hold" grpId="0" nodeType="withEffect">
                                  <p:stCondLst>
                                    <p:cond delay="350"/>
                                  </p:stCondLst>
                                  <p:childTnLst>
                                    <p:set>
                                      <p:cBhvr>
                                        <p:cTn id="121" dur="1" fill="hold">
                                          <p:stCondLst>
                                            <p:cond delay="0"/>
                                          </p:stCondLst>
                                        </p:cTn>
                                        <p:tgtEl>
                                          <p:spTgt spid="35">
                                            <p:txEl>
                                              <p:pRg st="0" end="0"/>
                                            </p:txEl>
                                          </p:spTgt>
                                        </p:tgtEl>
                                        <p:attrNameLst>
                                          <p:attrName>style.visibility</p:attrName>
                                        </p:attrNameLst>
                                      </p:cBhvr>
                                      <p:to>
                                        <p:strVal val="visible"/>
                                      </p:to>
                                    </p:set>
                                    <p:anim calcmode="lin" valueType="num">
                                      <p:cBhvr additive="base">
                                        <p:cTn id="12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8650"/>
                            </p:stCondLst>
                            <p:childTnLst>
                              <p:par>
                                <p:cTn id="125" presetID="2" presetClass="entr" presetSubtype="8" decel="100000" fill="hold" grpId="0" nodeType="afterEffect">
                                  <p:stCondLst>
                                    <p:cond delay="250"/>
                                  </p:stCondLst>
                                  <p:childTnLst>
                                    <p:set>
                                      <p:cBhvr>
                                        <p:cTn id="126" dur="1" fill="hold">
                                          <p:stCondLst>
                                            <p:cond delay="0"/>
                                          </p:stCondLst>
                                        </p:cTn>
                                        <p:tgtEl>
                                          <p:spTgt spid="36">
                                            <p:txEl>
                                              <p:pRg st="0" end="0"/>
                                            </p:txEl>
                                          </p:spTgt>
                                        </p:tgtEl>
                                        <p:attrNameLst>
                                          <p:attrName>style.visibility</p:attrName>
                                        </p:attrNameLst>
                                      </p:cBhvr>
                                      <p:to>
                                        <p:strVal val="visible"/>
                                      </p:to>
                                    </p:set>
                                    <p:anim calcmode="lin" valueType="num">
                                      <p:cBhvr additive="base">
                                        <p:cTn id="12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128" dur="500" fill="hold"/>
                                        <p:tgtEl>
                                          <p:spTgt spid="36">
                                            <p:txEl>
                                              <p:pRg st="0" end="0"/>
                                            </p:txEl>
                                          </p:spTgt>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350"/>
                                  </p:stCondLst>
                                  <p:childTnLst>
                                    <p:set>
                                      <p:cBhvr>
                                        <p:cTn id="130" dur="1" fill="hold">
                                          <p:stCondLst>
                                            <p:cond delay="0"/>
                                          </p:stCondLst>
                                        </p:cTn>
                                        <p:tgtEl>
                                          <p:spTgt spid="37">
                                            <p:txEl>
                                              <p:pRg st="0" end="0"/>
                                            </p:txEl>
                                          </p:spTgt>
                                        </p:tgtEl>
                                        <p:attrNameLst>
                                          <p:attrName>style.visibility</p:attrName>
                                        </p:attrNameLst>
                                      </p:cBhvr>
                                      <p:to>
                                        <p:strVal val="visible"/>
                                      </p:to>
                                    </p:set>
                                    <p:anim calcmode="lin" valueType="num">
                                      <p:cBhvr additive="base">
                                        <p:cTn id="131"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build="p">
        <p:tmplLst>
          <p:tmpl lvl="1">
            <p:tnLst>
              <p:par>
                <p:cTn presetID="2" presetClass="entr" presetSubtype="1"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1"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2"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2"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 presetClass="entr" presetSubtype="4" decel="100000"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withEffect">
                  <p:stCondLst>
                    <p:cond delay="3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8" decel="100000" fill="hold" nodeType="withEffect">
                  <p:stCondLst>
                    <p:cond delay="3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grpSp>
        <p:nvGrpSpPr>
          <p:cNvPr id="5" name="グループ化 4"/>
          <p:cNvGrpSpPr/>
          <p:nvPr userDrawn="1"/>
        </p:nvGrpSpPr>
        <p:grpSpPr>
          <a:xfrm>
            <a:off x="725872" y="2982872"/>
            <a:ext cx="17560541" cy="2475756"/>
            <a:chOff x="725872" y="2982872"/>
            <a:chExt cx="17560541" cy="2475756"/>
          </a:xfrm>
        </p:grpSpPr>
        <p:sp>
          <p:nvSpPr>
            <p:cNvPr id="25" name="正方形/長方形 24"/>
            <p:cNvSpPr/>
            <p:nvPr userDrawn="1"/>
          </p:nvSpPr>
          <p:spPr>
            <a:xfrm>
              <a:off x="10548745" y="2982873"/>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6" name="グループ化 5"/>
          <p:cNvGrpSpPr/>
          <p:nvPr userDrawn="1"/>
        </p:nvGrpSpPr>
        <p:grpSpPr>
          <a:xfrm>
            <a:off x="487876" y="4364335"/>
            <a:ext cx="17798537" cy="1332290"/>
            <a:chOff x="487876" y="4364335"/>
            <a:chExt cx="17798537" cy="1332290"/>
          </a:xfrm>
        </p:grpSpPr>
        <p:sp>
          <p:nvSpPr>
            <p:cNvPr id="24" name="正方形/長方形 23"/>
            <p:cNvSpPr/>
            <p:nvPr userDrawn="1"/>
          </p:nvSpPr>
          <p:spPr>
            <a:xfrm>
              <a:off x="10548745" y="4364335"/>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7" name="グループ化 36"/>
          <p:cNvGrpSpPr/>
          <p:nvPr userDrawn="1"/>
        </p:nvGrpSpPr>
        <p:grpSpPr>
          <a:xfrm>
            <a:off x="725872" y="5984782"/>
            <a:ext cx="17560541" cy="2475756"/>
            <a:chOff x="725872" y="5984782"/>
            <a:chExt cx="17560541" cy="2475756"/>
          </a:xfrm>
        </p:grpSpPr>
        <p:sp>
          <p:nvSpPr>
            <p:cNvPr id="31" name="正方形/長方形 30"/>
            <p:cNvSpPr/>
            <p:nvPr userDrawn="1"/>
          </p:nvSpPr>
          <p:spPr>
            <a:xfrm flipV="1">
              <a:off x="10548745" y="7128248"/>
              <a:ext cx="7737668" cy="133228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2"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6" name="グループ化 35"/>
          <p:cNvGrpSpPr/>
          <p:nvPr userDrawn="1"/>
        </p:nvGrpSpPr>
        <p:grpSpPr>
          <a:xfrm>
            <a:off x="487876" y="5746786"/>
            <a:ext cx="17798537" cy="1332289"/>
            <a:chOff x="487876" y="5746786"/>
            <a:chExt cx="17798537" cy="1332289"/>
          </a:xfrm>
        </p:grpSpPr>
        <p:sp>
          <p:nvSpPr>
            <p:cNvPr id="30" name="正方形/長方形 29"/>
            <p:cNvSpPr/>
            <p:nvPr userDrawn="1"/>
          </p:nvSpPr>
          <p:spPr>
            <a:xfrm flipV="1">
              <a:off x="10548745" y="5746786"/>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2" name="タイトル 1"/>
          <p:cNvSpPr>
            <a:spLocks noGrp="1"/>
          </p:cNvSpPr>
          <p:nvPr userDrawn="1">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4"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5"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6"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kumimoji="1" lang="en-US" altLang="ja-JP" dirty="0" smtClean="0"/>
              <a:t>ICON</a:t>
            </a:r>
            <a:endParaRPr kumimoji="1" lang="ja-JP" altLang="en-US" dirty="0"/>
          </a:p>
        </p:txBody>
      </p:sp>
      <p:sp>
        <p:nvSpPr>
          <p:cNvPr id="17"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18"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0"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sz="4400" spc="0" baseline="0">
                <a:solidFill>
                  <a:schemeClr val="tx2"/>
                </a:solidFill>
                <a:latin typeface="Route 159 Light" pitchFamily="50" charset="0"/>
              </a:defRPr>
            </a:lvl1pPr>
          </a:lstStyle>
          <a:p>
            <a:pPr lvl="0"/>
            <a:r>
              <a:rPr lang="en-US" altLang="ja-JP" dirty="0" smtClean="0"/>
              <a:t>Text Here</a:t>
            </a:r>
            <a:endParaRPr lang="en-US" dirty="0"/>
          </a:p>
        </p:txBody>
      </p:sp>
      <p:sp>
        <p:nvSpPr>
          <p:cNvPr id="22"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lang="en-US" altLang="ja-JP" dirty="0" smtClean="0"/>
              <a:t>Text Here</a:t>
            </a:r>
            <a:endParaRPr lang="en-US" dirty="0"/>
          </a:p>
        </p:txBody>
      </p:sp>
    </p:spTree>
    <p:extLst>
      <p:ext uri="{BB962C8B-B14F-4D97-AF65-F5344CB8AC3E}">
        <p14:creationId xmlns:p14="http://schemas.microsoft.com/office/powerpoint/2010/main" val="18136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100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1000"/>
                                        <p:tgtEl>
                                          <p:spTgt spid="3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1000"/>
                                        <p:tgtEl>
                                          <p:spTgt spid="37"/>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fade">
                                      <p:cBhvr>
                                        <p:cTn id="55" dur="500"/>
                                        <p:tgtEl>
                                          <p:spTgt spid="20">
                                            <p:txEl>
                                              <p:pRg st="0" end="0"/>
                                            </p:txEl>
                                          </p:spTgt>
                                        </p:tgtEl>
                                      </p:cBhvr>
                                    </p:animEffect>
                                  </p:childTnLst>
                                </p:cTn>
                              </p:par>
                            </p:childTnLst>
                          </p:cTn>
                        </p:par>
                        <p:par>
                          <p:cTn id="56" fill="hold">
                            <p:stCondLst>
                              <p:cond delay="6500"/>
                            </p:stCondLst>
                            <p:childTnLst>
                              <p:par>
                                <p:cTn id="57" presetID="2" presetClass="entr" presetSubtype="9" decel="100000" fill="hold" grpId="0" nodeType="afterEffect">
                                  <p:stCondLst>
                                    <p:cond delay="0"/>
                                  </p:stCondLst>
                                  <p:iterate type="wd">
                                    <p:tmPct val="10000"/>
                                  </p:iterate>
                                  <p:childTnLst>
                                    <p:set>
                                      <p:cBhvr>
                                        <p:cTn id="58" dur="1" fill="hold">
                                          <p:stCondLst>
                                            <p:cond delay="0"/>
                                          </p:stCondLst>
                                        </p:cTn>
                                        <p:tgtEl>
                                          <p:spTgt spid="21">
                                            <p:txEl>
                                              <p:pRg st="0" end="0"/>
                                            </p:txEl>
                                          </p:spTgt>
                                        </p:tgtEl>
                                        <p:attrNameLst>
                                          <p:attrName>style.visibility</p:attrName>
                                        </p:attrNameLst>
                                      </p:cBhvr>
                                      <p:to>
                                        <p:strVal val="visible"/>
                                      </p:to>
                                    </p:set>
                                    <p:anim calcmode="lin" valueType="num">
                                      <p:cBhvr additive="base">
                                        <p:cTn id="5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61" fill="hold">
                            <p:stCondLst>
                              <p:cond delay="7050"/>
                            </p:stCondLst>
                            <p:childTnLst>
                              <p:par>
                                <p:cTn id="62" presetID="2" presetClass="entr" presetSubtype="8" decel="100000" fill="hold" grpId="0" nodeType="afterEffect">
                                  <p:stCondLst>
                                    <p:cond delay="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3" grpId="0"/>
      <p:bldP spid="14" grpId="0"/>
      <p:bldP spid="15" grpId="0"/>
      <p:bldP spid="16" grpId="0"/>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8" decel="100000" fill="hold" nodeType="after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8924620" y="4038600"/>
            <a:ext cx="137886" cy="6248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223905" y="3285719"/>
            <a:ext cx="137886" cy="700128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9523189" y="4989169"/>
            <a:ext cx="137889" cy="52978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8625334" y="7342910"/>
            <a:ext cx="137888" cy="294409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a:off x="8326050" y="5686379"/>
            <a:ext cx="136227" cy="4600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9822476" y="6692619"/>
            <a:ext cx="137886" cy="35943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rot="16200000">
            <a:off x="5841639" y="1306532"/>
            <a:ext cx="136802" cy="75020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1121100" y="4475678"/>
            <a:ext cx="1163782" cy="11637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3694948" y="2772229"/>
            <a:ext cx="1163782" cy="116378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656659" y="6179128"/>
            <a:ext cx="1163782" cy="116378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5846539" y="5172888"/>
            <a:ext cx="1163782" cy="1163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3434874" y="3525108"/>
            <a:ext cx="1163782" cy="11637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4016765" y="6820669"/>
            <a:ext cx="1163782" cy="11637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rot="16200000">
            <a:off x="6759255" y="3628311"/>
            <a:ext cx="136801" cy="62654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rot="16200000">
            <a:off x="6957844" y="1018572"/>
            <a:ext cx="136800" cy="46710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rot="16200000">
            <a:off x="11175710" y="1787510"/>
            <a:ext cx="136800" cy="4638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userDrawn="1"/>
        </p:nvSpPr>
        <p:spPr>
          <a:xfrm rot="16200000">
            <a:off x="12127376" y="1885054"/>
            <a:ext cx="136800" cy="77394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rot="16200000">
            <a:off x="11349918" y="4609576"/>
            <a:ext cx="136800" cy="5585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p:cNvSpPr>
            <a:spLocks noChangeAspect="1"/>
          </p:cNvSpPr>
          <p:nvPr userDrawn="1"/>
        </p:nvSpPr>
        <p:spPr>
          <a:xfrm rot="5400000" flipH="1" flipV="1">
            <a:off x="9224992" y="3285719"/>
            <a:ext cx="136800" cy="1368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a:spLocks noChangeAspect="1"/>
          </p:cNvSpPr>
          <p:nvPr userDrawn="1"/>
        </p:nvSpPr>
        <p:spPr>
          <a:xfrm rot="5400000" flipH="1" flipV="1">
            <a:off x="9524279" y="4989172"/>
            <a:ext cx="136800" cy="136800"/>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a:spLocks noChangeAspect="1"/>
          </p:cNvSpPr>
          <p:nvPr userDrawn="1"/>
        </p:nvSpPr>
        <p:spPr>
          <a:xfrm rot="5400000" flipH="1" flipV="1">
            <a:off x="9823564" y="6692618"/>
            <a:ext cx="136800" cy="1368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角三角形 31"/>
          <p:cNvSpPr>
            <a:spLocks noChangeAspect="1"/>
          </p:cNvSpPr>
          <p:nvPr userDrawn="1"/>
        </p:nvSpPr>
        <p:spPr>
          <a:xfrm rot="16200000" flipV="1">
            <a:off x="8325477" y="5686380"/>
            <a:ext cx="136800" cy="1368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a:spLocks noChangeAspect="1"/>
          </p:cNvSpPr>
          <p:nvPr userDrawn="1"/>
        </p:nvSpPr>
        <p:spPr>
          <a:xfrm rot="16200000" flipV="1">
            <a:off x="8924620" y="4038599"/>
            <a:ext cx="136800" cy="1368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p:cNvSpPr>
            <a:spLocks noChangeAspect="1"/>
          </p:cNvSpPr>
          <p:nvPr userDrawn="1"/>
        </p:nvSpPr>
        <p:spPr>
          <a:xfrm rot="16200000" flipV="1">
            <a:off x="8626554" y="7334159"/>
            <a:ext cx="136800" cy="1368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37"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38"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39"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40"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41"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kumimoji="1" lang="en-US" altLang="ja-JP" dirty="0" smtClean="0"/>
              <a:t>ICON</a:t>
            </a:r>
            <a:endParaRPr kumimoji="1" lang="ja-JP" altLang="en-US" dirty="0"/>
          </a:p>
        </p:txBody>
      </p:sp>
      <p:sp>
        <p:nvSpPr>
          <p:cNvPr id="42"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3"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4"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5"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6"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7"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2"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3"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4"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55"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98232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childTnLst>
                          </p:cTn>
                        </p:par>
                        <p:par>
                          <p:cTn id="33" fill="hold">
                            <p:stCondLst>
                              <p:cond delay="1500"/>
                            </p:stCondLst>
                            <p:childTnLst>
                              <p:par>
                                <p:cTn id="34" presetID="2" presetClass="entr" presetSubtype="8" decel="100000" fill="hold" grpId="0" nodeType="afterEffect">
                                  <p:stCondLst>
                                    <p:cond delay="25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additive="base">
                                        <p:cTn id="36"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2">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53">
                                            <p:txEl>
                                              <p:pRg st="0" end="0"/>
                                            </p:txEl>
                                          </p:spTgt>
                                        </p:tgtEl>
                                        <p:attrNameLst>
                                          <p:attrName>style.visibility</p:attrName>
                                        </p:attrNameLst>
                                      </p:cBhvr>
                                      <p:to>
                                        <p:strVal val="visible"/>
                                      </p:to>
                                    </p:set>
                                    <p:anim calcmode="lin" valueType="num">
                                      <p:cBhvr additive="base">
                                        <p:cTn id="40"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22" presetClass="entr" presetSubtype="4"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3000"/>
                            </p:stCondLst>
                            <p:childTnLst>
                              <p:par>
                                <p:cTn id="47" presetID="22" presetClass="entr" presetSubtype="2"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par>
                          <p:cTn id="63" fill="hold">
                            <p:stCondLst>
                              <p:cond delay="3500"/>
                            </p:stCondLst>
                            <p:childTnLst>
                              <p:par>
                                <p:cTn id="64" presetID="2" presetClass="entr" presetSubtype="2" decel="100000" fill="hold" grpId="0" nodeType="afterEffect">
                                  <p:stCondLst>
                                    <p:cond delay="250"/>
                                  </p:stCondLst>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25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22" presetClass="entr" presetSubtype="4" fill="hold" grpId="0" nodeType="afterEffect">
                                  <p:stCondLst>
                                    <p:cond delay="25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left)">
                                      <p:cBhvr>
                                        <p:cTn id="82" dur="500"/>
                                        <p:tgtEl>
                                          <p:spTgt spid="3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cTn>
                              </p:par>
                            </p:childTnLst>
                          </p:cTn>
                        </p:par>
                        <p:par>
                          <p:cTn id="93" fill="hold">
                            <p:stCondLst>
                              <p:cond delay="5500"/>
                            </p:stCondLst>
                            <p:childTnLst>
                              <p:par>
                                <p:cTn id="94" presetID="2" presetClass="entr" presetSubtype="8" decel="100000" fill="hold" grpId="0" nodeType="afterEffect">
                                  <p:stCondLst>
                                    <p:cond delay="25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250"/>
                                  </p:stCondLst>
                                  <p:childTnLst>
                                    <p:set>
                                      <p:cBhvr>
                                        <p:cTn id="99" dur="1" fill="hold">
                                          <p:stCondLst>
                                            <p:cond delay="0"/>
                                          </p:stCondLst>
                                        </p:cTn>
                                        <p:tgtEl>
                                          <p:spTgt spid="55">
                                            <p:txEl>
                                              <p:pRg st="0" end="0"/>
                                            </p:txEl>
                                          </p:spTgt>
                                        </p:tgtEl>
                                        <p:attrNameLst>
                                          <p:attrName>style.visibility</p:attrName>
                                        </p:attrNameLst>
                                      </p:cBhvr>
                                      <p:to>
                                        <p:strVal val="visible"/>
                                      </p:to>
                                    </p:set>
                                    <p:anim calcmode="lin" valueType="num">
                                      <p:cBhvr additive="base">
                                        <p:cTn id="100" dur="5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101"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102" fill="hold">
                            <p:stCondLst>
                              <p:cond delay="6250"/>
                            </p:stCondLst>
                            <p:childTnLst>
                              <p:par>
                                <p:cTn id="103" presetID="22" presetClass="entr" presetSubtype="4" fill="hold" grpId="0" nodeType="afterEffect">
                                  <p:stCondLst>
                                    <p:cond delay="25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00"/>
                                        <p:tgtEl>
                                          <p:spTgt spid="10"/>
                                        </p:tgtEl>
                                      </p:cBhvr>
                                    </p:animEffect>
                                  </p:childTnLst>
                                </p:cTn>
                              </p:par>
                            </p:childTnLst>
                          </p:cTn>
                        </p:par>
                        <p:par>
                          <p:cTn id="106" fill="hold">
                            <p:stCondLst>
                              <p:cond delay="7000"/>
                            </p:stCondLst>
                            <p:childTnLst>
                              <p:par>
                                <p:cTn id="107" presetID="22" presetClass="entr" presetSubtype="2" fill="hold" grpId="0" nodeType="after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wipe(right)">
                                      <p:cBhvr>
                                        <p:cTn id="109" dur="500"/>
                                        <p:tgtEl>
                                          <p:spTgt spid="16"/>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right)">
                                      <p:cBhvr>
                                        <p:cTn id="112" dur="500"/>
                                        <p:tgtEl>
                                          <p:spTgt spid="3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p:cTn id="115" dur="500" fill="hold"/>
                                        <p:tgtEl>
                                          <p:spTgt spid="17"/>
                                        </p:tgtEl>
                                        <p:attrNameLst>
                                          <p:attrName>ppt_w</p:attrName>
                                        </p:attrNameLst>
                                      </p:cBhvr>
                                      <p:tavLst>
                                        <p:tav tm="0">
                                          <p:val>
                                            <p:fltVal val="0"/>
                                          </p:val>
                                        </p:tav>
                                        <p:tav tm="100000">
                                          <p:val>
                                            <p:strVal val="#ppt_w"/>
                                          </p:val>
                                        </p:tav>
                                      </p:tavLst>
                                    </p:anim>
                                    <p:anim calcmode="lin" valueType="num">
                                      <p:cBhvr>
                                        <p:cTn id="116" dur="500" fill="hold"/>
                                        <p:tgtEl>
                                          <p:spTgt spid="17"/>
                                        </p:tgtEl>
                                        <p:attrNameLst>
                                          <p:attrName>ppt_h</p:attrName>
                                        </p:attrNameLst>
                                      </p:cBhvr>
                                      <p:tavLst>
                                        <p:tav tm="0">
                                          <p:val>
                                            <p:fltVal val="0"/>
                                          </p:val>
                                        </p:tav>
                                        <p:tav tm="100000">
                                          <p:val>
                                            <p:strVal val="#ppt_h"/>
                                          </p:val>
                                        </p:tav>
                                      </p:tavLst>
                                    </p:anim>
                                    <p:animEffect transition="in" filter="fade">
                                      <p:cBhvr>
                                        <p:cTn id="117" dur="500"/>
                                        <p:tgtEl>
                                          <p:spTgt spid="17"/>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 calcmode="lin" valueType="num">
                                      <p:cBhvr>
                                        <p:cTn id="120" dur="500" fill="hold"/>
                                        <p:tgtEl>
                                          <p:spTgt spid="38"/>
                                        </p:tgtEl>
                                        <p:attrNameLst>
                                          <p:attrName>ppt_w</p:attrName>
                                        </p:attrNameLst>
                                      </p:cBhvr>
                                      <p:tavLst>
                                        <p:tav tm="0">
                                          <p:val>
                                            <p:fltVal val="0"/>
                                          </p:val>
                                        </p:tav>
                                        <p:tav tm="100000">
                                          <p:val>
                                            <p:strVal val="#ppt_w"/>
                                          </p:val>
                                        </p:tav>
                                      </p:tavLst>
                                    </p:anim>
                                    <p:anim calcmode="lin" valueType="num">
                                      <p:cBhvr>
                                        <p:cTn id="121" dur="500" fill="hold"/>
                                        <p:tgtEl>
                                          <p:spTgt spid="38"/>
                                        </p:tgtEl>
                                        <p:attrNameLst>
                                          <p:attrName>ppt_h</p:attrName>
                                        </p:attrNameLst>
                                      </p:cBhvr>
                                      <p:tavLst>
                                        <p:tav tm="0">
                                          <p:val>
                                            <p:fltVal val="0"/>
                                          </p:val>
                                        </p:tav>
                                        <p:tav tm="100000">
                                          <p:val>
                                            <p:strVal val="#ppt_h"/>
                                          </p:val>
                                        </p:tav>
                                      </p:tavLst>
                                    </p:anim>
                                    <p:animEffect transition="in" filter="fade">
                                      <p:cBhvr>
                                        <p:cTn id="122" dur="500"/>
                                        <p:tgtEl>
                                          <p:spTgt spid="38"/>
                                        </p:tgtEl>
                                      </p:cBhvr>
                                    </p:animEffect>
                                  </p:childTnLst>
                                </p:cTn>
                              </p:par>
                            </p:childTnLst>
                          </p:cTn>
                        </p:par>
                        <p:par>
                          <p:cTn id="123" fill="hold">
                            <p:stCondLst>
                              <p:cond delay="7500"/>
                            </p:stCondLst>
                            <p:childTnLst>
                              <p:par>
                                <p:cTn id="124" presetID="2" presetClass="entr" presetSubtype="2" decel="100000" fill="hold" grpId="0" nodeType="afterEffect">
                                  <p:stCondLst>
                                    <p:cond delay="250"/>
                                  </p:stCondLst>
                                  <p:childTnLst>
                                    <p:set>
                                      <p:cBhvr>
                                        <p:cTn id="125" dur="1" fill="hold">
                                          <p:stCondLst>
                                            <p:cond delay="0"/>
                                          </p:stCondLst>
                                        </p:cTn>
                                        <p:tgtEl>
                                          <p:spTgt spid="44">
                                            <p:txEl>
                                              <p:pRg st="0" end="0"/>
                                            </p:txEl>
                                          </p:spTgt>
                                        </p:tgtEl>
                                        <p:attrNameLst>
                                          <p:attrName>style.visibility</p:attrName>
                                        </p:attrNameLst>
                                      </p:cBhvr>
                                      <p:to>
                                        <p:strVal val="visible"/>
                                      </p:to>
                                    </p:set>
                                    <p:anim calcmode="lin" valueType="num">
                                      <p:cBhvr additive="base">
                                        <p:cTn id="126" dur="5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44">
                                            <p:txEl>
                                              <p:pRg st="0" end="0"/>
                                            </p:txEl>
                                          </p:spTgt>
                                        </p:tgtEl>
                                        <p:attrNameLst>
                                          <p:attrName>ppt_y</p:attrName>
                                        </p:attrNameLst>
                                      </p:cBhvr>
                                      <p:tavLst>
                                        <p:tav tm="0">
                                          <p:val>
                                            <p:strVal val="#ppt_y"/>
                                          </p:val>
                                        </p:tav>
                                        <p:tav tm="100000">
                                          <p:val>
                                            <p:strVal val="#ppt_y"/>
                                          </p:val>
                                        </p:tav>
                                      </p:tavLst>
                                    </p:anim>
                                  </p:childTnLst>
                                </p:cTn>
                              </p:par>
                              <p:par>
                                <p:cTn id="128" presetID="2" presetClass="entr" presetSubtype="2" decel="100000" fill="hold" grpId="0" nodeType="withEffect">
                                  <p:stCondLst>
                                    <p:cond delay="250"/>
                                  </p:stCondLst>
                                  <p:childTnLst>
                                    <p:set>
                                      <p:cBhvr>
                                        <p:cTn id="129" dur="1" fill="hold">
                                          <p:stCondLst>
                                            <p:cond delay="0"/>
                                          </p:stCondLst>
                                        </p:cTn>
                                        <p:tgtEl>
                                          <p:spTgt spid="45">
                                            <p:txEl>
                                              <p:pRg st="0" end="0"/>
                                            </p:txEl>
                                          </p:spTgt>
                                        </p:tgtEl>
                                        <p:attrNameLst>
                                          <p:attrName>style.visibility</p:attrName>
                                        </p:attrNameLst>
                                      </p:cBhvr>
                                      <p:to>
                                        <p:strVal val="visible"/>
                                      </p:to>
                                    </p:set>
                                    <p:anim calcmode="lin" valueType="num">
                                      <p:cBhvr additive="base">
                                        <p:cTn id="130"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132" fill="hold">
                            <p:stCondLst>
                              <p:cond delay="8250"/>
                            </p:stCondLst>
                            <p:childTnLst>
                              <p:par>
                                <p:cTn id="133" presetID="22" presetClass="entr" presetSubtype="4" fill="hold" grpId="0" nodeType="afterEffect">
                                  <p:stCondLst>
                                    <p:cond delay="250"/>
                                  </p:stCondLst>
                                  <p:childTnLst>
                                    <p:set>
                                      <p:cBhvr>
                                        <p:cTn id="134" dur="1" fill="hold">
                                          <p:stCondLst>
                                            <p:cond delay="0"/>
                                          </p:stCondLst>
                                        </p:cTn>
                                        <p:tgtEl>
                                          <p:spTgt spid="5"/>
                                        </p:tgtEl>
                                        <p:attrNameLst>
                                          <p:attrName>style.visibility</p:attrName>
                                        </p:attrNameLst>
                                      </p:cBhvr>
                                      <p:to>
                                        <p:strVal val="visible"/>
                                      </p:to>
                                    </p:set>
                                    <p:animEffect transition="in" filter="wipe(down)">
                                      <p:cBhvr>
                                        <p:cTn id="135" dur="500"/>
                                        <p:tgtEl>
                                          <p:spTgt spid="5"/>
                                        </p:tgtEl>
                                      </p:cBhvr>
                                    </p:animEffect>
                                  </p:childTnLst>
                                </p:cTn>
                              </p:par>
                            </p:childTnLst>
                          </p:cTn>
                        </p:par>
                        <p:par>
                          <p:cTn id="136" fill="hold">
                            <p:stCondLst>
                              <p:cond delay="9000"/>
                            </p:stCondLst>
                            <p:childTnLst>
                              <p:par>
                                <p:cTn id="137" presetID="22" presetClass="entr" presetSubtype="8" fill="hold" grpId="0" nodeType="after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500"/>
                                        <p:tgtEl>
                                          <p:spTgt spid="25"/>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ipe(left)">
                                      <p:cBhvr>
                                        <p:cTn id="142" dur="500"/>
                                        <p:tgtEl>
                                          <p:spTgt spid="3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p:cTn id="145" dur="500" fill="hold"/>
                                        <p:tgtEl>
                                          <p:spTgt spid="21"/>
                                        </p:tgtEl>
                                        <p:attrNameLst>
                                          <p:attrName>ppt_w</p:attrName>
                                        </p:attrNameLst>
                                      </p:cBhvr>
                                      <p:tavLst>
                                        <p:tav tm="0">
                                          <p:val>
                                            <p:fltVal val="0"/>
                                          </p:val>
                                        </p:tav>
                                        <p:tav tm="100000">
                                          <p:val>
                                            <p:strVal val="#ppt_w"/>
                                          </p:val>
                                        </p:tav>
                                      </p:tavLst>
                                    </p:anim>
                                    <p:anim calcmode="lin" valueType="num">
                                      <p:cBhvr>
                                        <p:cTn id="146" dur="500" fill="hold"/>
                                        <p:tgtEl>
                                          <p:spTgt spid="21"/>
                                        </p:tgtEl>
                                        <p:attrNameLst>
                                          <p:attrName>ppt_h</p:attrName>
                                        </p:attrNameLst>
                                      </p:cBhvr>
                                      <p:tavLst>
                                        <p:tav tm="0">
                                          <p:val>
                                            <p:fltVal val="0"/>
                                          </p:val>
                                        </p:tav>
                                        <p:tav tm="100000">
                                          <p:val>
                                            <p:strVal val="#ppt_h"/>
                                          </p:val>
                                        </p:tav>
                                      </p:tavLst>
                                    </p:anim>
                                    <p:animEffect transition="in" filter="fade">
                                      <p:cBhvr>
                                        <p:cTn id="147" dur="500"/>
                                        <p:tgtEl>
                                          <p:spTgt spid="21"/>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animEffect transition="in" filter="fade">
                                      <p:cBhvr>
                                        <p:cTn id="152" dur="500"/>
                                        <p:tgtEl>
                                          <p:spTgt spid="37"/>
                                        </p:tgtEl>
                                      </p:cBhvr>
                                    </p:animEffect>
                                  </p:childTnLst>
                                </p:cTn>
                              </p:par>
                            </p:childTnLst>
                          </p:cTn>
                        </p:par>
                        <p:par>
                          <p:cTn id="153" fill="hold">
                            <p:stCondLst>
                              <p:cond delay="9500"/>
                            </p:stCondLst>
                            <p:childTnLst>
                              <p:par>
                                <p:cTn id="154" presetID="2" presetClass="entr" presetSubtype="8" decel="100000" fill="hold" grpId="0" nodeType="afterEffect">
                                  <p:stCondLst>
                                    <p:cond delay="250"/>
                                  </p:stCondLst>
                                  <p:childTnLst>
                                    <p:set>
                                      <p:cBhvr>
                                        <p:cTn id="155" dur="1" fill="hold">
                                          <p:stCondLst>
                                            <p:cond delay="0"/>
                                          </p:stCondLst>
                                        </p:cTn>
                                        <p:tgtEl>
                                          <p:spTgt spid="48">
                                            <p:txEl>
                                              <p:pRg st="0" end="0"/>
                                            </p:txEl>
                                          </p:spTgt>
                                        </p:tgtEl>
                                        <p:attrNameLst>
                                          <p:attrName>style.visibility</p:attrName>
                                        </p:attrNameLst>
                                      </p:cBhvr>
                                      <p:to>
                                        <p:strVal val="visible"/>
                                      </p:to>
                                    </p:set>
                                    <p:anim calcmode="lin" valueType="num">
                                      <p:cBhvr additive="base">
                                        <p:cTn id="156"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157" dur="500" fill="hold"/>
                                        <p:tgtEl>
                                          <p:spTgt spid="48">
                                            <p:txEl>
                                              <p:pRg st="0" end="0"/>
                                            </p:txEl>
                                          </p:spTgt>
                                        </p:tgtEl>
                                        <p:attrNameLst>
                                          <p:attrName>ppt_y</p:attrName>
                                        </p:attrNameLst>
                                      </p:cBhvr>
                                      <p:tavLst>
                                        <p:tav tm="0">
                                          <p:val>
                                            <p:strVal val="#ppt_y"/>
                                          </p:val>
                                        </p:tav>
                                        <p:tav tm="100000">
                                          <p:val>
                                            <p:strVal val="#ppt_y"/>
                                          </p:val>
                                        </p:tav>
                                      </p:tavLst>
                                    </p:anim>
                                  </p:childTnLst>
                                </p:cTn>
                              </p:par>
                              <p:par>
                                <p:cTn id="158" presetID="2" presetClass="entr" presetSubtype="8" decel="100000" fill="hold" grpId="0" nodeType="withEffect">
                                  <p:stCondLst>
                                    <p:cond delay="250"/>
                                  </p:stCondLst>
                                  <p:childTnLst>
                                    <p:set>
                                      <p:cBhvr>
                                        <p:cTn id="159" dur="1" fill="hold">
                                          <p:stCondLst>
                                            <p:cond delay="0"/>
                                          </p:stCondLst>
                                        </p:cTn>
                                        <p:tgtEl>
                                          <p:spTgt spid="49">
                                            <p:txEl>
                                              <p:pRg st="0" end="0"/>
                                            </p:txEl>
                                          </p:spTgt>
                                        </p:tgtEl>
                                        <p:attrNameLst>
                                          <p:attrName>style.visibility</p:attrName>
                                        </p:attrNameLst>
                                      </p:cBhvr>
                                      <p:to>
                                        <p:strVal val="visible"/>
                                      </p:to>
                                    </p:set>
                                    <p:anim calcmode="lin" valueType="num">
                                      <p:cBhvr additive="base">
                                        <p:cTn id="160" dur="500" fill="hold"/>
                                        <p:tgtEl>
                                          <p:spTgt spid="49">
                                            <p:txEl>
                                              <p:pRg st="0" end="0"/>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par>
                          <p:cTn id="162" fill="hold">
                            <p:stCondLst>
                              <p:cond delay="10250"/>
                            </p:stCondLst>
                            <p:childTnLst>
                              <p:par>
                                <p:cTn id="163" presetID="22" presetClass="entr" presetSubtype="4" fill="hold" grpId="0" nodeType="afterEffect">
                                  <p:stCondLst>
                                    <p:cond delay="250"/>
                                  </p:stCondLst>
                                  <p:childTnLst>
                                    <p:set>
                                      <p:cBhvr>
                                        <p:cTn id="164" dur="1" fill="hold">
                                          <p:stCondLst>
                                            <p:cond delay="0"/>
                                          </p:stCondLst>
                                        </p:cTn>
                                        <p:tgtEl>
                                          <p:spTgt spid="13"/>
                                        </p:tgtEl>
                                        <p:attrNameLst>
                                          <p:attrName>style.visibility</p:attrName>
                                        </p:attrNameLst>
                                      </p:cBhvr>
                                      <p:to>
                                        <p:strVal val="visible"/>
                                      </p:to>
                                    </p:set>
                                    <p:animEffect transition="in" filter="wipe(down)">
                                      <p:cBhvr>
                                        <p:cTn id="165" dur="500"/>
                                        <p:tgtEl>
                                          <p:spTgt spid="13"/>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23"/>
                                        </p:tgtEl>
                                        <p:attrNameLst>
                                          <p:attrName>style.visibility</p:attrName>
                                        </p:attrNameLst>
                                      </p:cBhvr>
                                      <p:to>
                                        <p:strVal val="visible"/>
                                      </p:to>
                                    </p:set>
                                    <p:animEffect transition="in" filter="wipe(right)">
                                      <p:cBhvr>
                                        <p:cTn id="169" dur="500"/>
                                        <p:tgtEl>
                                          <p:spTgt spid="23"/>
                                        </p:tgtEl>
                                      </p:cBhvr>
                                    </p:animEffect>
                                  </p:childTnLst>
                                </p:cTn>
                              </p:par>
                              <p:par>
                                <p:cTn id="170" presetID="22" presetClass="entr" presetSubtype="2" fill="hold" grpId="0" nodeType="with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wipe(right)">
                                      <p:cBhvr>
                                        <p:cTn id="172" dur="500"/>
                                        <p:tgtEl>
                                          <p:spTgt spid="31"/>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500" fill="hold"/>
                                        <p:tgtEl>
                                          <p:spTgt spid="19"/>
                                        </p:tgtEl>
                                        <p:attrNameLst>
                                          <p:attrName>ppt_w</p:attrName>
                                        </p:attrNameLst>
                                      </p:cBhvr>
                                      <p:tavLst>
                                        <p:tav tm="0">
                                          <p:val>
                                            <p:fltVal val="0"/>
                                          </p:val>
                                        </p:tav>
                                        <p:tav tm="100000">
                                          <p:val>
                                            <p:strVal val="#ppt_w"/>
                                          </p:val>
                                        </p:tav>
                                      </p:tavLst>
                                    </p:anim>
                                    <p:anim calcmode="lin" valueType="num">
                                      <p:cBhvr>
                                        <p:cTn id="176" dur="500" fill="hold"/>
                                        <p:tgtEl>
                                          <p:spTgt spid="19"/>
                                        </p:tgtEl>
                                        <p:attrNameLst>
                                          <p:attrName>ppt_h</p:attrName>
                                        </p:attrNameLst>
                                      </p:cBhvr>
                                      <p:tavLst>
                                        <p:tav tm="0">
                                          <p:val>
                                            <p:fltVal val="0"/>
                                          </p:val>
                                        </p:tav>
                                        <p:tav tm="100000">
                                          <p:val>
                                            <p:strVal val="#ppt_h"/>
                                          </p:val>
                                        </p:tav>
                                      </p:tavLst>
                                    </p:anim>
                                    <p:animEffect transition="in" filter="fade">
                                      <p:cBhvr>
                                        <p:cTn id="177" dur="500"/>
                                        <p:tgtEl>
                                          <p:spTgt spid="19"/>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p:cTn id="180" dur="500" fill="hold"/>
                                        <p:tgtEl>
                                          <p:spTgt spid="39"/>
                                        </p:tgtEl>
                                        <p:attrNameLst>
                                          <p:attrName>ppt_w</p:attrName>
                                        </p:attrNameLst>
                                      </p:cBhvr>
                                      <p:tavLst>
                                        <p:tav tm="0">
                                          <p:val>
                                            <p:fltVal val="0"/>
                                          </p:val>
                                        </p:tav>
                                        <p:tav tm="100000">
                                          <p:val>
                                            <p:strVal val="#ppt_w"/>
                                          </p:val>
                                        </p:tav>
                                      </p:tavLst>
                                    </p:anim>
                                    <p:anim calcmode="lin" valueType="num">
                                      <p:cBhvr>
                                        <p:cTn id="181" dur="500" fill="hold"/>
                                        <p:tgtEl>
                                          <p:spTgt spid="39"/>
                                        </p:tgtEl>
                                        <p:attrNameLst>
                                          <p:attrName>ppt_h</p:attrName>
                                        </p:attrNameLst>
                                      </p:cBhvr>
                                      <p:tavLst>
                                        <p:tav tm="0">
                                          <p:val>
                                            <p:fltVal val="0"/>
                                          </p:val>
                                        </p:tav>
                                        <p:tav tm="100000">
                                          <p:val>
                                            <p:strVal val="#ppt_h"/>
                                          </p:val>
                                        </p:tav>
                                      </p:tavLst>
                                    </p:anim>
                                    <p:animEffect transition="in" filter="fade">
                                      <p:cBhvr>
                                        <p:cTn id="182" dur="500"/>
                                        <p:tgtEl>
                                          <p:spTgt spid="39"/>
                                        </p:tgtEl>
                                      </p:cBhvr>
                                    </p:animEffect>
                                  </p:childTnLst>
                                </p:cTn>
                              </p:par>
                            </p:childTnLst>
                          </p:cTn>
                        </p:par>
                        <p:par>
                          <p:cTn id="183" fill="hold">
                            <p:stCondLst>
                              <p:cond delay="11500"/>
                            </p:stCondLst>
                            <p:childTnLst>
                              <p:par>
                                <p:cTn id="184" presetID="2" presetClass="entr" presetSubtype="2" decel="100000" fill="hold" grpId="0" nodeType="afterEffect">
                                  <p:stCondLst>
                                    <p:cond delay="250"/>
                                  </p:stCondLst>
                                  <p:childTnLst>
                                    <p:set>
                                      <p:cBhvr>
                                        <p:cTn id="185" dur="1" fill="hold">
                                          <p:stCondLst>
                                            <p:cond delay="0"/>
                                          </p:stCondLst>
                                        </p:cTn>
                                        <p:tgtEl>
                                          <p:spTgt spid="46">
                                            <p:txEl>
                                              <p:pRg st="0" end="0"/>
                                            </p:txEl>
                                          </p:spTgt>
                                        </p:tgtEl>
                                        <p:attrNameLst>
                                          <p:attrName>style.visibility</p:attrName>
                                        </p:attrNameLst>
                                      </p:cBhvr>
                                      <p:to>
                                        <p:strVal val="visible"/>
                                      </p:to>
                                    </p:set>
                                    <p:anim calcmode="lin" valueType="num">
                                      <p:cBhvr additive="base">
                                        <p:cTn id="186" dur="5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187" dur="500" fill="hold"/>
                                        <p:tgtEl>
                                          <p:spTgt spid="46">
                                            <p:txEl>
                                              <p:pRg st="0" end="0"/>
                                            </p:txEl>
                                          </p:spTgt>
                                        </p:tgtEl>
                                        <p:attrNameLst>
                                          <p:attrName>ppt_y</p:attrName>
                                        </p:attrNameLst>
                                      </p:cBhvr>
                                      <p:tavLst>
                                        <p:tav tm="0">
                                          <p:val>
                                            <p:strVal val="#ppt_y"/>
                                          </p:val>
                                        </p:tav>
                                        <p:tav tm="100000">
                                          <p:val>
                                            <p:strVal val="#ppt_y"/>
                                          </p:val>
                                        </p:tav>
                                      </p:tavLst>
                                    </p:anim>
                                  </p:childTnLst>
                                </p:cTn>
                              </p:par>
                              <p:par>
                                <p:cTn id="188" presetID="2" presetClass="entr" presetSubtype="2" decel="100000" fill="hold" grpId="0" nodeType="withEffect">
                                  <p:stCondLst>
                                    <p:cond delay="250"/>
                                  </p:stCondLst>
                                  <p:childTnLst>
                                    <p:set>
                                      <p:cBhvr>
                                        <p:cTn id="189" dur="1" fill="hold">
                                          <p:stCondLst>
                                            <p:cond delay="0"/>
                                          </p:stCondLst>
                                        </p:cTn>
                                        <p:tgtEl>
                                          <p:spTgt spid="47">
                                            <p:txEl>
                                              <p:pRg st="0" end="0"/>
                                            </p:txEl>
                                          </p:spTgt>
                                        </p:tgtEl>
                                        <p:attrNameLst>
                                          <p:attrName>style.visibility</p:attrName>
                                        </p:attrNameLst>
                                      </p:cBhvr>
                                      <p:to>
                                        <p:strVal val="visible"/>
                                      </p:to>
                                    </p:set>
                                    <p:anim calcmode="lin" valueType="num">
                                      <p:cBhvr additive="base">
                                        <p:cTn id="19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191"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9" grpId="0" animBg="1"/>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p:bldP spid="39" grpId="0"/>
      <p:bldP spid="40" grpId="0"/>
      <p:bldP spid="41" grpId="0"/>
      <p:bldP spid="42" grpId="0" build="p">
        <p:tmplLst>
          <p:tmpl lvl="1">
            <p:tnLst>
              <p:par>
                <p:cTn presetID="2" presetClass="entr" presetSubtype="2"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2"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2"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2"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8" decel="100000" fill="hold" nodeType="after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8" decel="10000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0-#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with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8"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8" decel="100000" fill="hold" nodeType="with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0-#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6250770" y="6029234"/>
            <a:ext cx="1669777" cy="1669777"/>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0365866" y="3696516"/>
            <a:ext cx="1669777" cy="1669777"/>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10365866" y="6029234"/>
            <a:ext cx="1669777" cy="1669777"/>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6250770" y="3696516"/>
            <a:ext cx="1669777" cy="1669777"/>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8308318" y="7275425"/>
            <a:ext cx="1669777" cy="1669777"/>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userDrawn="1"/>
        </p:nvSpPr>
        <p:spPr>
          <a:xfrm>
            <a:off x="8308318" y="2478453"/>
            <a:ext cx="1669777" cy="1669777"/>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390210" y="3959056"/>
            <a:ext cx="3505993" cy="3505993"/>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8" name="正方形/長方形 17"/>
          <p:cNvSpPr/>
          <p:nvPr userDrawn="1"/>
        </p:nvSpPr>
        <p:spPr>
          <a:xfrm>
            <a:off x="13251595" y="3228477"/>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4" name="正方形/長方形 23"/>
          <p:cNvSpPr/>
          <p:nvPr userDrawn="1"/>
        </p:nvSpPr>
        <p:spPr>
          <a:xfrm>
            <a:off x="13251595" y="550354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7" name="正方形/長方形 26"/>
          <p:cNvSpPr/>
          <p:nvPr userDrawn="1"/>
        </p:nvSpPr>
        <p:spPr>
          <a:xfrm>
            <a:off x="13251595" y="777860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sz="28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0" name="正方形/長方形 29"/>
          <p:cNvSpPr/>
          <p:nvPr userDrawn="1"/>
        </p:nvSpPr>
        <p:spPr>
          <a:xfrm>
            <a:off x="2149291" y="3231665"/>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正方形/長方形 32"/>
          <p:cNvSpPr/>
          <p:nvPr userDrawn="1"/>
        </p:nvSpPr>
        <p:spPr>
          <a:xfrm>
            <a:off x="2149291" y="5506730"/>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正方形/長方形 35"/>
          <p:cNvSpPr/>
          <p:nvPr userDrawn="1"/>
        </p:nvSpPr>
        <p:spPr>
          <a:xfrm>
            <a:off x="2149291" y="7781796"/>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
        <p:nvSpPr>
          <p:cNvPr id="3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48"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49"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0"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1"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2"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kumimoji="1" lang="en-US" altLang="ja-JP" dirty="0" smtClean="0"/>
              <a:t>ICON</a:t>
            </a:r>
            <a:endParaRPr kumimoji="1" lang="ja-JP" altLang="en-US" dirty="0"/>
          </a:p>
        </p:txBody>
      </p:sp>
      <p:sp>
        <p:nvSpPr>
          <p:cNvPr id="53"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sz="3600" i="0" baseline="0">
                <a:solidFill>
                  <a:schemeClr val="bg1"/>
                </a:solidFill>
                <a:latin typeface="Route 159 Light" pitchFamily="50" charset="0"/>
              </a:defRPr>
            </a:lvl1pPr>
          </a:lstStyle>
          <a:p>
            <a:pPr lvl="0"/>
            <a:r>
              <a:rPr kumimoji="1" lang="en-US" altLang="ja-JP" dirty="0" smtClean="0"/>
              <a:t>Word</a:t>
            </a:r>
            <a:endParaRPr kumimoji="1" lang="ja-JP" altLang="en-US" dirty="0" smtClean="0"/>
          </a:p>
        </p:txBody>
      </p:sp>
    </p:spTree>
    <p:extLst>
      <p:ext uri="{BB962C8B-B14F-4D97-AF65-F5344CB8AC3E}">
        <p14:creationId xmlns:p14="http://schemas.microsoft.com/office/powerpoint/2010/main" val="5268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4" name="正方形/長方形 23"/>
          <p:cNvSpPr/>
          <p:nvPr userDrawn="1"/>
        </p:nvSpPr>
        <p:spPr>
          <a:xfrm>
            <a:off x="0" y="5160785"/>
            <a:ext cx="7773622" cy="2739165"/>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2421624"/>
            <a:ext cx="7773622" cy="2739165"/>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10512792" y="5160783"/>
            <a:ext cx="7773621" cy="2739165"/>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9713304" y="5561922"/>
            <a:ext cx="1936884" cy="1936884"/>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10512791" y="2421618"/>
            <a:ext cx="7773621" cy="2739165"/>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9713304" y="2822754"/>
            <a:ext cx="1936884" cy="1936884"/>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6638095" y="5561922"/>
            <a:ext cx="1936884" cy="1936884"/>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6638095" y="2822754"/>
            <a:ext cx="1936884" cy="1936884"/>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6805180" y="2822762"/>
            <a:ext cx="1936884" cy="1936884"/>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6805180" y="2822762"/>
            <a:ext cx="1936884" cy="1936884"/>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角三角形 9"/>
          <p:cNvSpPr/>
          <p:nvPr userDrawn="1"/>
        </p:nvSpPr>
        <p:spPr>
          <a:xfrm rot="2700000">
            <a:off x="9544349" y="2822760"/>
            <a:ext cx="1936884" cy="1936884"/>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9544349" y="2822760"/>
            <a:ext cx="1936884" cy="1936884"/>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6805179" y="5561931"/>
            <a:ext cx="1936884" cy="1936884"/>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6805179" y="5561931"/>
            <a:ext cx="1936884" cy="1936884"/>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9544348" y="5561929"/>
            <a:ext cx="1936884" cy="1936884"/>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9544348" y="5561929"/>
            <a:ext cx="1936884" cy="1936884"/>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20"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21"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22"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kumimoji="1" lang="en-US" altLang="ja-JP" dirty="0" smtClean="0"/>
              <a:t>A</a:t>
            </a:r>
            <a:endParaRPr kumimoji="1" lang="ja-JP" altLang="en-US" dirty="0"/>
          </a:p>
        </p:txBody>
      </p:sp>
      <p:sp>
        <p:nvSpPr>
          <p:cNvPr id="49"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marL="342900" indent="-342900">
              <a:buClr>
                <a:schemeClr val="accent5"/>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0"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marL="342900" indent="-342900">
              <a:buClr>
                <a:schemeClr val="accent3"/>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1"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marL="342900" indent="-342900">
              <a:buClr>
                <a:schemeClr val="accent1"/>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2"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marL="342900" indent="-342900">
              <a:buClr>
                <a:schemeClr val="accent2"/>
              </a:buClr>
              <a:buFont typeface="Wingdings" panose="05000000000000000000" pitchFamily="2" charset="2"/>
              <a:buChar char="l"/>
              <a:defRPr sz="2000" baseline="0">
                <a:solidFill>
                  <a:schemeClr val="tx2"/>
                </a:solidFill>
              </a:defRPr>
            </a:lvl1pPr>
          </a:lstStyle>
          <a:p>
            <a:pPr lvl="0"/>
            <a:r>
              <a:rPr kumimoji="1" lang="en-US" altLang="ja-JP" dirty="0" smtClean="0"/>
              <a:t>Item 1</a:t>
            </a:r>
          </a:p>
          <a:p>
            <a:pPr lvl="0"/>
            <a:r>
              <a:rPr kumimoji="1" lang="en-US" altLang="ja-JP" dirty="0" smtClean="0"/>
              <a:t>Item 2</a:t>
            </a:r>
            <a:endParaRPr kumimoji="1" lang="ja-JP" altLang="en-US" dirty="0"/>
          </a:p>
        </p:txBody>
      </p:sp>
      <p:sp>
        <p:nvSpPr>
          <p:cNvPr id="53" name="正方形/長方形 52"/>
          <p:cNvSpPr/>
          <p:nvPr userDrawn="1"/>
        </p:nvSpPr>
        <p:spPr>
          <a:xfrm>
            <a:off x="0" y="2421624"/>
            <a:ext cx="526093" cy="2739165"/>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1" y="5160792"/>
            <a:ext cx="526093" cy="2739165"/>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7760321" y="2421612"/>
            <a:ext cx="526093" cy="2739165"/>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7760320" y="5160780"/>
            <a:ext cx="526093" cy="2739165"/>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58" name="正方形/長方形 57"/>
          <p:cNvSpPr/>
          <p:nvPr userDrawn="1"/>
        </p:nvSpPr>
        <p:spPr>
          <a:xfrm>
            <a:off x="1222326" y="8148492"/>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6853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0" name="アーチ 6"/>
          <p:cNvSpPr/>
          <p:nvPr userDrawn="1"/>
        </p:nvSpPr>
        <p:spPr>
          <a:xfrm>
            <a:off x="9178776" y="2738663"/>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1" name="アーチ 6"/>
          <p:cNvSpPr/>
          <p:nvPr userDrawn="1"/>
        </p:nvSpPr>
        <p:spPr>
          <a:xfrm rot="5400000">
            <a:off x="9021655" y="5506074"/>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2" name="アーチ 6"/>
          <p:cNvSpPr/>
          <p:nvPr userDrawn="1"/>
        </p:nvSpPr>
        <p:spPr>
          <a:xfrm rot="10800000">
            <a:off x="6254245" y="5348952"/>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アーチ 6"/>
          <p:cNvSpPr/>
          <p:nvPr userDrawn="1"/>
        </p:nvSpPr>
        <p:spPr>
          <a:xfrm rot="16200000">
            <a:off x="6411365" y="2580749"/>
            <a:ext cx="2844750" cy="3158992"/>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4"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smtClean="0"/>
              <a:t>Text Here</a:t>
            </a:r>
            <a:endParaRPr lang="en-US" dirty="0"/>
          </a:p>
        </p:txBody>
      </p:sp>
      <p:sp>
        <p:nvSpPr>
          <p:cNvPr id="15"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lang="en-US" altLang="ja-JP" dirty="0" smtClean="0"/>
              <a:t>Text here</a:t>
            </a:r>
            <a:endParaRPr lang="en-US" dirty="0"/>
          </a:p>
        </p:txBody>
      </p:sp>
      <p:sp>
        <p:nvSpPr>
          <p:cNvPr id="16"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lang="en-US" altLang="ja-JP" dirty="0" smtClean="0"/>
              <a:t>Text Here</a:t>
            </a:r>
            <a:endParaRPr lang="en-US" dirty="0"/>
          </a:p>
        </p:txBody>
      </p:sp>
      <p:sp>
        <p:nvSpPr>
          <p:cNvPr id="17"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lang="en-US" altLang="ja-JP" dirty="0" smtClean="0"/>
              <a:t>Text here</a:t>
            </a:r>
            <a:endParaRPr lang="en-US" dirty="0"/>
          </a:p>
        </p:txBody>
      </p:sp>
      <p:sp>
        <p:nvSpPr>
          <p:cNvPr id="18"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smtClean="0"/>
              <a:t>Text Here</a:t>
            </a:r>
            <a:endParaRPr lang="en-US" dirty="0"/>
          </a:p>
        </p:txBody>
      </p:sp>
      <p:sp>
        <p:nvSpPr>
          <p:cNvPr id="19"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lang="en-US" altLang="ja-JP" dirty="0" smtClean="0"/>
              <a:t>Text here</a:t>
            </a:r>
            <a:endParaRPr lang="en-US" dirty="0"/>
          </a:p>
        </p:txBody>
      </p:sp>
      <p:sp>
        <p:nvSpPr>
          <p:cNvPr id="20"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lang="en-US" altLang="ja-JP" dirty="0" smtClean="0"/>
              <a:t>Text Here</a:t>
            </a:r>
            <a:endParaRPr lang="en-US" dirty="0"/>
          </a:p>
        </p:txBody>
      </p:sp>
      <p:sp>
        <p:nvSpPr>
          <p:cNvPr id="23" name="円/楕円 22"/>
          <p:cNvSpPr/>
          <p:nvPr userDrawn="1"/>
        </p:nvSpPr>
        <p:spPr>
          <a:xfrm>
            <a:off x="10444030" y="3322934"/>
            <a:ext cx="1350150" cy="135015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5" name="円/楕円 24"/>
          <p:cNvSpPr/>
          <p:nvPr userDrawn="1"/>
        </p:nvSpPr>
        <p:spPr>
          <a:xfrm>
            <a:off x="10448351" y="6688383"/>
            <a:ext cx="1350150" cy="1350150"/>
          </a:xfrm>
          <a:prstGeom prst="ellipse">
            <a:avLst/>
          </a:prstGeom>
          <a:solidFill>
            <a:schemeClr val="accent3"/>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7" name="円/楕円 26"/>
          <p:cNvSpPr/>
          <p:nvPr userDrawn="1"/>
        </p:nvSpPr>
        <p:spPr>
          <a:xfrm>
            <a:off x="6543924" y="6688383"/>
            <a:ext cx="1350150" cy="1350150"/>
          </a:xfrm>
          <a:prstGeom prst="ellipse">
            <a:avLst/>
          </a:prstGeom>
          <a:solidFill>
            <a:schemeClr val="accent2"/>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29" name="円/楕円 28"/>
          <p:cNvSpPr/>
          <p:nvPr userDrawn="1"/>
        </p:nvSpPr>
        <p:spPr>
          <a:xfrm>
            <a:off x="6543924" y="3322934"/>
            <a:ext cx="1350150" cy="1350150"/>
          </a:xfrm>
          <a:prstGeom prst="ellipse">
            <a:avLst/>
          </a:prstGeom>
          <a:solidFill>
            <a:schemeClr val="accent4"/>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kumimoji="1" lang="en-US" altLang="ja-JP" dirty="0" smtClean="0"/>
              <a:t>ICON</a:t>
            </a:r>
            <a:endParaRPr kumimoji="1" lang="ja-JP" altLang="en-US" dirty="0"/>
          </a:p>
        </p:txBody>
      </p:sp>
      <p:sp>
        <p:nvSpPr>
          <p:cNvPr id="31" name="正方形/長方形 30"/>
          <p:cNvSpPr/>
          <p:nvPr userDrawn="1"/>
        </p:nvSpPr>
        <p:spPr>
          <a:xfrm>
            <a:off x="12264623" y="362036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2" name="正方形/長方形 31"/>
          <p:cNvSpPr/>
          <p:nvPr userDrawn="1"/>
        </p:nvSpPr>
        <p:spPr>
          <a:xfrm>
            <a:off x="12264623" y="688809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3" name="正方形/長方形 32"/>
          <p:cNvSpPr/>
          <p:nvPr userDrawn="1"/>
        </p:nvSpPr>
        <p:spPr>
          <a:xfrm>
            <a:off x="2773406" y="6909096"/>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34" name="正方形/長方形 33"/>
          <p:cNvSpPr/>
          <p:nvPr userDrawn="1"/>
        </p:nvSpPr>
        <p:spPr>
          <a:xfrm>
            <a:off x="2773406" y="361338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a:p>
        </p:txBody>
      </p:sp>
    </p:spTree>
    <p:extLst>
      <p:ext uri="{BB962C8B-B14F-4D97-AF65-F5344CB8AC3E}">
        <p14:creationId xmlns:p14="http://schemas.microsoft.com/office/powerpoint/2010/main" val="26921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750"/>
                                        <p:tgtEl>
                                          <p:spTgt spid="9"/>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fade">
                                      <p:cBhvr>
                                        <p:cTn id="19" dur="500"/>
                                        <p:tgtEl>
                                          <p:spTgt spid="22">
                                            <p:txEl>
                                              <p:pRg st="0" end="0"/>
                                            </p:txEl>
                                          </p:spTgt>
                                        </p:tgtEl>
                                      </p:cBhvr>
                                    </p:animEffect>
                                  </p:childTnLst>
                                </p:cTn>
                              </p:par>
                            </p:childTnLst>
                          </p:cTn>
                        </p:par>
                        <p:par>
                          <p:cTn id="20" fill="hold">
                            <p:stCondLst>
                              <p:cond delay="1750"/>
                            </p:stCondLst>
                            <p:childTnLst>
                              <p:par>
                                <p:cTn id="21" presetID="22" presetClass="entr" presetSubtype="1" fill="hold" grpId="0" nodeType="after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2" presetClass="entr" presetSubtype="2" decel="100000" fill="hold" grpId="0" nodeType="withEffect">
                                  <p:stCondLst>
                                    <p:cond delay="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iterate type="wd">
                                    <p:tmPct val="10000"/>
                                  </p:iterate>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2" presetClass="entr" presetSubtype="8" fill="hold" grpId="0" nodeType="withEffect">
                                  <p:stCondLst>
                                    <p:cond delay="500"/>
                                  </p:stCondLst>
                                  <p:childTnLst>
                                    <p:set>
                                      <p:cBhvr>
                                        <p:cTn id="40" dur="1" fill="hold">
                                          <p:stCondLst>
                                            <p:cond delay="0"/>
                                          </p:stCondLst>
                                        </p:cTn>
                                        <p:tgtEl>
                                          <p:spTgt spid="14">
                                            <p:txEl>
                                              <p:pRg st="0" end="0"/>
                                            </p:txEl>
                                          </p:spTgt>
                                        </p:tgtEl>
                                        <p:attrNameLst>
                                          <p:attrName>style.visibility</p:attrName>
                                        </p:attrNameLst>
                                      </p:cBhvr>
                                      <p:to>
                                        <p:strVal val="visible"/>
                                      </p:to>
                                    </p:set>
                                    <p:animEffect transition="in" filter="wipe(left)">
                                      <p:cBhvr>
                                        <p:cTn id="41" dur="500"/>
                                        <p:tgtEl>
                                          <p:spTgt spid="14">
                                            <p:txEl>
                                              <p:pRg st="0" end="0"/>
                                            </p:txEl>
                                          </p:spTgt>
                                        </p:tgtEl>
                                      </p:cBhvr>
                                    </p:animEffect>
                                  </p:childTnLst>
                                </p:cTn>
                              </p:par>
                            </p:childTnLst>
                          </p:cTn>
                        </p:par>
                        <p:par>
                          <p:cTn id="42" fill="hold">
                            <p:stCondLst>
                              <p:cond delay="3750"/>
                            </p:stCondLst>
                            <p:childTnLst>
                              <p:par>
                                <p:cTn id="43" presetID="22" presetClass="entr" presetSubtype="1" fill="hold" grpId="0" nodeType="after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2" presetClass="entr" presetSubtype="2" decel="100000" fill="hold" grpId="0" nodeType="withEffect">
                                  <p:stCondLst>
                                    <p:cond delay="0"/>
                                  </p:stCondLst>
                                  <p:iterate type="wd">
                                    <p:tmPct val="10000"/>
                                  </p:iterate>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additive="base">
                                        <p:cTn id="55"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
                                            <p:txEl>
                                              <p:pRg st="0" end="0"/>
                                            </p:txEl>
                                          </p:spTgt>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iterate type="wd">
                                    <p:tmPct val="10000"/>
                                  </p:iterate>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1+#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par>
                                <p:cTn id="61" presetID="22" presetClass="entr" presetSubtype="8" fill="hold" grpId="0" nodeType="withEffect">
                                  <p:stCondLst>
                                    <p:cond delay="50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left)">
                                      <p:cBhvr>
                                        <p:cTn id="63" dur="500"/>
                                        <p:tgtEl>
                                          <p:spTgt spid="16">
                                            <p:txEl>
                                              <p:pRg st="0" end="0"/>
                                            </p:txEl>
                                          </p:spTgt>
                                        </p:tgtEl>
                                      </p:cBhvr>
                                    </p:animEffect>
                                  </p:childTnLst>
                                </p:cTn>
                              </p:par>
                            </p:childTnLst>
                          </p:cTn>
                        </p:par>
                        <p:par>
                          <p:cTn id="64" fill="hold">
                            <p:stCondLst>
                              <p:cond delay="5500"/>
                            </p:stCondLst>
                            <p:childTnLst>
                              <p:par>
                                <p:cTn id="65" presetID="22" presetClass="entr" presetSubtype="4" fill="hold" grpId="0" nodeType="afterEffect">
                                  <p:stCondLst>
                                    <p:cond delay="25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par>
                          <p:cTn id="68" fill="hold">
                            <p:stCondLst>
                              <p:cond delay="6250"/>
                            </p:stCondLst>
                            <p:childTnLst>
                              <p:par>
                                <p:cTn id="69" presetID="10" presetClass="entr" presetSubtype="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2" presetClass="entr" presetSubtype="8" decel="100000" fill="hold" grpId="0" nodeType="withEffect">
                                  <p:stCondLst>
                                    <p:cond delay="0"/>
                                  </p:stCondLst>
                                  <p:iterate type="wd">
                                    <p:tmPct val="10000"/>
                                  </p:iterate>
                                  <p:childTnLst>
                                    <p:set>
                                      <p:cBhvr>
                                        <p:cTn id="76" dur="1" fill="hold">
                                          <p:stCondLst>
                                            <p:cond delay="0"/>
                                          </p:stCondLst>
                                        </p:cTn>
                                        <p:tgtEl>
                                          <p:spTgt spid="21">
                                            <p:txEl>
                                              <p:pRg st="0" end="0"/>
                                            </p:txEl>
                                          </p:spTgt>
                                        </p:tgtEl>
                                        <p:attrNameLst>
                                          <p:attrName>style.visibility</p:attrName>
                                        </p:attrNameLst>
                                      </p:cBhvr>
                                      <p:to>
                                        <p:strVal val="visible"/>
                                      </p:to>
                                    </p:set>
                                    <p:anim calcmode="lin" valueType="num">
                                      <p:cBhvr additive="base">
                                        <p:cTn id="7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21">
                                            <p:txEl>
                                              <p:pRg st="0" end="0"/>
                                            </p:txEl>
                                          </p:spTgt>
                                        </p:tgtEl>
                                        <p:attrNameLst>
                                          <p:attrName>ppt_y</p:attrName>
                                        </p:attrNameLst>
                                      </p:cBhvr>
                                      <p:tavLst>
                                        <p:tav tm="0">
                                          <p:val>
                                            <p:strVal val="#ppt_y"/>
                                          </p:val>
                                        </p:tav>
                                        <p:tav tm="100000">
                                          <p:val>
                                            <p:strVal val="#ppt_y"/>
                                          </p:val>
                                        </p:tav>
                                      </p:tavLst>
                                    </p:anim>
                                  </p:childTnLst>
                                </p:cTn>
                              </p:par>
                              <p:par>
                                <p:cTn id="79" presetID="2" presetClass="entr" presetSubtype="8" decel="100000" fill="hold" grpId="0" nodeType="withEffect">
                                  <p:stCondLst>
                                    <p:cond delay="250"/>
                                  </p:stCondLst>
                                  <p:iterate type="wd">
                                    <p:tmPct val="10000"/>
                                  </p:iterate>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0-#ppt_w/2"/>
                                          </p:val>
                                        </p:tav>
                                        <p:tav tm="100000">
                                          <p:val>
                                            <p:strVal val="#ppt_x"/>
                                          </p:val>
                                        </p:tav>
                                      </p:tavLst>
                                    </p:anim>
                                    <p:anim calcmode="lin" valueType="num">
                                      <p:cBhvr additive="base">
                                        <p:cTn id="82" dur="500" fill="hold"/>
                                        <p:tgtEl>
                                          <p:spTgt spid="33"/>
                                        </p:tgtEl>
                                        <p:attrNameLst>
                                          <p:attrName>ppt_y</p:attrName>
                                        </p:attrNameLst>
                                      </p:cBhvr>
                                      <p:tavLst>
                                        <p:tav tm="0">
                                          <p:val>
                                            <p:strVal val="#ppt_y"/>
                                          </p:val>
                                        </p:tav>
                                        <p:tav tm="100000">
                                          <p:val>
                                            <p:strVal val="#ppt_y"/>
                                          </p:val>
                                        </p:tav>
                                      </p:tavLst>
                                    </p:anim>
                                  </p:childTnLst>
                                </p:cTn>
                              </p:par>
                              <p:par>
                                <p:cTn id="83" presetID="22" presetClass="entr" presetSubtype="2" fill="hold" grpId="0" nodeType="withEffect">
                                  <p:stCondLst>
                                    <p:cond delay="50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wipe(right)">
                                      <p:cBhvr>
                                        <p:cTn id="85" dur="500"/>
                                        <p:tgtEl>
                                          <p:spTgt spid="20">
                                            <p:txEl>
                                              <p:pRg st="0" end="0"/>
                                            </p:txEl>
                                          </p:spTgt>
                                        </p:tgtEl>
                                      </p:cBhvr>
                                    </p:animEffect>
                                  </p:childTnLst>
                                </p:cTn>
                              </p:par>
                            </p:childTnLst>
                          </p:cTn>
                        </p:par>
                        <p:par>
                          <p:cTn id="86" fill="hold">
                            <p:stCondLst>
                              <p:cond delay="7250"/>
                            </p:stCondLst>
                            <p:childTnLst>
                              <p:par>
                                <p:cTn id="87" presetID="22" presetClass="entr" presetSubtype="4" fill="hold" grpId="0" nodeType="afterEffect">
                                  <p:stCondLst>
                                    <p:cond delay="250"/>
                                  </p:stCondLst>
                                  <p:childTnLst>
                                    <p:set>
                                      <p:cBhvr>
                                        <p:cTn id="88" dur="1" fill="hold">
                                          <p:stCondLst>
                                            <p:cond delay="0"/>
                                          </p:stCondLst>
                                        </p:cTn>
                                        <p:tgtEl>
                                          <p:spTgt spid="13"/>
                                        </p:tgtEl>
                                        <p:attrNameLst>
                                          <p:attrName>style.visibility</p:attrName>
                                        </p:attrNameLst>
                                      </p:cBhvr>
                                      <p:to>
                                        <p:strVal val="visible"/>
                                      </p:to>
                                    </p:set>
                                    <p:animEffect transition="in" filter="wipe(down)">
                                      <p:cBhvr>
                                        <p:cTn id="89" dur="500"/>
                                        <p:tgtEl>
                                          <p:spTgt spid="13"/>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par>
                                <p:cTn id="97" presetID="2" presetClass="entr" presetSubtype="8" decel="100000" fill="hold" grpId="0" nodeType="withEffect">
                                  <p:stCondLst>
                                    <p:cond delay="0"/>
                                  </p:stCondLst>
                                  <p:iterate type="wd">
                                    <p:tmPct val="10000"/>
                                  </p:iterate>
                                  <p:childTnLst>
                                    <p:set>
                                      <p:cBhvr>
                                        <p:cTn id="98" dur="1" fill="hold">
                                          <p:stCondLst>
                                            <p:cond delay="0"/>
                                          </p:stCondLst>
                                        </p:cTn>
                                        <p:tgtEl>
                                          <p:spTgt spid="19">
                                            <p:txEl>
                                              <p:pRg st="0" end="0"/>
                                            </p:txEl>
                                          </p:spTgt>
                                        </p:tgtEl>
                                        <p:attrNameLst>
                                          <p:attrName>style.visibility</p:attrName>
                                        </p:attrNameLst>
                                      </p:cBhvr>
                                      <p:to>
                                        <p:strVal val="visible"/>
                                      </p:to>
                                    </p:set>
                                    <p:anim calcmode="lin" valueType="num">
                                      <p:cBhvr additive="base">
                                        <p:cTn id="99"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9">
                                            <p:txEl>
                                              <p:pRg st="0" end="0"/>
                                            </p:txEl>
                                          </p:spTgt>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250"/>
                                  </p:stCondLst>
                                  <p:iterate type="wd">
                                    <p:tmPct val="10000"/>
                                  </p:iterate>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2" presetClass="entr" presetSubtype="2" fill="hold" grpId="0" nodeType="withEffect">
                                  <p:stCondLst>
                                    <p:cond delay="500"/>
                                  </p:stCondLst>
                                  <p:childTnLst>
                                    <p:set>
                                      <p:cBhvr>
                                        <p:cTn id="106" dur="1" fill="hold">
                                          <p:stCondLst>
                                            <p:cond delay="0"/>
                                          </p:stCondLst>
                                        </p:cTn>
                                        <p:tgtEl>
                                          <p:spTgt spid="18">
                                            <p:txEl>
                                              <p:pRg st="0" end="0"/>
                                            </p:txEl>
                                          </p:spTgt>
                                        </p:tgtEl>
                                        <p:attrNameLst>
                                          <p:attrName>style.visibility</p:attrName>
                                        </p:attrNameLst>
                                      </p:cBhvr>
                                      <p:to>
                                        <p:strVal val="visible"/>
                                      </p:to>
                                    </p:set>
                                    <p:animEffect transition="in" filter="wipe(right)">
                                      <p:cBhvr>
                                        <p:cTn id="10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bldP spid="10" grpId="0" animBg="1"/>
      <p:bldP spid="11" grpId="0" animBg="1"/>
      <p:bldP spid="12" grpId="0" animBg="1"/>
      <p:bldP spid="13" grpId="0" animBg="1"/>
      <p:bldP spid="14" grpId="0" build="p">
        <p:tmplLst>
          <p:tmpl lvl="1">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2" presetClass="entr" presetSubtype="2"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2"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 presetClass="entr" presetSubtype="8" decel="100000" fill="hold" nodeType="with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ドーナツ 7"/>
          <p:cNvSpPr/>
          <p:nvPr userDrawn="1"/>
        </p:nvSpPr>
        <p:spPr>
          <a:xfrm>
            <a:off x="3792577" y="2171314"/>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ドーナツ 7"/>
          <p:cNvSpPr/>
          <p:nvPr userDrawn="1"/>
        </p:nvSpPr>
        <p:spPr>
          <a:xfrm>
            <a:off x="7104309" y="3234519"/>
            <a:ext cx="4076208" cy="4184089"/>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ドーナツ 7"/>
          <p:cNvSpPr/>
          <p:nvPr userDrawn="1"/>
        </p:nvSpPr>
        <p:spPr>
          <a:xfrm>
            <a:off x="11180517" y="4465797"/>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7"/>
          <p:cNvSpPr/>
          <p:nvPr userDrawn="1"/>
        </p:nvSpPr>
        <p:spPr>
          <a:xfrm rot="21318328">
            <a:off x="13204533" y="1975752"/>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7"/>
          <p:cNvSpPr/>
          <p:nvPr userDrawn="1"/>
        </p:nvSpPr>
        <p:spPr>
          <a:xfrm rot="1061079">
            <a:off x="846870" y="2388725"/>
            <a:ext cx="2876677" cy="2952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7"/>
          <p:cNvSpPr/>
          <p:nvPr userDrawn="1"/>
        </p:nvSpPr>
        <p:spPr>
          <a:xfrm>
            <a:off x="14684992" y="4850808"/>
            <a:ext cx="3220870" cy="3306114"/>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7"/>
          <p:cNvSpPr/>
          <p:nvPr userDrawn="1"/>
        </p:nvSpPr>
        <p:spPr>
          <a:xfrm rot="1442875">
            <a:off x="1812621" y="4863286"/>
            <a:ext cx="3264415" cy="3350811"/>
          </a:xfrm>
          <a:custGeom>
            <a:avLst/>
            <a:gdLst/>
            <a:ahLst/>
            <a:cxn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6" name="正方形/長方形 15"/>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
        <p:nvSpPr>
          <p:cNvPr id="17"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lang="en-US" altLang="ja-JP" dirty="0" smtClean="0"/>
              <a:t>Word</a:t>
            </a:r>
            <a:endParaRPr lang="en-US" dirty="0"/>
          </a:p>
        </p:txBody>
      </p:sp>
      <p:sp>
        <p:nvSpPr>
          <p:cNvPr id="18"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lang="en-US" altLang="ja-JP" dirty="0" smtClean="0"/>
              <a:t>Word</a:t>
            </a:r>
            <a:endParaRPr lang="en-US" dirty="0"/>
          </a:p>
        </p:txBody>
      </p:sp>
      <p:sp>
        <p:nvSpPr>
          <p:cNvPr id="19"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lang="en-US" altLang="ja-JP" dirty="0" smtClean="0"/>
              <a:t>Word</a:t>
            </a:r>
            <a:endParaRPr lang="en-US" dirty="0"/>
          </a:p>
        </p:txBody>
      </p:sp>
      <p:sp>
        <p:nvSpPr>
          <p:cNvPr id="20"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lang="en-US" altLang="ja-JP" dirty="0" smtClean="0"/>
              <a:t>Word</a:t>
            </a:r>
            <a:endParaRPr lang="en-US" dirty="0"/>
          </a:p>
        </p:txBody>
      </p:sp>
      <p:sp>
        <p:nvSpPr>
          <p:cNvPr id="21"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lang="en-US" altLang="ja-JP" dirty="0" smtClean="0"/>
              <a:t>Word</a:t>
            </a:r>
            <a:endParaRPr lang="en-US" dirty="0"/>
          </a:p>
        </p:txBody>
      </p:sp>
      <p:sp>
        <p:nvSpPr>
          <p:cNvPr id="22"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lang="en-US" altLang="ja-JP" dirty="0" smtClean="0"/>
              <a:t>Word</a:t>
            </a:r>
            <a:endParaRPr lang="en-US" dirty="0"/>
          </a:p>
        </p:txBody>
      </p:sp>
      <p:sp>
        <p:nvSpPr>
          <p:cNvPr id="23"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lang="en-US" altLang="ja-JP" dirty="0" smtClean="0"/>
              <a:t>Word</a:t>
            </a:r>
            <a:endParaRPr lang="en-US" dirty="0"/>
          </a:p>
        </p:txBody>
      </p:sp>
    </p:spTree>
    <p:extLst>
      <p:ext uri="{BB962C8B-B14F-4D97-AF65-F5344CB8AC3E}">
        <p14:creationId xmlns:p14="http://schemas.microsoft.com/office/powerpoint/2010/main" val="2172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 calcmode="lin" valueType="num">
                                      <p:cBhvr>
                                        <p:cTn id="17" dur="750" fill="hold"/>
                                        <p:tgtEl>
                                          <p:spTgt spid="9"/>
                                        </p:tgtEl>
                                        <p:attrNameLst>
                                          <p:attrName>style.rotation</p:attrName>
                                        </p:attrNameLst>
                                      </p:cBhvr>
                                      <p:tavLst>
                                        <p:tav tm="0">
                                          <p:val>
                                            <p:fltVal val="360"/>
                                          </p:val>
                                        </p:tav>
                                        <p:tav tm="100000">
                                          <p:val>
                                            <p:fltVal val="0"/>
                                          </p:val>
                                        </p:tav>
                                      </p:tavLst>
                                    </p:anim>
                                    <p:animEffect transition="in" filter="fade">
                                      <p:cBhvr>
                                        <p:cTn id="18" dur="750"/>
                                        <p:tgtEl>
                                          <p:spTgt spid="9"/>
                                        </p:tgtEl>
                                      </p:cBhvr>
                                    </p:animEffect>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par>
                          <p:cTn id="23" fill="hold">
                            <p:stCondLst>
                              <p:cond delay="1750"/>
                            </p:stCondLst>
                            <p:childTnLst>
                              <p:par>
                                <p:cTn id="24" presetID="49" presetClass="entr" presetSubtype="0" decel="10000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750" fill="hold"/>
                                        <p:tgtEl>
                                          <p:spTgt spid="31"/>
                                        </p:tgtEl>
                                        <p:attrNameLst>
                                          <p:attrName>ppt_w</p:attrName>
                                        </p:attrNameLst>
                                      </p:cBhvr>
                                      <p:tavLst>
                                        <p:tav tm="0">
                                          <p:val>
                                            <p:fltVal val="0"/>
                                          </p:val>
                                        </p:tav>
                                        <p:tav tm="100000">
                                          <p:val>
                                            <p:strVal val="#ppt_w"/>
                                          </p:val>
                                        </p:tav>
                                      </p:tavLst>
                                    </p:anim>
                                    <p:anim calcmode="lin" valueType="num">
                                      <p:cBhvr>
                                        <p:cTn id="27" dur="750" fill="hold"/>
                                        <p:tgtEl>
                                          <p:spTgt spid="31"/>
                                        </p:tgtEl>
                                        <p:attrNameLst>
                                          <p:attrName>ppt_h</p:attrName>
                                        </p:attrNameLst>
                                      </p:cBhvr>
                                      <p:tavLst>
                                        <p:tav tm="0">
                                          <p:val>
                                            <p:fltVal val="0"/>
                                          </p:val>
                                        </p:tav>
                                        <p:tav tm="100000">
                                          <p:val>
                                            <p:strVal val="#ppt_h"/>
                                          </p:val>
                                        </p:tav>
                                      </p:tavLst>
                                    </p:anim>
                                    <p:anim calcmode="lin" valueType="num">
                                      <p:cBhvr>
                                        <p:cTn id="28" dur="750" fill="hold"/>
                                        <p:tgtEl>
                                          <p:spTgt spid="31"/>
                                        </p:tgtEl>
                                        <p:attrNameLst>
                                          <p:attrName>style.rotation</p:attrName>
                                        </p:attrNameLst>
                                      </p:cBhvr>
                                      <p:tavLst>
                                        <p:tav tm="0">
                                          <p:val>
                                            <p:fltVal val="360"/>
                                          </p:val>
                                        </p:tav>
                                        <p:tav tm="100000">
                                          <p:val>
                                            <p:fltVal val="0"/>
                                          </p:val>
                                        </p:tav>
                                      </p:tavLst>
                                    </p:anim>
                                    <p:animEffect transition="in" filter="fade">
                                      <p:cBhvr>
                                        <p:cTn id="29" dur="75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750" fill="hold"/>
                                        <p:tgtEl>
                                          <p:spTgt spid="10"/>
                                        </p:tgtEl>
                                        <p:attrNameLst>
                                          <p:attrName>ppt_w</p:attrName>
                                        </p:attrNameLst>
                                      </p:cBhvr>
                                      <p:tavLst>
                                        <p:tav tm="0">
                                          <p:val>
                                            <p:fltVal val="0"/>
                                          </p:val>
                                        </p:tav>
                                        <p:tav tm="100000">
                                          <p:val>
                                            <p:strVal val="#ppt_w"/>
                                          </p:val>
                                        </p:tav>
                                      </p:tavLst>
                                    </p:anim>
                                    <p:anim calcmode="lin" valueType="num">
                                      <p:cBhvr>
                                        <p:cTn id="38" dur="750" fill="hold"/>
                                        <p:tgtEl>
                                          <p:spTgt spid="10"/>
                                        </p:tgtEl>
                                        <p:attrNameLst>
                                          <p:attrName>ppt_h</p:attrName>
                                        </p:attrNameLst>
                                      </p:cBhvr>
                                      <p:tavLst>
                                        <p:tav tm="0">
                                          <p:val>
                                            <p:fltVal val="0"/>
                                          </p:val>
                                        </p:tav>
                                        <p:tav tm="100000">
                                          <p:val>
                                            <p:strVal val="#ppt_h"/>
                                          </p:val>
                                        </p:tav>
                                      </p:tavLst>
                                    </p:anim>
                                    <p:anim calcmode="lin" valueType="num">
                                      <p:cBhvr>
                                        <p:cTn id="39" dur="750" fill="hold"/>
                                        <p:tgtEl>
                                          <p:spTgt spid="10"/>
                                        </p:tgtEl>
                                        <p:attrNameLst>
                                          <p:attrName>style.rotation</p:attrName>
                                        </p:attrNameLst>
                                      </p:cBhvr>
                                      <p:tavLst>
                                        <p:tav tm="0">
                                          <p:val>
                                            <p:fltVal val="360"/>
                                          </p:val>
                                        </p:tav>
                                        <p:tav tm="100000">
                                          <p:val>
                                            <p:fltVal val="0"/>
                                          </p:val>
                                        </p:tav>
                                      </p:tavLst>
                                    </p:anim>
                                    <p:animEffect transition="in" filter="fade">
                                      <p:cBhvr>
                                        <p:cTn id="40" dur="750"/>
                                        <p:tgtEl>
                                          <p:spTgt spid="10"/>
                                        </p:tgtEl>
                                      </p:cBhvr>
                                    </p:animEffect>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fade">
                                      <p:cBhvr>
                                        <p:cTn id="44" dur="500"/>
                                        <p:tgtEl>
                                          <p:spTgt spid="21">
                                            <p:txEl>
                                              <p:pRg st="0" end="0"/>
                                            </p:txEl>
                                          </p:spTgt>
                                        </p:tgtEl>
                                      </p:cBhvr>
                                    </p:animEffect>
                                  </p:childTnLst>
                                </p:cTn>
                              </p:par>
                            </p:childTnLst>
                          </p:cTn>
                        </p:par>
                        <p:par>
                          <p:cTn id="45" fill="hold">
                            <p:stCondLst>
                              <p:cond delay="4250"/>
                            </p:stCondLst>
                            <p:childTnLst>
                              <p:par>
                                <p:cTn id="46" presetID="49" presetClass="entr" presetSubtype="0" decel="100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750" fill="hold"/>
                                        <p:tgtEl>
                                          <p:spTgt spid="11"/>
                                        </p:tgtEl>
                                        <p:attrNameLst>
                                          <p:attrName>ppt_w</p:attrName>
                                        </p:attrNameLst>
                                      </p:cBhvr>
                                      <p:tavLst>
                                        <p:tav tm="0">
                                          <p:val>
                                            <p:fltVal val="0"/>
                                          </p:val>
                                        </p:tav>
                                        <p:tav tm="100000">
                                          <p:val>
                                            <p:strVal val="#ppt_w"/>
                                          </p:val>
                                        </p:tav>
                                      </p:tavLst>
                                    </p:anim>
                                    <p:anim calcmode="lin" valueType="num">
                                      <p:cBhvr>
                                        <p:cTn id="49" dur="750" fill="hold"/>
                                        <p:tgtEl>
                                          <p:spTgt spid="11"/>
                                        </p:tgtEl>
                                        <p:attrNameLst>
                                          <p:attrName>ppt_h</p:attrName>
                                        </p:attrNameLst>
                                      </p:cBhvr>
                                      <p:tavLst>
                                        <p:tav tm="0">
                                          <p:val>
                                            <p:fltVal val="0"/>
                                          </p:val>
                                        </p:tav>
                                        <p:tav tm="100000">
                                          <p:val>
                                            <p:strVal val="#ppt_h"/>
                                          </p:val>
                                        </p:tav>
                                      </p:tavLst>
                                    </p:anim>
                                    <p:anim calcmode="lin" valueType="num">
                                      <p:cBhvr>
                                        <p:cTn id="50" dur="750" fill="hold"/>
                                        <p:tgtEl>
                                          <p:spTgt spid="11"/>
                                        </p:tgtEl>
                                        <p:attrNameLst>
                                          <p:attrName>style.rotation</p:attrName>
                                        </p:attrNameLst>
                                      </p:cBhvr>
                                      <p:tavLst>
                                        <p:tav tm="0">
                                          <p:val>
                                            <p:fltVal val="360"/>
                                          </p:val>
                                        </p:tav>
                                        <p:tav tm="100000">
                                          <p:val>
                                            <p:fltVal val="0"/>
                                          </p:val>
                                        </p:tav>
                                      </p:tavLst>
                                    </p:anim>
                                    <p:animEffect transition="in" filter="fade">
                                      <p:cBhvr>
                                        <p:cTn id="51" dur="750"/>
                                        <p:tgtEl>
                                          <p:spTgt spid="11"/>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fade">
                                      <p:cBhvr>
                                        <p:cTn id="55" dur="500"/>
                                        <p:tgtEl>
                                          <p:spTgt spid="22">
                                            <p:txEl>
                                              <p:pRg st="0" end="0"/>
                                            </p:txEl>
                                          </p:spTgt>
                                        </p:tgtEl>
                                      </p:cBhvr>
                                    </p:animEffect>
                                  </p:childTnLst>
                                </p:cTn>
                              </p:par>
                            </p:childTnLst>
                          </p:cTn>
                        </p:par>
                        <p:par>
                          <p:cTn id="56" fill="hold">
                            <p:stCondLst>
                              <p:cond delay="5500"/>
                            </p:stCondLst>
                            <p:childTnLst>
                              <p:par>
                                <p:cTn id="57" presetID="49" presetClass="entr" presetSubtype="0" de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fill="hold"/>
                                        <p:tgtEl>
                                          <p:spTgt spid="12"/>
                                        </p:tgtEl>
                                        <p:attrNameLst>
                                          <p:attrName>ppt_w</p:attrName>
                                        </p:attrNameLst>
                                      </p:cBhvr>
                                      <p:tavLst>
                                        <p:tav tm="0">
                                          <p:val>
                                            <p:fltVal val="0"/>
                                          </p:val>
                                        </p:tav>
                                        <p:tav tm="100000">
                                          <p:val>
                                            <p:strVal val="#ppt_w"/>
                                          </p:val>
                                        </p:tav>
                                      </p:tavLst>
                                    </p:anim>
                                    <p:anim calcmode="lin" valueType="num">
                                      <p:cBhvr>
                                        <p:cTn id="60" dur="750" fill="hold"/>
                                        <p:tgtEl>
                                          <p:spTgt spid="12"/>
                                        </p:tgtEl>
                                        <p:attrNameLst>
                                          <p:attrName>ppt_h</p:attrName>
                                        </p:attrNameLst>
                                      </p:cBhvr>
                                      <p:tavLst>
                                        <p:tav tm="0">
                                          <p:val>
                                            <p:fltVal val="0"/>
                                          </p:val>
                                        </p:tav>
                                        <p:tav tm="100000">
                                          <p:val>
                                            <p:strVal val="#ppt_h"/>
                                          </p:val>
                                        </p:tav>
                                      </p:tavLst>
                                    </p:anim>
                                    <p:anim calcmode="lin" valueType="num">
                                      <p:cBhvr>
                                        <p:cTn id="61" dur="750" fill="hold"/>
                                        <p:tgtEl>
                                          <p:spTgt spid="12"/>
                                        </p:tgtEl>
                                        <p:attrNameLst>
                                          <p:attrName>style.rotation</p:attrName>
                                        </p:attrNameLst>
                                      </p:cBhvr>
                                      <p:tavLst>
                                        <p:tav tm="0">
                                          <p:val>
                                            <p:fltVal val="360"/>
                                          </p:val>
                                        </p:tav>
                                        <p:tav tm="100000">
                                          <p:val>
                                            <p:fltVal val="0"/>
                                          </p:val>
                                        </p:tav>
                                      </p:tavLst>
                                    </p:anim>
                                    <p:animEffect transition="in" filter="fade">
                                      <p:cBhvr>
                                        <p:cTn id="62" dur="750"/>
                                        <p:tgtEl>
                                          <p:spTgt spid="12"/>
                                        </p:tgtEl>
                                      </p:cBhvr>
                                    </p:animEffect>
                                  </p:childTnLst>
                                </p:cTn>
                              </p:par>
                            </p:childTnLst>
                          </p:cTn>
                        </p:par>
                        <p:par>
                          <p:cTn id="63" fill="hold">
                            <p:stCondLst>
                              <p:cond delay="6250"/>
                            </p:stCondLst>
                            <p:childTnLst>
                              <p:par>
                                <p:cTn id="64" presetID="10" presetClass="entr" presetSubtype="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fade">
                                      <p:cBhvr>
                                        <p:cTn id="66" dur="500"/>
                                        <p:tgtEl>
                                          <p:spTgt spid="20">
                                            <p:txEl>
                                              <p:pRg st="0" end="0"/>
                                            </p:txEl>
                                          </p:spTgt>
                                        </p:tgtEl>
                                      </p:cBhvr>
                                    </p:animEffect>
                                  </p:childTnLst>
                                </p:cTn>
                              </p:par>
                            </p:childTnLst>
                          </p:cTn>
                        </p:par>
                        <p:par>
                          <p:cTn id="67" fill="hold">
                            <p:stCondLst>
                              <p:cond delay="6750"/>
                            </p:stCondLst>
                            <p:childTnLst>
                              <p:par>
                                <p:cTn id="68" presetID="49" presetClass="entr" presetSubtype="0" decel="10000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750" fill="hold"/>
                                        <p:tgtEl>
                                          <p:spTgt spid="13"/>
                                        </p:tgtEl>
                                        <p:attrNameLst>
                                          <p:attrName>ppt_w</p:attrName>
                                        </p:attrNameLst>
                                      </p:cBhvr>
                                      <p:tavLst>
                                        <p:tav tm="0">
                                          <p:val>
                                            <p:fltVal val="0"/>
                                          </p:val>
                                        </p:tav>
                                        <p:tav tm="100000">
                                          <p:val>
                                            <p:strVal val="#ppt_w"/>
                                          </p:val>
                                        </p:tav>
                                      </p:tavLst>
                                    </p:anim>
                                    <p:anim calcmode="lin" valueType="num">
                                      <p:cBhvr>
                                        <p:cTn id="71" dur="750" fill="hold"/>
                                        <p:tgtEl>
                                          <p:spTgt spid="13"/>
                                        </p:tgtEl>
                                        <p:attrNameLst>
                                          <p:attrName>ppt_h</p:attrName>
                                        </p:attrNameLst>
                                      </p:cBhvr>
                                      <p:tavLst>
                                        <p:tav tm="0">
                                          <p:val>
                                            <p:fltVal val="0"/>
                                          </p:val>
                                        </p:tav>
                                        <p:tav tm="100000">
                                          <p:val>
                                            <p:strVal val="#ppt_h"/>
                                          </p:val>
                                        </p:tav>
                                      </p:tavLst>
                                    </p:anim>
                                    <p:anim calcmode="lin" valueType="num">
                                      <p:cBhvr>
                                        <p:cTn id="72" dur="750" fill="hold"/>
                                        <p:tgtEl>
                                          <p:spTgt spid="13"/>
                                        </p:tgtEl>
                                        <p:attrNameLst>
                                          <p:attrName>style.rotation</p:attrName>
                                        </p:attrNameLst>
                                      </p:cBhvr>
                                      <p:tavLst>
                                        <p:tav tm="0">
                                          <p:val>
                                            <p:fltVal val="360"/>
                                          </p:val>
                                        </p:tav>
                                        <p:tav tm="100000">
                                          <p:val>
                                            <p:fltVal val="0"/>
                                          </p:val>
                                        </p:tav>
                                      </p:tavLst>
                                    </p:anim>
                                    <p:animEffect transition="in" filter="fade">
                                      <p:cBhvr>
                                        <p:cTn id="73" dur="750"/>
                                        <p:tgtEl>
                                          <p:spTgt spid="13"/>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500"/>
                                        <p:tgtEl>
                                          <p:spTgt spid="23">
                                            <p:txEl>
                                              <p:pRg st="0" end="0"/>
                                            </p:txEl>
                                          </p:spTgt>
                                        </p:tgtEl>
                                      </p:cBhvr>
                                    </p:animEffect>
                                  </p:childTnLst>
                                </p:cTn>
                              </p:par>
                            </p:childTnLst>
                          </p:cTn>
                        </p:par>
                        <p:par>
                          <p:cTn id="78" fill="hold">
                            <p:stCondLst>
                              <p:cond delay="8000"/>
                            </p:stCondLst>
                            <p:childTnLst>
                              <p:par>
                                <p:cTn id="79" presetID="49" presetClass="entr" presetSubtype="0" decel="100000"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 calcmode="lin" valueType="num">
                                      <p:cBhvr>
                                        <p:cTn id="83" dur="750" fill="hold"/>
                                        <p:tgtEl>
                                          <p:spTgt spid="14"/>
                                        </p:tgtEl>
                                        <p:attrNameLst>
                                          <p:attrName>style.rotation</p:attrName>
                                        </p:attrNameLst>
                                      </p:cBhvr>
                                      <p:tavLst>
                                        <p:tav tm="0">
                                          <p:val>
                                            <p:fltVal val="360"/>
                                          </p:val>
                                        </p:tav>
                                        <p:tav tm="100000">
                                          <p:val>
                                            <p:fltVal val="0"/>
                                          </p:val>
                                        </p:tav>
                                      </p:tavLst>
                                    </p:anim>
                                    <p:animEffect transition="in" filter="fade">
                                      <p:cBhvr>
                                        <p:cTn id="84" dur="750"/>
                                        <p:tgtEl>
                                          <p:spTgt spid="14"/>
                                        </p:tgtEl>
                                      </p:cBhvr>
                                    </p:animEffect>
                                  </p:childTnLst>
                                </p:cTn>
                              </p:par>
                            </p:childTnLst>
                          </p:cTn>
                        </p:par>
                        <p:par>
                          <p:cTn id="85" fill="hold">
                            <p:stCondLst>
                              <p:cond delay="8750"/>
                            </p:stCondLst>
                            <p:childTnLst>
                              <p:par>
                                <p:cTn id="86" presetID="10" presetClass="entr" presetSubtype="0" fill="hold" grpId="0" nodeType="after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childTnLst>
                          </p:cTn>
                        </p:par>
                        <p:par>
                          <p:cTn id="89" fill="hold">
                            <p:stCondLst>
                              <p:cond delay="9250"/>
                            </p:stCondLst>
                            <p:childTnLst>
                              <p:par>
                                <p:cTn id="90" presetID="2" presetClass="entr" presetSubtype="4" decel="100000" fill="hold" grpId="0" nodeType="afterEffect">
                                  <p:stCondLst>
                                    <p:cond delay="0"/>
                                  </p:stCondLst>
                                  <p:iterate type="wd">
                                    <p:tmPct val="10000"/>
                                  </p:iterate>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500"/>
                                  </p:stCondLst>
                                  <p:childTnLst>
                                    <p:set>
                                      <p:cBhvr>
                                        <p:cTn id="95" dur="1" fill="hold">
                                          <p:stCondLst>
                                            <p:cond delay="0"/>
                                          </p:stCondLst>
                                        </p:cTn>
                                        <p:tgtEl>
                                          <p:spTgt spid="15">
                                            <p:txEl>
                                              <p:pRg st="0" end="0"/>
                                            </p:txEl>
                                          </p:spTgt>
                                        </p:tgtEl>
                                        <p:attrNameLst>
                                          <p:attrName>style.visibility</p:attrName>
                                        </p:attrNameLst>
                                      </p:cBhvr>
                                      <p:to>
                                        <p:strVal val="visible"/>
                                      </p:to>
                                    </p:set>
                                    <p:anim calcmode="lin" valueType="num">
                                      <p:cBhvr additive="base">
                                        <p:cTn id="9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1" grpId="0" animBg="1"/>
      <p:bldP spid="9" grpId="0" animBg="1"/>
      <p:bldP spid="10" grpId="0" animBg="1"/>
      <p:bldP spid="11" grpId="0" animBg="1"/>
      <p:bldP spid="12" grpId="0" animBg="1"/>
      <p:bldP spid="13" grpId="0" animBg="1"/>
      <p:bldP spid="14" grpId="0" animBg="1"/>
      <p:bldP spid="15" grpId="0" build="allAtOnce">
        <p:tmplLst>
          <p:tmpl lvl="1">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1" name=""/>
        <p:cNvGrpSpPr/>
        <p:nvPr/>
      </p:nvGrpSpPr>
      <p:grpSpPr>
        <a:xfrm>
          <a:off x="0" y="0"/>
          <a:ext cx="0" cy="0"/>
          <a:chOff x="0" y="0"/>
          <a:chExt cx="0" cy="0"/>
        </a:xfrm>
      </p:grpSpPr>
      <p:sp>
        <p:nvSpPr>
          <p:cNvPr id="10" name="円/楕円 9"/>
          <p:cNvSpPr/>
          <p:nvPr userDrawn="1"/>
        </p:nvSpPr>
        <p:spPr>
          <a:xfrm>
            <a:off x="10813369" y="4561118"/>
            <a:ext cx="3291116" cy="3291116"/>
          </a:xfrm>
          <a:prstGeom prst="ellips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7" name="円/楕円 16"/>
          <p:cNvSpPr/>
          <p:nvPr userDrawn="1"/>
        </p:nvSpPr>
        <p:spPr>
          <a:xfrm>
            <a:off x="2525080" y="2886529"/>
            <a:ext cx="831448" cy="831448"/>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142825" y="2768886"/>
            <a:ext cx="1190374" cy="119037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userDrawn="1"/>
        </p:nvSpPr>
        <p:spPr>
          <a:xfrm>
            <a:off x="7079570" y="3093357"/>
            <a:ext cx="4125685" cy="4125685"/>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9" name="円/楕円 8"/>
          <p:cNvSpPr/>
          <p:nvPr userDrawn="1"/>
        </p:nvSpPr>
        <p:spPr>
          <a:xfrm>
            <a:off x="4124098" y="2616195"/>
            <a:ext cx="3291116" cy="3291116"/>
          </a:xfrm>
          <a:prstGeom prst="ellips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円/楕円 10"/>
          <p:cNvSpPr/>
          <p:nvPr userDrawn="1"/>
        </p:nvSpPr>
        <p:spPr>
          <a:xfrm>
            <a:off x="2815772" y="5090417"/>
            <a:ext cx="2616652" cy="2623462"/>
          </a:xfrm>
          <a:prstGeom prst="ellips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円/楕円 11"/>
          <p:cNvSpPr/>
          <p:nvPr userDrawn="1"/>
        </p:nvSpPr>
        <p:spPr>
          <a:xfrm>
            <a:off x="738012" y="3283849"/>
            <a:ext cx="2616652" cy="2623462"/>
          </a:xfrm>
          <a:prstGeom prst="ellipse">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円/楕円 12"/>
          <p:cNvSpPr/>
          <p:nvPr userDrawn="1"/>
        </p:nvSpPr>
        <p:spPr>
          <a:xfrm>
            <a:off x="15162214" y="4520290"/>
            <a:ext cx="2774041" cy="2774041"/>
          </a:xfrm>
          <a:prstGeom prst="ellipse">
            <a:avLst/>
          </a:prstGeom>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円/楕円 13"/>
          <p:cNvSpPr/>
          <p:nvPr userDrawn="1"/>
        </p:nvSpPr>
        <p:spPr>
          <a:xfrm>
            <a:off x="12811809" y="2448869"/>
            <a:ext cx="3020781" cy="3020781"/>
          </a:xfrm>
          <a:prstGeom prst="ellips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円/楕円 14"/>
          <p:cNvSpPr/>
          <p:nvPr userDrawn="1"/>
        </p:nvSpPr>
        <p:spPr>
          <a:xfrm>
            <a:off x="427655" y="5257626"/>
            <a:ext cx="1299369" cy="1299369"/>
          </a:xfrm>
          <a:prstGeom prst="ellipse">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6" name="円/楕円 15"/>
          <p:cNvSpPr/>
          <p:nvPr userDrawn="1"/>
        </p:nvSpPr>
        <p:spPr>
          <a:xfrm>
            <a:off x="6122252" y="5907310"/>
            <a:ext cx="1014526" cy="1014526"/>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8" name="円/楕円 17"/>
          <p:cNvSpPr/>
          <p:nvPr userDrawn="1"/>
        </p:nvSpPr>
        <p:spPr>
          <a:xfrm>
            <a:off x="11749073" y="2894039"/>
            <a:ext cx="1190374" cy="119037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円/楕円 18"/>
          <p:cNvSpPr/>
          <p:nvPr userDrawn="1"/>
        </p:nvSpPr>
        <p:spPr>
          <a:xfrm>
            <a:off x="16623653" y="3543536"/>
            <a:ext cx="415724" cy="415724"/>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円/楕円 19"/>
          <p:cNvSpPr/>
          <p:nvPr userDrawn="1"/>
        </p:nvSpPr>
        <p:spPr>
          <a:xfrm>
            <a:off x="17009954" y="2308815"/>
            <a:ext cx="824698" cy="824698"/>
          </a:xfrm>
          <a:prstGeom prst="ellipse">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円/楕円 20"/>
          <p:cNvSpPr/>
          <p:nvPr userDrawn="1"/>
        </p:nvSpPr>
        <p:spPr>
          <a:xfrm>
            <a:off x="14322199" y="6669311"/>
            <a:ext cx="1044568" cy="1044568"/>
          </a:xfrm>
          <a:prstGeom prst="ellips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円/楕円 21"/>
          <p:cNvSpPr/>
          <p:nvPr userDrawn="1"/>
        </p:nvSpPr>
        <p:spPr>
          <a:xfrm>
            <a:off x="15574563" y="2608030"/>
            <a:ext cx="944436" cy="944436"/>
          </a:xfrm>
          <a:prstGeom prst="ellipse">
            <a:avLst/>
          </a:prstGeom>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1205254" y="3841537"/>
            <a:ext cx="678753" cy="678753"/>
          </a:xfrm>
          <a:prstGeom prst="ellipse">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円/楕円 24"/>
          <p:cNvSpPr/>
          <p:nvPr userDrawn="1"/>
        </p:nvSpPr>
        <p:spPr>
          <a:xfrm>
            <a:off x="3562526" y="3468811"/>
            <a:ext cx="415724" cy="415724"/>
          </a:xfrm>
          <a:prstGeom prst="ellipse">
            <a:avLst/>
          </a:prstGeom>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円/楕円 25"/>
          <p:cNvSpPr/>
          <p:nvPr userDrawn="1"/>
        </p:nvSpPr>
        <p:spPr>
          <a:xfrm>
            <a:off x="13832175" y="5972995"/>
            <a:ext cx="794593" cy="794593"/>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2418475" y="6477963"/>
            <a:ext cx="794593" cy="794593"/>
          </a:xfrm>
          <a:prstGeom prst="ellips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3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3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lang="en-US" altLang="ja-JP" dirty="0" smtClean="0"/>
              <a:t>Text Here</a:t>
            </a:r>
            <a:endParaRPr lang="en-US" dirty="0"/>
          </a:p>
        </p:txBody>
      </p:sp>
      <p:sp>
        <p:nvSpPr>
          <p:cNvPr id="3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lang="en-US" altLang="ja-JP" dirty="0" smtClean="0"/>
              <a:t>Word</a:t>
            </a:r>
            <a:endParaRPr lang="en-US" dirty="0"/>
          </a:p>
        </p:txBody>
      </p:sp>
      <p:sp>
        <p:nvSpPr>
          <p:cNvPr id="3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7522233" y="7892109"/>
            <a:ext cx="324036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a:p>
        </p:txBody>
      </p:sp>
    </p:spTree>
    <p:extLst>
      <p:ext uri="{BB962C8B-B14F-4D97-AF65-F5344CB8AC3E}">
        <p14:creationId xmlns:p14="http://schemas.microsoft.com/office/powerpoint/2010/main" val="4534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1000"/>
                            </p:stCondLst>
                            <p:childTnLst>
                              <p:par>
                                <p:cTn id="13" presetID="2" presetClass="entr" presetSubtype="1" decel="10000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 calcmode="lin" valueType="num">
                                      <p:cBhvr additive="base">
                                        <p:cTn id="1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29">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0">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par>
                                <p:cTn id="25" presetID="45" presetClass="entr" presetSubtype="0"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1000"/>
                                        <p:tgtEl>
                                          <p:spTgt spid="29">
                                            <p:txEl>
                                              <p:pRg st="0" end="0"/>
                                            </p:txEl>
                                          </p:spTgt>
                                        </p:tgtEl>
                                      </p:cBhvr>
                                    </p:animEffect>
                                    <p:anim calcmode="lin" valueType="num">
                                      <p:cBhvr>
                                        <p:cTn id="28" dur="1000" fill="hold"/>
                                        <p:tgtEl>
                                          <p:spTgt spid="29">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29">
                                            <p:txEl>
                                              <p:pRg st="0" end="0"/>
                                            </p:txEl>
                                          </p:spTgt>
                                        </p:tgtEl>
                                        <p:attrNameLst>
                                          <p:attrName>ppt_h</p:attrName>
                                        </p:attrNameLst>
                                      </p:cBhvr>
                                      <p:tavLst>
                                        <p:tav tm="0">
                                          <p:val>
                                            <p:strVal val="#ppt_h"/>
                                          </p:val>
                                        </p:tav>
                                        <p:tav tm="100000">
                                          <p:val>
                                            <p:strVal val="#ppt_h"/>
                                          </p:val>
                                        </p:tav>
                                      </p:tavLst>
                                    </p:anim>
                                  </p:childTnLst>
                                </p:cTn>
                              </p:par>
                              <p:par>
                                <p:cTn id="30" presetID="45" presetClass="entr" presetSubtype="0" fill="hold" grpId="1" nodeType="with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fade">
                                      <p:cBhvr>
                                        <p:cTn id="32" dur="1000"/>
                                        <p:tgtEl>
                                          <p:spTgt spid="30">
                                            <p:txEl>
                                              <p:pRg st="0" end="0"/>
                                            </p:txEl>
                                          </p:spTgt>
                                        </p:tgtEl>
                                      </p:cBhvr>
                                    </p:animEffect>
                                    <p:anim calcmode="lin" valueType="num">
                                      <p:cBhvr>
                                        <p:cTn id="33" dur="1000" fill="hold"/>
                                        <p:tgtEl>
                                          <p:spTgt spid="30">
                                            <p:txEl>
                                              <p:pRg st="0" end="0"/>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0">
                                            <p:txEl>
                                              <p:pRg st="0" end="0"/>
                                            </p:txEl>
                                          </p:spTgt>
                                        </p:tgtEl>
                                        <p:attrNameLst>
                                          <p:attrName>ppt_h</p:attrName>
                                        </p:attrNameLst>
                                      </p:cBhvr>
                                      <p:tavLst>
                                        <p:tav tm="0">
                                          <p:val>
                                            <p:strVal val="#ppt_h"/>
                                          </p:val>
                                        </p:tav>
                                        <p:tav tm="100000">
                                          <p:val>
                                            <p:strVal val="#ppt_h"/>
                                          </p:val>
                                        </p:tav>
                                      </p:tavLst>
                                    </p:anim>
                                  </p:childTnLst>
                                </p:cTn>
                              </p:par>
                              <p:par>
                                <p:cTn id="35" presetID="45" presetClass="entr"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ppt_w</p:attrName>
                                        </p:attrNameLst>
                                      </p:cBhvr>
                                      <p:tavLst>
                                        <p:tav tm="0" fmla="#ppt_w*sin(2.5*pi*$)">
                                          <p:val>
                                            <p:fltVal val="0"/>
                                          </p:val>
                                        </p:tav>
                                        <p:tav tm="100000">
                                          <p:val>
                                            <p:fltVal val="1"/>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2" presetClass="entr" presetSubtype="1" decel="100000"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3">
                                            <p:txEl>
                                              <p:pRg st="0" end="0"/>
                                            </p:txEl>
                                          </p:spTgt>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0"/>
                                  </p:stCondLst>
                                  <p:childTnLst>
                                    <p:set>
                                      <p:cBhvr>
                                        <p:cTn id="46" dur="1" fill="hold">
                                          <p:stCondLst>
                                            <p:cond delay="0"/>
                                          </p:stCondLst>
                                        </p:cTn>
                                        <p:tgtEl>
                                          <p:spTgt spid="34">
                                            <p:txEl>
                                              <p:pRg st="0" end="0"/>
                                            </p:txEl>
                                          </p:spTgt>
                                        </p:tgtEl>
                                        <p:attrNameLst>
                                          <p:attrName>style.visibility</p:attrName>
                                        </p:attrNameLst>
                                      </p:cBhvr>
                                      <p:to>
                                        <p:strVal val="visible"/>
                                      </p:to>
                                    </p:set>
                                    <p:anim calcmode="lin" valueType="num">
                                      <p:cBhvr additive="base">
                                        <p:cTn id="4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4">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1000" fill="hold"/>
                                        <p:tgtEl>
                                          <p:spTgt spid="10"/>
                                        </p:tgtEl>
                                        <p:attrNameLst>
                                          <p:attrName>ppt_x</p:attrName>
                                        </p:attrNameLst>
                                      </p:cBhvr>
                                      <p:tavLst>
                                        <p:tav tm="0">
                                          <p:val>
                                            <p:strVal val="#ppt_x"/>
                                          </p:val>
                                        </p:tav>
                                        <p:tav tm="100000">
                                          <p:val>
                                            <p:strVal val="#ppt_x"/>
                                          </p:val>
                                        </p:tav>
                                      </p:tavLst>
                                    </p:anim>
                                    <p:anim calcmode="lin" valueType="num">
                                      <p:cBhvr additive="base">
                                        <p:cTn id="52" dur="1000" fill="hold"/>
                                        <p:tgtEl>
                                          <p:spTgt spid="10"/>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1000"/>
                                        <p:tgtEl>
                                          <p:spTgt spid="33">
                                            <p:txEl>
                                              <p:pRg st="0" end="0"/>
                                            </p:txEl>
                                          </p:spTgt>
                                        </p:tgtEl>
                                      </p:cBhvr>
                                    </p:animEffect>
                                    <p:anim calcmode="lin" valueType="num">
                                      <p:cBhvr>
                                        <p:cTn id="56" dur="1000" fill="hold"/>
                                        <p:tgtEl>
                                          <p:spTgt spid="33">
                                            <p:txEl>
                                              <p:pRg st="0" end="0"/>
                                            </p:txEl>
                                          </p:spTgt>
                                        </p:tgtEl>
                                        <p:attrNameLst>
                                          <p:attrName>ppt_w</p:attrName>
                                        </p:attrNameLst>
                                      </p:cBhvr>
                                      <p:tavLst>
                                        <p:tav tm="0" fmla="#ppt_w*sin(2.5*pi*$)">
                                          <p:val>
                                            <p:fltVal val="0"/>
                                          </p:val>
                                        </p:tav>
                                        <p:tav tm="100000">
                                          <p:val>
                                            <p:fltVal val="1"/>
                                          </p:val>
                                        </p:tav>
                                      </p:tavLst>
                                    </p:anim>
                                    <p:anim calcmode="lin" valueType="num">
                                      <p:cBhvr>
                                        <p:cTn id="57" dur="1000" fill="hold"/>
                                        <p:tgtEl>
                                          <p:spTgt spid="33">
                                            <p:txEl>
                                              <p:pRg st="0" end="0"/>
                                            </p:txEl>
                                          </p:spTgt>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34">
                                            <p:txEl>
                                              <p:pRg st="0" end="0"/>
                                            </p:txEl>
                                          </p:spTgt>
                                        </p:tgtEl>
                                        <p:attrNameLst>
                                          <p:attrName>style.visibility</p:attrName>
                                        </p:attrNameLst>
                                      </p:cBhvr>
                                      <p:to>
                                        <p:strVal val="visible"/>
                                      </p:to>
                                    </p:set>
                                    <p:animEffect transition="in" filter="fade">
                                      <p:cBhvr>
                                        <p:cTn id="60" dur="1000"/>
                                        <p:tgtEl>
                                          <p:spTgt spid="34">
                                            <p:txEl>
                                              <p:pRg st="0" end="0"/>
                                            </p:txEl>
                                          </p:spTgt>
                                        </p:tgtEl>
                                      </p:cBhvr>
                                    </p:animEffect>
                                    <p:anim calcmode="lin" valueType="num">
                                      <p:cBhvr>
                                        <p:cTn id="61"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4">
                                            <p:txEl>
                                              <p:pRg st="0" end="0"/>
                                            </p:txEl>
                                          </p:spTgt>
                                        </p:tgtEl>
                                        <p:attrNameLst>
                                          <p:attrName>ppt_h</p:attrName>
                                        </p:attrNameLst>
                                      </p:cBhvr>
                                      <p:tavLst>
                                        <p:tav tm="0">
                                          <p:val>
                                            <p:strVal val="#ppt_h"/>
                                          </p:val>
                                        </p:tav>
                                        <p:tav tm="100000">
                                          <p:val>
                                            <p:strVal val="#ppt_h"/>
                                          </p:val>
                                        </p:tav>
                                      </p:tavLst>
                                    </p:anim>
                                  </p:childTnLst>
                                </p:cTn>
                              </p:par>
                              <p:par>
                                <p:cTn id="63" presetID="45"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ppt_w</p:attrName>
                                        </p:attrNameLst>
                                      </p:cBhvr>
                                      <p:tavLst>
                                        <p:tav tm="0" fmla="#ppt_w*sin(2.5*pi*$)">
                                          <p:val>
                                            <p:fltVal val="0"/>
                                          </p:val>
                                        </p:tav>
                                        <p:tav tm="100000">
                                          <p:val>
                                            <p:fltVal val="1"/>
                                          </p:val>
                                        </p:tav>
                                      </p:tavLst>
                                    </p:anim>
                                    <p:anim calcmode="lin" valueType="num">
                                      <p:cBhvr>
                                        <p:cTn id="67" dur="1000" fill="hold"/>
                                        <p:tgtEl>
                                          <p:spTgt spid="10"/>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2" presetClass="entr" presetSubtype="1" decel="100000" fill="hold" grpId="0" nodeType="afterEffect">
                                  <p:stCondLst>
                                    <p:cond delay="0"/>
                                  </p:stCondLst>
                                  <p:childTnLst>
                                    <p:set>
                                      <p:cBhvr>
                                        <p:cTn id="70" dur="1" fill="hold">
                                          <p:stCondLst>
                                            <p:cond delay="0"/>
                                          </p:stCondLst>
                                        </p:cTn>
                                        <p:tgtEl>
                                          <p:spTgt spid="31">
                                            <p:txEl>
                                              <p:pRg st="0" end="0"/>
                                            </p:txEl>
                                          </p:spTgt>
                                        </p:tgtEl>
                                        <p:attrNameLst>
                                          <p:attrName>style.visibility</p:attrName>
                                        </p:attrNameLst>
                                      </p:cBhvr>
                                      <p:to>
                                        <p:strVal val="visible"/>
                                      </p:to>
                                    </p:set>
                                    <p:anim calcmode="lin" valueType="num">
                                      <p:cBhvr additive="base">
                                        <p:cTn id="71"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31">
                                            <p:txEl>
                                              <p:pRg st="0" end="0"/>
                                            </p:txEl>
                                          </p:spTgt>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additive="base">
                                        <p:cTn id="7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32">
                                            <p:txEl>
                                              <p:pRg st="0" end="0"/>
                                            </p:txEl>
                                          </p:spTgt>
                                        </p:tgtEl>
                                        <p:attrNameLst>
                                          <p:attrName>ppt_y</p:attrName>
                                        </p:attrNameLst>
                                      </p:cBhvr>
                                      <p:tavLst>
                                        <p:tav tm="0">
                                          <p:val>
                                            <p:strVal val="0-#ppt_h/2"/>
                                          </p:val>
                                        </p:tav>
                                        <p:tav tm="100000">
                                          <p:val>
                                            <p:strVal val="#ppt_y"/>
                                          </p:val>
                                        </p:tav>
                                      </p:tavLst>
                                    </p:anim>
                                  </p:childTnLst>
                                </p:cTn>
                              </p:par>
                              <p:par>
                                <p:cTn id="77" presetID="2" presetClass="entr" presetSubtype="1" decel="10000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additive="base">
                                        <p:cTn id="79" dur="1000" fill="hold"/>
                                        <p:tgtEl>
                                          <p:spTgt spid="9"/>
                                        </p:tgtEl>
                                        <p:attrNameLst>
                                          <p:attrName>ppt_x</p:attrName>
                                        </p:attrNameLst>
                                      </p:cBhvr>
                                      <p:tavLst>
                                        <p:tav tm="0">
                                          <p:val>
                                            <p:strVal val="#ppt_x"/>
                                          </p:val>
                                        </p:tav>
                                        <p:tav tm="100000">
                                          <p:val>
                                            <p:strVal val="#ppt_x"/>
                                          </p:val>
                                        </p:tav>
                                      </p:tavLst>
                                    </p:anim>
                                    <p:anim calcmode="lin" valueType="num">
                                      <p:cBhvr additive="base">
                                        <p:cTn id="80" dur="1000" fill="hold"/>
                                        <p:tgtEl>
                                          <p:spTgt spid="9"/>
                                        </p:tgtEl>
                                        <p:attrNameLst>
                                          <p:attrName>ppt_y</p:attrName>
                                        </p:attrNameLst>
                                      </p:cBhvr>
                                      <p:tavLst>
                                        <p:tav tm="0">
                                          <p:val>
                                            <p:strVal val="0-#ppt_h/2"/>
                                          </p:val>
                                        </p:tav>
                                        <p:tav tm="100000">
                                          <p:val>
                                            <p:strVal val="#ppt_y"/>
                                          </p:val>
                                        </p:tav>
                                      </p:tavLst>
                                    </p:anim>
                                  </p:childTnLst>
                                </p:cTn>
                              </p:par>
                              <p:par>
                                <p:cTn id="81" presetID="45" presetClass="entr" presetSubtype="0" fill="hold" grpId="1" nodeType="withEffect">
                                  <p:stCondLst>
                                    <p:cond delay="0"/>
                                  </p:stCondLst>
                                  <p:childTnLst>
                                    <p:set>
                                      <p:cBhvr>
                                        <p:cTn id="82" dur="1" fill="hold">
                                          <p:stCondLst>
                                            <p:cond delay="0"/>
                                          </p:stCondLst>
                                        </p:cTn>
                                        <p:tgtEl>
                                          <p:spTgt spid="31">
                                            <p:txEl>
                                              <p:pRg st="0" end="0"/>
                                            </p:txEl>
                                          </p:spTgt>
                                        </p:tgtEl>
                                        <p:attrNameLst>
                                          <p:attrName>style.visibility</p:attrName>
                                        </p:attrNameLst>
                                      </p:cBhvr>
                                      <p:to>
                                        <p:strVal val="visible"/>
                                      </p:to>
                                    </p:set>
                                    <p:animEffect transition="in" filter="fade">
                                      <p:cBhvr>
                                        <p:cTn id="83" dur="1000"/>
                                        <p:tgtEl>
                                          <p:spTgt spid="31">
                                            <p:txEl>
                                              <p:pRg st="0" end="0"/>
                                            </p:txEl>
                                          </p:spTgt>
                                        </p:tgtEl>
                                      </p:cBhvr>
                                    </p:animEffect>
                                    <p:anim calcmode="lin" valueType="num">
                                      <p:cBhvr>
                                        <p:cTn id="84" dur="1000" fill="hold"/>
                                        <p:tgtEl>
                                          <p:spTgt spid="31">
                                            <p:txEl>
                                              <p:pRg st="0" end="0"/>
                                            </p:txEl>
                                          </p:spTgt>
                                        </p:tgtEl>
                                        <p:attrNameLst>
                                          <p:attrName>ppt_w</p:attrName>
                                        </p:attrNameLst>
                                      </p:cBhvr>
                                      <p:tavLst>
                                        <p:tav tm="0" fmla="#ppt_w*sin(2.5*pi*$)">
                                          <p:val>
                                            <p:fltVal val="0"/>
                                          </p:val>
                                        </p:tav>
                                        <p:tav tm="100000">
                                          <p:val>
                                            <p:fltVal val="1"/>
                                          </p:val>
                                        </p:tav>
                                      </p:tavLst>
                                    </p:anim>
                                    <p:anim calcmode="lin" valueType="num">
                                      <p:cBhvr>
                                        <p:cTn id="85" dur="1000" fill="hold"/>
                                        <p:tgtEl>
                                          <p:spTgt spid="31">
                                            <p:txEl>
                                              <p:pRg st="0" end="0"/>
                                            </p:txEl>
                                          </p:spTgt>
                                        </p:tgtEl>
                                        <p:attrNameLst>
                                          <p:attrName>ppt_h</p:attrName>
                                        </p:attrNameLst>
                                      </p:cBhvr>
                                      <p:tavLst>
                                        <p:tav tm="0">
                                          <p:val>
                                            <p:strVal val="#ppt_h"/>
                                          </p:val>
                                        </p:tav>
                                        <p:tav tm="100000">
                                          <p:val>
                                            <p:strVal val="#ppt_h"/>
                                          </p:val>
                                        </p:tav>
                                      </p:tavLst>
                                    </p:anim>
                                  </p:childTnLst>
                                </p:cTn>
                              </p:par>
                              <p:par>
                                <p:cTn id="86" presetID="45" presetClass="entr" presetSubtype="0" fill="hold" grpId="1" nodeType="withEffect">
                                  <p:stCondLst>
                                    <p:cond delay="0"/>
                                  </p:stCondLst>
                                  <p:childTnLst>
                                    <p:set>
                                      <p:cBhvr>
                                        <p:cTn id="87" dur="1" fill="hold">
                                          <p:stCondLst>
                                            <p:cond delay="0"/>
                                          </p:stCondLst>
                                        </p:cTn>
                                        <p:tgtEl>
                                          <p:spTgt spid="32">
                                            <p:txEl>
                                              <p:pRg st="0" end="0"/>
                                            </p:txEl>
                                          </p:spTgt>
                                        </p:tgtEl>
                                        <p:attrNameLst>
                                          <p:attrName>style.visibility</p:attrName>
                                        </p:attrNameLst>
                                      </p:cBhvr>
                                      <p:to>
                                        <p:strVal val="visible"/>
                                      </p:to>
                                    </p:set>
                                    <p:animEffect transition="in" filter="fade">
                                      <p:cBhvr>
                                        <p:cTn id="88" dur="1000"/>
                                        <p:tgtEl>
                                          <p:spTgt spid="32">
                                            <p:txEl>
                                              <p:pRg st="0" end="0"/>
                                            </p:txEl>
                                          </p:spTgt>
                                        </p:tgtEl>
                                      </p:cBhvr>
                                    </p:animEffect>
                                    <p:anim calcmode="lin" valueType="num">
                                      <p:cBhvr>
                                        <p:cTn id="89"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90" dur="1000" fill="hold"/>
                                        <p:tgtEl>
                                          <p:spTgt spid="32">
                                            <p:txEl>
                                              <p:pRg st="0" end="0"/>
                                            </p:txEl>
                                          </p:spTgt>
                                        </p:tgtEl>
                                        <p:attrNameLst>
                                          <p:attrName>ppt_h</p:attrName>
                                        </p:attrNameLst>
                                      </p:cBhvr>
                                      <p:tavLst>
                                        <p:tav tm="0">
                                          <p:val>
                                            <p:strVal val="#ppt_h"/>
                                          </p:val>
                                        </p:tav>
                                        <p:tav tm="100000">
                                          <p:val>
                                            <p:strVal val="#ppt_h"/>
                                          </p:val>
                                        </p:tav>
                                      </p:tavLst>
                                    </p:anim>
                                  </p:childTnLst>
                                </p:cTn>
                              </p:par>
                              <p:par>
                                <p:cTn id="91" presetID="45" presetClass="entr" presetSubtype="0" fill="hold" grpId="1"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1000"/>
                                        <p:tgtEl>
                                          <p:spTgt spid="9"/>
                                        </p:tgtEl>
                                      </p:cBhvr>
                                    </p:animEffect>
                                    <p:anim calcmode="lin" valueType="num">
                                      <p:cBhvr>
                                        <p:cTn id="94" dur="1000" fill="hold"/>
                                        <p:tgtEl>
                                          <p:spTgt spid="9"/>
                                        </p:tgtEl>
                                        <p:attrNameLst>
                                          <p:attrName>ppt_w</p:attrName>
                                        </p:attrNameLst>
                                      </p:cBhvr>
                                      <p:tavLst>
                                        <p:tav tm="0" fmla="#ppt_w*sin(2.5*pi*$)">
                                          <p:val>
                                            <p:fltVal val="0"/>
                                          </p:val>
                                        </p:tav>
                                        <p:tav tm="100000">
                                          <p:val>
                                            <p:fltVal val="1"/>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childTnLst>
                                </p:cTn>
                              </p:par>
                            </p:childTnLst>
                          </p:cTn>
                        </p:par>
                        <p:par>
                          <p:cTn id="96" fill="hold">
                            <p:stCondLst>
                              <p:cond delay="4000"/>
                            </p:stCondLst>
                            <p:childTnLst>
                              <p:par>
                                <p:cTn id="97" presetID="2" presetClass="entr" presetSubtype="1" decel="100000" fill="hold" grpId="0" nodeType="after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 calcmode="lin" valueType="num">
                                      <p:cBhvr additive="base">
                                        <p:cTn id="99"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101" presetID="2" presetClass="entr" presetSubtype="1"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additive="base">
                                        <p:cTn id="103" dur="1000" fill="hold"/>
                                        <p:tgtEl>
                                          <p:spTgt spid="14"/>
                                        </p:tgtEl>
                                        <p:attrNameLst>
                                          <p:attrName>ppt_x</p:attrName>
                                        </p:attrNameLst>
                                      </p:cBhvr>
                                      <p:tavLst>
                                        <p:tav tm="0">
                                          <p:val>
                                            <p:strVal val="#ppt_x"/>
                                          </p:val>
                                        </p:tav>
                                        <p:tav tm="100000">
                                          <p:val>
                                            <p:strVal val="#ppt_x"/>
                                          </p:val>
                                        </p:tav>
                                      </p:tavLst>
                                    </p:anim>
                                    <p:anim calcmode="lin" valueType="num">
                                      <p:cBhvr additive="base">
                                        <p:cTn id="104" dur="1000" fill="hold"/>
                                        <p:tgtEl>
                                          <p:spTgt spid="14"/>
                                        </p:tgtEl>
                                        <p:attrNameLst>
                                          <p:attrName>ppt_y</p:attrName>
                                        </p:attrNameLst>
                                      </p:cBhvr>
                                      <p:tavLst>
                                        <p:tav tm="0">
                                          <p:val>
                                            <p:strVal val="0-#ppt_h/2"/>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1000"/>
                                        <p:tgtEl>
                                          <p:spTgt spid="37">
                                            <p:txEl>
                                              <p:pRg st="0" end="0"/>
                                            </p:txEl>
                                          </p:spTgt>
                                        </p:tgtEl>
                                      </p:cBhvr>
                                    </p:animEffect>
                                    <p:anim calcmode="lin" valueType="num">
                                      <p:cBhvr>
                                        <p:cTn id="108" dur="1000" fill="hold"/>
                                        <p:tgtEl>
                                          <p:spTgt spid="37">
                                            <p:txEl>
                                              <p:pRg st="0" end="0"/>
                                            </p:txEl>
                                          </p:spTgt>
                                        </p:tgtEl>
                                        <p:attrNameLst>
                                          <p:attrName>ppt_w</p:attrName>
                                        </p:attrNameLst>
                                      </p:cBhvr>
                                      <p:tavLst>
                                        <p:tav tm="0" fmla="#ppt_w*sin(2.5*pi*$)">
                                          <p:val>
                                            <p:fltVal val="0"/>
                                          </p:val>
                                        </p:tav>
                                        <p:tav tm="100000">
                                          <p:val>
                                            <p:fltVal val="1"/>
                                          </p:val>
                                        </p:tav>
                                      </p:tavLst>
                                    </p:anim>
                                    <p:anim calcmode="lin" valueType="num">
                                      <p:cBhvr>
                                        <p:cTn id="109" dur="1000" fill="hold"/>
                                        <p:tgtEl>
                                          <p:spTgt spid="37">
                                            <p:txEl>
                                              <p:pRg st="0" end="0"/>
                                            </p:txEl>
                                          </p:spTgt>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1000"/>
                                        <p:tgtEl>
                                          <p:spTgt spid="14"/>
                                        </p:tgtEl>
                                      </p:cBhvr>
                                    </p:animEffect>
                                    <p:anim calcmode="lin" valueType="num">
                                      <p:cBhvr>
                                        <p:cTn id="113" dur="1000" fill="hold"/>
                                        <p:tgtEl>
                                          <p:spTgt spid="14"/>
                                        </p:tgtEl>
                                        <p:attrNameLst>
                                          <p:attrName>ppt_w</p:attrName>
                                        </p:attrNameLst>
                                      </p:cBhvr>
                                      <p:tavLst>
                                        <p:tav tm="0" fmla="#ppt_w*sin(2.5*pi*$)">
                                          <p:val>
                                            <p:fltVal val="0"/>
                                          </p:val>
                                        </p:tav>
                                        <p:tav tm="100000">
                                          <p:val>
                                            <p:fltVal val="1"/>
                                          </p:val>
                                        </p:tav>
                                      </p:tavLst>
                                    </p:anim>
                                    <p:anim calcmode="lin" valueType="num">
                                      <p:cBhvr>
                                        <p:cTn id="114" dur="1000" fill="hold"/>
                                        <p:tgtEl>
                                          <p:spTgt spid="14"/>
                                        </p:tgtEl>
                                        <p:attrNameLst>
                                          <p:attrName>ppt_h</p:attrName>
                                        </p:attrNameLst>
                                      </p:cBhvr>
                                      <p:tavLst>
                                        <p:tav tm="0">
                                          <p:val>
                                            <p:strVal val="#ppt_h"/>
                                          </p:val>
                                        </p:tav>
                                        <p:tav tm="100000">
                                          <p:val>
                                            <p:strVal val="#ppt_h"/>
                                          </p:val>
                                        </p:tav>
                                      </p:tavLst>
                                    </p:anim>
                                  </p:childTnLst>
                                </p:cTn>
                              </p:par>
                            </p:childTnLst>
                          </p:cTn>
                        </p:par>
                        <p:par>
                          <p:cTn id="115" fill="hold">
                            <p:stCondLst>
                              <p:cond delay="5000"/>
                            </p:stCondLst>
                            <p:childTnLst>
                              <p:par>
                                <p:cTn id="116" presetID="2" presetClass="entr" presetSubtype="1" decel="100000" fill="hold" grpId="0" nodeType="afterEffect">
                                  <p:stCondLst>
                                    <p:cond delay="0"/>
                                  </p:stCondLst>
                                  <p:childTnLst>
                                    <p:set>
                                      <p:cBhvr>
                                        <p:cTn id="117" dur="1" fill="hold">
                                          <p:stCondLst>
                                            <p:cond delay="0"/>
                                          </p:stCondLst>
                                        </p:cTn>
                                        <p:tgtEl>
                                          <p:spTgt spid="35">
                                            <p:txEl>
                                              <p:pRg st="0" end="0"/>
                                            </p:txEl>
                                          </p:spTgt>
                                        </p:tgtEl>
                                        <p:attrNameLst>
                                          <p:attrName>style.visibility</p:attrName>
                                        </p:attrNameLst>
                                      </p:cBhvr>
                                      <p:to>
                                        <p:strVal val="visible"/>
                                      </p:to>
                                    </p:set>
                                    <p:anim calcmode="lin" valueType="num">
                                      <p:cBhvr additive="base">
                                        <p:cTn id="118"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19" dur="1000" fill="hold"/>
                                        <p:tgtEl>
                                          <p:spTgt spid="35">
                                            <p:txEl>
                                              <p:pRg st="0" end="0"/>
                                            </p:txEl>
                                          </p:spTgt>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11"/>
                                        </p:tgtEl>
                                        <p:attrNameLst>
                                          <p:attrName>style.visibility</p:attrName>
                                        </p:attrNameLst>
                                      </p:cBhvr>
                                      <p:to>
                                        <p:strVal val="visible"/>
                                      </p:to>
                                    </p:set>
                                    <p:anim calcmode="lin" valueType="num">
                                      <p:cBhvr additive="base">
                                        <p:cTn id="122" dur="1000" fill="hold"/>
                                        <p:tgtEl>
                                          <p:spTgt spid="11"/>
                                        </p:tgtEl>
                                        <p:attrNameLst>
                                          <p:attrName>ppt_x</p:attrName>
                                        </p:attrNameLst>
                                      </p:cBhvr>
                                      <p:tavLst>
                                        <p:tav tm="0">
                                          <p:val>
                                            <p:strVal val="#ppt_x"/>
                                          </p:val>
                                        </p:tav>
                                        <p:tav tm="100000">
                                          <p:val>
                                            <p:strVal val="#ppt_x"/>
                                          </p:val>
                                        </p:tav>
                                      </p:tavLst>
                                    </p:anim>
                                    <p:anim calcmode="lin" valueType="num">
                                      <p:cBhvr additive="base">
                                        <p:cTn id="123" dur="1000" fill="hold"/>
                                        <p:tgtEl>
                                          <p:spTgt spid="11"/>
                                        </p:tgtEl>
                                        <p:attrNameLst>
                                          <p:attrName>ppt_y</p:attrName>
                                        </p:attrNameLst>
                                      </p:cBhvr>
                                      <p:tavLst>
                                        <p:tav tm="0">
                                          <p:val>
                                            <p:strVal val="0-#ppt_h/2"/>
                                          </p:val>
                                        </p:tav>
                                        <p:tav tm="100000">
                                          <p:val>
                                            <p:strVal val="#ppt_y"/>
                                          </p:val>
                                        </p:tav>
                                      </p:tavLst>
                                    </p:anim>
                                  </p:childTnLst>
                                </p:cTn>
                              </p:par>
                              <p:par>
                                <p:cTn id="124" presetID="45" presetClass="entr" presetSubtype="0" fill="hold" grpId="1" nodeType="withEffect">
                                  <p:stCondLst>
                                    <p:cond delay="0"/>
                                  </p:stCondLst>
                                  <p:childTnLst>
                                    <p:set>
                                      <p:cBhvr>
                                        <p:cTn id="125" dur="1" fill="hold">
                                          <p:stCondLst>
                                            <p:cond delay="0"/>
                                          </p:stCondLst>
                                        </p:cTn>
                                        <p:tgtEl>
                                          <p:spTgt spid="35">
                                            <p:txEl>
                                              <p:pRg st="0" end="0"/>
                                            </p:txEl>
                                          </p:spTgt>
                                        </p:tgtEl>
                                        <p:attrNameLst>
                                          <p:attrName>style.visibility</p:attrName>
                                        </p:attrNameLst>
                                      </p:cBhvr>
                                      <p:to>
                                        <p:strVal val="visible"/>
                                      </p:to>
                                    </p:set>
                                    <p:animEffect transition="in" filter="fade">
                                      <p:cBhvr>
                                        <p:cTn id="126" dur="1000"/>
                                        <p:tgtEl>
                                          <p:spTgt spid="35">
                                            <p:txEl>
                                              <p:pRg st="0" end="0"/>
                                            </p:txEl>
                                          </p:spTgt>
                                        </p:tgtEl>
                                      </p:cBhvr>
                                    </p:animEffect>
                                    <p:anim calcmode="lin" valueType="num">
                                      <p:cBhvr>
                                        <p:cTn id="127" dur="1000" fill="hold"/>
                                        <p:tgtEl>
                                          <p:spTgt spid="35">
                                            <p:txEl>
                                              <p:pRg st="0" end="0"/>
                                            </p:txEl>
                                          </p:spTgt>
                                        </p:tgtEl>
                                        <p:attrNameLst>
                                          <p:attrName>ppt_w</p:attrName>
                                        </p:attrNameLst>
                                      </p:cBhvr>
                                      <p:tavLst>
                                        <p:tav tm="0" fmla="#ppt_w*sin(2.5*pi*$)">
                                          <p:val>
                                            <p:fltVal val="0"/>
                                          </p:val>
                                        </p:tav>
                                        <p:tav tm="100000">
                                          <p:val>
                                            <p:fltVal val="1"/>
                                          </p:val>
                                        </p:tav>
                                      </p:tavLst>
                                    </p:anim>
                                    <p:anim calcmode="lin" valueType="num">
                                      <p:cBhvr>
                                        <p:cTn id="128" dur="1000" fill="hold"/>
                                        <p:tgtEl>
                                          <p:spTgt spid="35">
                                            <p:txEl>
                                              <p:pRg st="0" end="0"/>
                                            </p:txEl>
                                          </p:spTgt>
                                        </p:tgtEl>
                                        <p:attrNameLst>
                                          <p:attrName>ppt_h</p:attrName>
                                        </p:attrNameLst>
                                      </p:cBhvr>
                                      <p:tavLst>
                                        <p:tav tm="0">
                                          <p:val>
                                            <p:strVal val="#ppt_h"/>
                                          </p:val>
                                        </p:tav>
                                        <p:tav tm="100000">
                                          <p:val>
                                            <p:strVal val="#ppt_h"/>
                                          </p:val>
                                        </p:tav>
                                      </p:tavLst>
                                    </p:anim>
                                  </p:childTnLst>
                                </p:cTn>
                              </p:par>
                              <p:par>
                                <p:cTn id="129" presetID="45" presetClass="entr" presetSubtype="0" fill="hold" grpId="1" nodeType="with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1000"/>
                                        <p:tgtEl>
                                          <p:spTgt spid="11"/>
                                        </p:tgtEl>
                                      </p:cBhvr>
                                    </p:animEffect>
                                    <p:anim calcmode="lin" valueType="num">
                                      <p:cBhvr>
                                        <p:cTn id="132" dur="1000" fill="hold"/>
                                        <p:tgtEl>
                                          <p:spTgt spid="11"/>
                                        </p:tgtEl>
                                        <p:attrNameLst>
                                          <p:attrName>ppt_w</p:attrName>
                                        </p:attrNameLst>
                                      </p:cBhvr>
                                      <p:tavLst>
                                        <p:tav tm="0" fmla="#ppt_w*sin(2.5*pi*$)">
                                          <p:val>
                                            <p:fltVal val="0"/>
                                          </p:val>
                                        </p:tav>
                                        <p:tav tm="100000">
                                          <p:val>
                                            <p:fltVal val="1"/>
                                          </p:val>
                                        </p:tav>
                                      </p:tavLst>
                                    </p:anim>
                                    <p:anim calcmode="lin" valueType="num">
                                      <p:cBhvr>
                                        <p:cTn id="133" dur="1000" fill="hold"/>
                                        <p:tgtEl>
                                          <p:spTgt spid="11"/>
                                        </p:tgtEl>
                                        <p:attrNameLst>
                                          <p:attrName>ppt_h</p:attrName>
                                        </p:attrNameLst>
                                      </p:cBhvr>
                                      <p:tavLst>
                                        <p:tav tm="0">
                                          <p:val>
                                            <p:strVal val="#ppt_h"/>
                                          </p:val>
                                        </p:tav>
                                        <p:tav tm="100000">
                                          <p:val>
                                            <p:strVal val="#ppt_h"/>
                                          </p:val>
                                        </p:tav>
                                      </p:tavLst>
                                    </p:anim>
                                  </p:childTnLst>
                                </p:cTn>
                              </p:par>
                            </p:childTnLst>
                          </p:cTn>
                        </p:par>
                        <p:par>
                          <p:cTn id="134" fill="hold">
                            <p:stCondLst>
                              <p:cond delay="6000"/>
                            </p:stCondLst>
                            <p:childTnLst>
                              <p:par>
                                <p:cTn id="135" presetID="2" presetClass="entr" presetSubtype="1" decel="100000" fill="hold" grpId="0" nodeType="afterEffect">
                                  <p:stCondLst>
                                    <p:cond delay="0"/>
                                  </p:stCondLst>
                                  <p:childTnLst>
                                    <p:set>
                                      <p:cBhvr>
                                        <p:cTn id="136" dur="1" fill="hold">
                                          <p:stCondLst>
                                            <p:cond delay="0"/>
                                          </p:stCondLst>
                                        </p:cTn>
                                        <p:tgtEl>
                                          <p:spTgt spid="38">
                                            <p:txEl>
                                              <p:pRg st="0" end="0"/>
                                            </p:txEl>
                                          </p:spTgt>
                                        </p:tgtEl>
                                        <p:attrNameLst>
                                          <p:attrName>style.visibility</p:attrName>
                                        </p:attrNameLst>
                                      </p:cBhvr>
                                      <p:to>
                                        <p:strVal val="visible"/>
                                      </p:to>
                                    </p:set>
                                    <p:anim calcmode="lin" valueType="num">
                                      <p:cBhvr additive="base">
                                        <p:cTn id="13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38"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139" presetID="2" presetClass="entr" presetSubtype="1" decel="100000" fill="hold" grpId="0" nodeType="withEffect">
                                  <p:stCondLst>
                                    <p:cond delay="0"/>
                                  </p:stCondLst>
                                  <p:childTnLst>
                                    <p:set>
                                      <p:cBhvr>
                                        <p:cTn id="140" dur="1" fill="hold">
                                          <p:stCondLst>
                                            <p:cond delay="0"/>
                                          </p:stCondLst>
                                        </p:cTn>
                                        <p:tgtEl>
                                          <p:spTgt spid="13"/>
                                        </p:tgtEl>
                                        <p:attrNameLst>
                                          <p:attrName>style.visibility</p:attrName>
                                        </p:attrNameLst>
                                      </p:cBhvr>
                                      <p:to>
                                        <p:strVal val="visible"/>
                                      </p:to>
                                    </p:set>
                                    <p:anim calcmode="lin" valueType="num">
                                      <p:cBhvr additive="base">
                                        <p:cTn id="141" dur="1000" fill="hold"/>
                                        <p:tgtEl>
                                          <p:spTgt spid="13"/>
                                        </p:tgtEl>
                                        <p:attrNameLst>
                                          <p:attrName>ppt_x</p:attrName>
                                        </p:attrNameLst>
                                      </p:cBhvr>
                                      <p:tavLst>
                                        <p:tav tm="0">
                                          <p:val>
                                            <p:strVal val="#ppt_x"/>
                                          </p:val>
                                        </p:tav>
                                        <p:tav tm="100000">
                                          <p:val>
                                            <p:strVal val="#ppt_x"/>
                                          </p:val>
                                        </p:tav>
                                      </p:tavLst>
                                    </p:anim>
                                    <p:anim calcmode="lin" valueType="num">
                                      <p:cBhvr additive="base">
                                        <p:cTn id="142" dur="1000" fill="hold"/>
                                        <p:tgtEl>
                                          <p:spTgt spid="13"/>
                                        </p:tgtEl>
                                        <p:attrNameLst>
                                          <p:attrName>ppt_y</p:attrName>
                                        </p:attrNameLst>
                                      </p:cBhvr>
                                      <p:tavLst>
                                        <p:tav tm="0">
                                          <p:val>
                                            <p:strVal val="0-#ppt_h/2"/>
                                          </p:val>
                                        </p:tav>
                                        <p:tav tm="100000">
                                          <p:val>
                                            <p:strVal val="#ppt_y"/>
                                          </p:val>
                                        </p:tav>
                                      </p:tavLst>
                                    </p:anim>
                                  </p:childTnLst>
                                </p:cTn>
                              </p:par>
                              <p:par>
                                <p:cTn id="143" presetID="45" presetClass="entr" presetSubtype="0" fill="hold" grpId="1" nodeType="withEffect">
                                  <p:stCondLst>
                                    <p:cond delay="0"/>
                                  </p:stCondLst>
                                  <p:childTnLst>
                                    <p:set>
                                      <p:cBhvr>
                                        <p:cTn id="144" dur="1" fill="hold">
                                          <p:stCondLst>
                                            <p:cond delay="0"/>
                                          </p:stCondLst>
                                        </p:cTn>
                                        <p:tgtEl>
                                          <p:spTgt spid="38">
                                            <p:txEl>
                                              <p:pRg st="0" end="0"/>
                                            </p:txEl>
                                          </p:spTgt>
                                        </p:tgtEl>
                                        <p:attrNameLst>
                                          <p:attrName>style.visibility</p:attrName>
                                        </p:attrNameLst>
                                      </p:cBhvr>
                                      <p:to>
                                        <p:strVal val="visible"/>
                                      </p:to>
                                    </p:set>
                                    <p:animEffect transition="in" filter="fade">
                                      <p:cBhvr>
                                        <p:cTn id="145" dur="1000"/>
                                        <p:tgtEl>
                                          <p:spTgt spid="38">
                                            <p:txEl>
                                              <p:pRg st="0" end="0"/>
                                            </p:txEl>
                                          </p:spTgt>
                                        </p:tgtEl>
                                      </p:cBhvr>
                                    </p:animEffect>
                                    <p:anim calcmode="lin" valueType="num">
                                      <p:cBhvr>
                                        <p:cTn id="146" dur="1000" fill="hold"/>
                                        <p:tgtEl>
                                          <p:spTgt spid="38">
                                            <p:txEl>
                                              <p:pRg st="0" end="0"/>
                                            </p:txEl>
                                          </p:spTgt>
                                        </p:tgtEl>
                                        <p:attrNameLst>
                                          <p:attrName>ppt_w</p:attrName>
                                        </p:attrNameLst>
                                      </p:cBhvr>
                                      <p:tavLst>
                                        <p:tav tm="0" fmla="#ppt_w*sin(2.5*pi*$)">
                                          <p:val>
                                            <p:fltVal val="0"/>
                                          </p:val>
                                        </p:tav>
                                        <p:tav tm="100000">
                                          <p:val>
                                            <p:fltVal val="1"/>
                                          </p:val>
                                        </p:tav>
                                      </p:tavLst>
                                    </p:anim>
                                    <p:anim calcmode="lin" valueType="num">
                                      <p:cBhvr>
                                        <p:cTn id="147" dur="1000" fill="hold"/>
                                        <p:tgtEl>
                                          <p:spTgt spid="38">
                                            <p:txEl>
                                              <p:pRg st="0" end="0"/>
                                            </p:txEl>
                                          </p:spTgt>
                                        </p:tgtEl>
                                        <p:attrNameLst>
                                          <p:attrName>ppt_h</p:attrName>
                                        </p:attrNameLst>
                                      </p:cBhvr>
                                      <p:tavLst>
                                        <p:tav tm="0">
                                          <p:val>
                                            <p:strVal val="#ppt_h"/>
                                          </p:val>
                                        </p:tav>
                                        <p:tav tm="100000">
                                          <p:val>
                                            <p:strVal val="#ppt_h"/>
                                          </p:val>
                                        </p:tav>
                                      </p:tavLst>
                                    </p:anim>
                                  </p:childTnLst>
                                </p:cTn>
                              </p:par>
                              <p:par>
                                <p:cTn id="148" presetID="45" presetClass="entr" presetSubtype="0" fill="hold" grpId="1" nodeType="withEffect">
                                  <p:stCondLst>
                                    <p:cond delay="0"/>
                                  </p:stCondLst>
                                  <p:childTnLst>
                                    <p:set>
                                      <p:cBhvr>
                                        <p:cTn id="149" dur="1" fill="hold">
                                          <p:stCondLst>
                                            <p:cond delay="0"/>
                                          </p:stCondLst>
                                        </p:cTn>
                                        <p:tgtEl>
                                          <p:spTgt spid="13"/>
                                        </p:tgtEl>
                                        <p:attrNameLst>
                                          <p:attrName>style.visibility</p:attrName>
                                        </p:attrNameLst>
                                      </p:cBhvr>
                                      <p:to>
                                        <p:strVal val="visible"/>
                                      </p:to>
                                    </p:set>
                                    <p:animEffect transition="in" filter="fade">
                                      <p:cBhvr>
                                        <p:cTn id="150" dur="1000"/>
                                        <p:tgtEl>
                                          <p:spTgt spid="13"/>
                                        </p:tgtEl>
                                      </p:cBhvr>
                                    </p:animEffect>
                                    <p:anim calcmode="lin" valueType="num">
                                      <p:cBhvr>
                                        <p:cTn id="151" dur="1000" fill="hold"/>
                                        <p:tgtEl>
                                          <p:spTgt spid="13"/>
                                        </p:tgtEl>
                                        <p:attrNameLst>
                                          <p:attrName>ppt_w</p:attrName>
                                        </p:attrNameLst>
                                      </p:cBhvr>
                                      <p:tavLst>
                                        <p:tav tm="0" fmla="#ppt_w*sin(2.5*pi*$)">
                                          <p:val>
                                            <p:fltVal val="0"/>
                                          </p:val>
                                        </p:tav>
                                        <p:tav tm="100000">
                                          <p:val>
                                            <p:fltVal val="1"/>
                                          </p:val>
                                        </p:tav>
                                      </p:tavLst>
                                    </p:anim>
                                    <p:anim calcmode="lin" valueType="num">
                                      <p:cBhvr>
                                        <p:cTn id="152" dur="1000" fill="hold"/>
                                        <p:tgtEl>
                                          <p:spTgt spid="13"/>
                                        </p:tgtEl>
                                        <p:attrNameLst>
                                          <p:attrName>ppt_h</p:attrName>
                                        </p:attrNameLst>
                                      </p:cBhvr>
                                      <p:tavLst>
                                        <p:tav tm="0">
                                          <p:val>
                                            <p:strVal val="#ppt_h"/>
                                          </p:val>
                                        </p:tav>
                                        <p:tav tm="100000">
                                          <p:val>
                                            <p:strVal val="#ppt_h"/>
                                          </p:val>
                                        </p:tav>
                                      </p:tavLst>
                                    </p:anim>
                                  </p:childTnLst>
                                </p:cTn>
                              </p:par>
                            </p:childTnLst>
                          </p:cTn>
                        </p:par>
                        <p:par>
                          <p:cTn id="153" fill="hold">
                            <p:stCondLst>
                              <p:cond delay="7000"/>
                            </p:stCondLst>
                            <p:childTnLst>
                              <p:par>
                                <p:cTn id="154" presetID="2" presetClass="entr" presetSubtype="1" decel="100000" fill="hold" grpId="0" nodeType="afterEffect">
                                  <p:stCondLst>
                                    <p:cond delay="0"/>
                                  </p:stCondLst>
                                  <p:childTnLst>
                                    <p:set>
                                      <p:cBhvr>
                                        <p:cTn id="155" dur="1" fill="hold">
                                          <p:stCondLst>
                                            <p:cond delay="0"/>
                                          </p:stCondLst>
                                        </p:cTn>
                                        <p:tgtEl>
                                          <p:spTgt spid="36">
                                            <p:txEl>
                                              <p:pRg st="0" end="0"/>
                                            </p:txEl>
                                          </p:spTgt>
                                        </p:tgtEl>
                                        <p:attrNameLst>
                                          <p:attrName>style.visibility</p:attrName>
                                        </p:attrNameLst>
                                      </p:cBhvr>
                                      <p:to>
                                        <p:strVal val="visible"/>
                                      </p:to>
                                    </p:set>
                                    <p:anim calcmode="lin" valueType="num">
                                      <p:cBhvr additive="base">
                                        <p:cTn id="156"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36">
                                            <p:txEl>
                                              <p:pRg st="0" end="0"/>
                                            </p:txEl>
                                          </p:spTgt>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0"/>
                                  </p:stCondLst>
                                  <p:childTnLst>
                                    <p:set>
                                      <p:cBhvr>
                                        <p:cTn id="159" dur="1" fill="hold">
                                          <p:stCondLst>
                                            <p:cond delay="0"/>
                                          </p:stCondLst>
                                        </p:cTn>
                                        <p:tgtEl>
                                          <p:spTgt spid="12"/>
                                        </p:tgtEl>
                                        <p:attrNameLst>
                                          <p:attrName>style.visibility</p:attrName>
                                        </p:attrNameLst>
                                      </p:cBhvr>
                                      <p:to>
                                        <p:strVal val="visible"/>
                                      </p:to>
                                    </p:set>
                                    <p:anim calcmode="lin" valueType="num">
                                      <p:cBhvr additive="base">
                                        <p:cTn id="160" dur="1000" fill="hold"/>
                                        <p:tgtEl>
                                          <p:spTgt spid="12"/>
                                        </p:tgtEl>
                                        <p:attrNameLst>
                                          <p:attrName>ppt_x</p:attrName>
                                        </p:attrNameLst>
                                      </p:cBhvr>
                                      <p:tavLst>
                                        <p:tav tm="0">
                                          <p:val>
                                            <p:strVal val="#ppt_x"/>
                                          </p:val>
                                        </p:tav>
                                        <p:tav tm="100000">
                                          <p:val>
                                            <p:strVal val="#ppt_x"/>
                                          </p:val>
                                        </p:tav>
                                      </p:tavLst>
                                    </p:anim>
                                    <p:anim calcmode="lin" valueType="num">
                                      <p:cBhvr additive="base">
                                        <p:cTn id="161" dur="1000" fill="hold"/>
                                        <p:tgtEl>
                                          <p:spTgt spid="12"/>
                                        </p:tgtEl>
                                        <p:attrNameLst>
                                          <p:attrName>ppt_y</p:attrName>
                                        </p:attrNameLst>
                                      </p:cBhvr>
                                      <p:tavLst>
                                        <p:tav tm="0">
                                          <p:val>
                                            <p:strVal val="0-#ppt_h/2"/>
                                          </p:val>
                                        </p:tav>
                                        <p:tav tm="100000">
                                          <p:val>
                                            <p:strVal val="#ppt_y"/>
                                          </p:val>
                                        </p:tav>
                                      </p:tavLst>
                                    </p:anim>
                                  </p:childTnLst>
                                </p:cTn>
                              </p:par>
                              <p:par>
                                <p:cTn id="162" presetID="45" presetClass="entr" presetSubtype="0" fill="hold" grpId="1" nodeType="withEffect">
                                  <p:stCondLst>
                                    <p:cond delay="0"/>
                                  </p:stCondLst>
                                  <p:childTnLst>
                                    <p:set>
                                      <p:cBhvr>
                                        <p:cTn id="163" dur="1" fill="hold">
                                          <p:stCondLst>
                                            <p:cond delay="0"/>
                                          </p:stCondLst>
                                        </p:cTn>
                                        <p:tgtEl>
                                          <p:spTgt spid="36">
                                            <p:txEl>
                                              <p:pRg st="0" end="0"/>
                                            </p:txEl>
                                          </p:spTgt>
                                        </p:tgtEl>
                                        <p:attrNameLst>
                                          <p:attrName>style.visibility</p:attrName>
                                        </p:attrNameLst>
                                      </p:cBhvr>
                                      <p:to>
                                        <p:strVal val="visible"/>
                                      </p:to>
                                    </p:set>
                                    <p:animEffect transition="in" filter="fade">
                                      <p:cBhvr>
                                        <p:cTn id="164" dur="1000"/>
                                        <p:tgtEl>
                                          <p:spTgt spid="36">
                                            <p:txEl>
                                              <p:pRg st="0" end="0"/>
                                            </p:txEl>
                                          </p:spTgt>
                                        </p:tgtEl>
                                      </p:cBhvr>
                                    </p:animEffect>
                                    <p:anim calcmode="lin" valueType="num">
                                      <p:cBhvr>
                                        <p:cTn id="165" dur="1000" fill="hold"/>
                                        <p:tgtEl>
                                          <p:spTgt spid="36">
                                            <p:txEl>
                                              <p:pRg st="0" end="0"/>
                                            </p:txEl>
                                          </p:spTgt>
                                        </p:tgtEl>
                                        <p:attrNameLst>
                                          <p:attrName>ppt_w</p:attrName>
                                        </p:attrNameLst>
                                      </p:cBhvr>
                                      <p:tavLst>
                                        <p:tav tm="0" fmla="#ppt_w*sin(2.5*pi*$)">
                                          <p:val>
                                            <p:fltVal val="0"/>
                                          </p:val>
                                        </p:tav>
                                        <p:tav tm="100000">
                                          <p:val>
                                            <p:fltVal val="1"/>
                                          </p:val>
                                        </p:tav>
                                      </p:tavLst>
                                    </p:anim>
                                    <p:anim calcmode="lin" valueType="num">
                                      <p:cBhvr>
                                        <p:cTn id="166" dur="1000" fill="hold"/>
                                        <p:tgtEl>
                                          <p:spTgt spid="36">
                                            <p:txEl>
                                              <p:pRg st="0" end="0"/>
                                            </p:txEl>
                                          </p:spTgt>
                                        </p:tgtEl>
                                        <p:attrNameLst>
                                          <p:attrName>ppt_h</p:attrName>
                                        </p:attrNameLst>
                                      </p:cBhvr>
                                      <p:tavLst>
                                        <p:tav tm="0">
                                          <p:val>
                                            <p:strVal val="#ppt_h"/>
                                          </p:val>
                                        </p:tav>
                                        <p:tav tm="100000">
                                          <p:val>
                                            <p:strVal val="#ppt_h"/>
                                          </p:val>
                                        </p:tav>
                                      </p:tavLst>
                                    </p:anim>
                                  </p:childTnLst>
                                </p:cTn>
                              </p:par>
                              <p:par>
                                <p:cTn id="167" presetID="45" presetClass="entr" presetSubtype="0" fill="hold" grpId="1"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fade">
                                      <p:cBhvr>
                                        <p:cTn id="169" dur="1000"/>
                                        <p:tgtEl>
                                          <p:spTgt spid="12"/>
                                        </p:tgtEl>
                                      </p:cBhvr>
                                    </p:animEffect>
                                    <p:anim calcmode="lin" valueType="num">
                                      <p:cBhvr>
                                        <p:cTn id="170" dur="1000" fill="hold"/>
                                        <p:tgtEl>
                                          <p:spTgt spid="12"/>
                                        </p:tgtEl>
                                        <p:attrNameLst>
                                          <p:attrName>ppt_w</p:attrName>
                                        </p:attrNameLst>
                                      </p:cBhvr>
                                      <p:tavLst>
                                        <p:tav tm="0" fmla="#ppt_w*sin(2.5*pi*$)">
                                          <p:val>
                                            <p:fltVal val="0"/>
                                          </p:val>
                                        </p:tav>
                                        <p:tav tm="100000">
                                          <p:val>
                                            <p:fltVal val="1"/>
                                          </p:val>
                                        </p:tav>
                                      </p:tavLst>
                                    </p:anim>
                                    <p:anim calcmode="lin" valueType="num">
                                      <p:cBhvr>
                                        <p:cTn id="171" dur="1000" fill="hold"/>
                                        <p:tgtEl>
                                          <p:spTgt spid="12"/>
                                        </p:tgtEl>
                                        <p:attrNameLst>
                                          <p:attrName>ppt_h</p:attrName>
                                        </p:attrNameLst>
                                      </p:cBhvr>
                                      <p:tavLst>
                                        <p:tav tm="0">
                                          <p:val>
                                            <p:strVal val="#ppt_h"/>
                                          </p:val>
                                        </p:tav>
                                        <p:tav tm="100000">
                                          <p:val>
                                            <p:strVal val="#ppt_h"/>
                                          </p:val>
                                        </p:tav>
                                      </p:tavLst>
                                    </p:anim>
                                  </p:childTnLst>
                                </p:cTn>
                              </p:par>
                            </p:childTnLst>
                          </p:cTn>
                        </p:par>
                        <p:par>
                          <p:cTn id="172" fill="hold">
                            <p:stCondLst>
                              <p:cond delay="8000"/>
                            </p:stCondLst>
                            <p:childTnLst>
                              <p:par>
                                <p:cTn id="173" presetID="53" presetClass="entr" presetSubtype="528" fill="hold" grpId="0" nodeType="afterEffect">
                                  <p:stCondLst>
                                    <p:cond delay="0"/>
                                  </p:stCondLst>
                                  <p:childTnLst>
                                    <p:set>
                                      <p:cBhvr>
                                        <p:cTn id="174" dur="1" fill="hold">
                                          <p:stCondLst>
                                            <p:cond delay="0"/>
                                          </p:stCondLst>
                                        </p:cTn>
                                        <p:tgtEl>
                                          <p:spTgt spid="24"/>
                                        </p:tgtEl>
                                        <p:attrNameLst>
                                          <p:attrName>style.visibility</p:attrName>
                                        </p:attrNameLst>
                                      </p:cBhvr>
                                      <p:to>
                                        <p:strVal val="visible"/>
                                      </p:to>
                                    </p:set>
                                    <p:anim calcmode="lin" valueType="num">
                                      <p:cBhvr>
                                        <p:cTn id="175" dur="500" fill="hold"/>
                                        <p:tgtEl>
                                          <p:spTgt spid="24"/>
                                        </p:tgtEl>
                                        <p:attrNameLst>
                                          <p:attrName>ppt_w</p:attrName>
                                        </p:attrNameLst>
                                      </p:cBhvr>
                                      <p:tavLst>
                                        <p:tav tm="0">
                                          <p:val>
                                            <p:fltVal val="0"/>
                                          </p:val>
                                        </p:tav>
                                        <p:tav tm="100000">
                                          <p:val>
                                            <p:strVal val="#ppt_w"/>
                                          </p:val>
                                        </p:tav>
                                      </p:tavLst>
                                    </p:anim>
                                    <p:anim calcmode="lin" valueType="num">
                                      <p:cBhvr>
                                        <p:cTn id="176" dur="500" fill="hold"/>
                                        <p:tgtEl>
                                          <p:spTgt spid="24"/>
                                        </p:tgtEl>
                                        <p:attrNameLst>
                                          <p:attrName>ppt_h</p:attrName>
                                        </p:attrNameLst>
                                      </p:cBhvr>
                                      <p:tavLst>
                                        <p:tav tm="0">
                                          <p:val>
                                            <p:fltVal val="0"/>
                                          </p:val>
                                        </p:tav>
                                        <p:tav tm="100000">
                                          <p:val>
                                            <p:strVal val="#ppt_h"/>
                                          </p:val>
                                        </p:tav>
                                      </p:tavLst>
                                    </p:anim>
                                    <p:animEffect transition="in" filter="fade">
                                      <p:cBhvr>
                                        <p:cTn id="177" dur="500"/>
                                        <p:tgtEl>
                                          <p:spTgt spid="24"/>
                                        </p:tgtEl>
                                      </p:cBhvr>
                                    </p:animEffect>
                                    <p:anim calcmode="lin" valueType="num">
                                      <p:cBhvr>
                                        <p:cTn id="178" dur="500" fill="hold"/>
                                        <p:tgtEl>
                                          <p:spTgt spid="24"/>
                                        </p:tgtEl>
                                        <p:attrNameLst>
                                          <p:attrName>ppt_x</p:attrName>
                                        </p:attrNameLst>
                                      </p:cBhvr>
                                      <p:tavLst>
                                        <p:tav tm="0">
                                          <p:val>
                                            <p:fltVal val="0.5"/>
                                          </p:val>
                                        </p:tav>
                                        <p:tav tm="100000">
                                          <p:val>
                                            <p:strVal val="#ppt_x"/>
                                          </p:val>
                                        </p:tav>
                                      </p:tavLst>
                                    </p:anim>
                                    <p:anim calcmode="lin" valueType="num">
                                      <p:cBhvr>
                                        <p:cTn id="179" dur="500" fill="hold"/>
                                        <p:tgtEl>
                                          <p:spTgt spid="24"/>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100"/>
                                  </p:stCondLst>
                                  <p:childTnLst>
                                    <p:set>
                                      <p:cBhvr>
                                        <p:cTn id="181" dur="1" fill="hold">
                                          <p:stCondLst>
                                            <p:cond delay="0"/>
                                          </p:stCondLst>
                                        </p:cTn>
                                        <p:tgtEl>
                                          <p:spTgt spid="15"/>
                                        </p:tgtEl>
                                        <p:attrNameLst>
                                          <p:attrName>style.visibility</p:attrName>
                                        </p:attrNameLst>
                                      </p:cBhvr>
                                      <p:to>
                                        <p:strVal val="visible"/>
                                      </p:to>
                                    </p:set>
                                    <p:anim calcmode="lin" valueType="num">
                                      <p:cBhvr>
                                        <p:cTn id="182" dur="500" fill="hold"/>
                                        <p:tgtEl>
                                          <p:spTgt spid="15"/>
                                        </p:tgtEl>
                                        <p:attrNameLst>
                                          <p:attrName>ppt_w</p:attrName>
                                        </p:attrNameLst>
                                      </p:cBhvr>
                                      <p:tavLst>
                                        <p:tav tm="0">
                                          <p:val>
                                            <p:fltVal val="0"/>
                                          </p:val>
                                        </p:tav>
                                        <p:tav tm="100000">
                                          <p:val>
                                            <p:strVal val="#ppt_w"/>
                                          </p:val>
                                        </p:tav>
                                      </p:tavLst>
                                    </p:anim>
                                    <p:anim calcmode="lin" valueType="num">
                                      <p:cBhvr>
                                        <p:cTn id="183" dur="500" fill="hold"/>
                                        <p:tgtEl>
                                          <p:spTgt spid="15"/>
                                        </p:tgtEl>
                                        <p:attrNameLst>
                                          <p:attrName>ppt_h</p:attrName>
                                        </p:attrNameLst>
                                      </p:cBhvr>
                                      <p:tavLst>
                                        <p:tav tm="0">
                                          <p:val>
                                            <p:fltVal val="0"/>
                                          </p:val>
                                        </p:tav>
                                        <p:tav tm="100000">
                                          <p:val>
                                            <p:strVal val="#ppt_h"/>
                                          </p:val>
                                        </p:tav>
                                      </p:tavLst>
                                    </p:anim>
                                    <p:animEffect transition="in" filter="fade">
                                      <p:cBhvr>
                                        <p:cTn id="184" dur="500"/>
                                        <p:tgtEl>
                                          <p:spTgt spid="15"/>
                                        </p:tgtEl>
                                      </p:cBhvr>
                                    </p:animEffect>
                                    <p:anim calcmode="lin" valueType="num">
                                      <p:cBhvr>
                                        <p:cTn id="185" dur="500" fill="hold"/>
                                        <p:tgtEl>
                                          <p:spTgt spid="15"/>
                                        </p:tgtEl>
                                        <p:attrNameLst>
                                          <p:attrName>ppt_x</p:attrName>
                                        </p:attrNameLst>
                                      </p:cBhvr>
                                      <p:tavLst>
                                        <p:tav tm="0">
                                          <p:val>
                                            <p:fltVal val="0.5"/>
                                          </p:val>
                                        </p:tav>
                                        <p:tav tm="100000">
                                          <p:val>
                                            <p:strVal val="#ppt_x"/>
                                          </p:val>
                                        </p:tav>
                                      </p:tavLst>
                                    </p:anim>
                                    <p:anim calcmode="lin" valueType="num">
                                      <p:cBhvr>
                                        <p:cTn id="186" dur="500" fill="hold"/>
                                        <p:tgtEl>
                                          <p:spTgt spid="15"/>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200"/>
                                  </p:stCondLst>
                                  <p:childTnLst>
                                    <p:set>
                                      <p:cBhvr>
                                        <p:cTn id="188" dur="1" fill="hold">
                                          <p:stCondLst>
                                            <p:cond delay="0"/>
                                          </p:stCondLst>
                                        </p:cTn>
                                        <p:tgtEl>
                                          <p:spTgt spid="17"/>
                                        </p:tgtEl>
                                        <p:attrNameLst>
                                          <p:attrName>style.visibility</p:attrName>
                                        </p:attrNameLst>
                                      </p:cBhvr>
                                      <p:to>
                                        <p:strVal val="visible"/>
                                      </p:to>
                                    </p:set>
                                    <p:anim calcmode="lin" valueType="num">
                                      <p:cBhvr>
                                        <p:cTn id="189" dur="500" fill="hold"/>
                                        <p:tgtEl>
                                          <p:spTgt spid="17"/>
                                        </p:tgtEl>
                                        <p:attrNameLst>
                                          <p:attrName>ppt_w</p:attrName>
                                        </p:attrNameLst>
                                      </p:cBhvr>
                                      <p:tavLst>
                                        <p:tav tm="0">
                                          <p:val>
                                            <p:fltVal val="0"/>
                                          </p:val>
                                        </p:tav>
                                        <p:tav tm="100000">
                                          <p:val>
                                            <p:strVal val="#ppt_w"/>
                                          </p:val>
                                        </p:tav>
                                      </p:tavLst>
                                    </p:anim>
                                    <p:anim calcmode="lin" valueType="num">
                                      <p:cBhvr>
                                        <p:cTn id="190" dur="500" fill="hold"/>
                                        <p:tgtEl>
                                          <p:spTgt spid="17"/>
                                        </p:tgtEl>
                                        <p:attrNameLst>
                                          <p:attrName>ppt_h</p:attrName>
                                        </p:attrNameLst>
                                      </p:cBhvr>
                                      <p:tavLst>
                                        <p:tav tm="0">
                                          <p:val>
                                            <p:fltVal val="0"/>
                                          </p:val>
                                        </p:tav>
                                        <p:tav tm="100000">
                                          <p:val>
                                            <p:strVal val="#ppt_h"/>
                                          </p:val>
                                        </p:tav>
                                      </p:tavLst>
                                    </p:anim>
                                    <p:animEffect transition="in" filter="fade">
                                      <p:cBhvr>
                                        <p:cTn id="191" dur="500"/>
                                        <p:tgtEl>
                                          <p:spTgt spid="17"/>
                                        </p:tgtEl>
                                      </p:cBhvr>
                                    </p:animEffect>
                                    <p:anim calcmode="lin" valueType="num">
                                      <p:cBhvr>
                                        <p:cTn id="192" dur="500" fill="hold"/>
                                        <p:tgtEl>
                                          <p:spTgt spid="17"/>
                                        </p:tgtEl>
                                        <p:attrNameLst>
                                          <p:attrName>ppt_x</p:attrName>
                                        </p:attrNameLst>
                                      </p:cBhvr>
                                      <p:tavLst>
                                        <p:tav tm="0">
                                          <p:val>
                                            <p:fltVal val="0.5"/>
                                          </p:val>
                                        </p:tav>
                                        <p:tav tm="100000">
                                          <p:val>
                                            <p:strVal val="#ppt_x"/>
                                          </p:val>
                                        </p:tav>
                                      </p:tavLst>
                                    </p:anim>
                                    <p:anim calcmode="lin" valueType="num">
                                      <p:cBhvr>
                                        <p:cTn id="193" dur="500" fill="hold"/>
                                        <p:tgtEl>
                                          <p:spTgt spid="17"/>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300"/>
                                  </p:stCondLst>
                                  <p:childTnLst>
                                    <p:set>
                                      <p:cBhvr>
                                        <p:cTn id="195" dur="1" fill="hold">
                                          <p:stCondLst>
                                            <p:cond delay="0"/>
                                          </p:stCondLst>
                                        </p:cTn>
                                        <p:tgtEl>
                                          <p:spTgt spid="27"/>
                                        </p:tgtEl>
                                        <p:attrNameLst>
                                          <p:attrName>style.visibility</p:attrName>
                                        </p:attrNameLst>
                                      </p:cBhvr>
                                      <p:to>
                                        <p:strVal val="visible"/>
                                      </p:to>
                                    </p:set>
                                    <p:anim calcmode="lin" valueType="num">
                                      <p:cBhvr>
                                        <p:cTn id="196" dur="500" fill="hold"/>
                                        <p:tgtEl>
                                          <p:spTgt spid="27"/>
                                        </p:tgtEl>
                                        <p:attrNameLst>
                                          <p:attrName>ppt_w</p:attrName>
                                        </p:attrNameLst>
                                      </p:cBhvr>
                                      <p:tavLst>
                                        <p:tav tm="0">
                                          <p:val>
                                            <p:fltVal val="0"/>
                                          </p:val>
                                        </p:tav>
                                        <p:tav tm="100000">
                                          <p:val>
                                            <p:strVal val="#ppt_w"/>
                                          </p:val>
                                        </p:tav>
                                      </p:tavLst>
                                    </p:anim>
                                    <p:anim calcmode="lin" valueType="num">
                                      <p:cBhvr>
                                        <p:cTn id="197" dur="500" fill="hold"/>
                                        <p:tgtEl>
                                          <p:spTgt spid="27"/>
                                        </p:tgtEl>
                                        <p:attrNameLst>
                                          <p:attrName>ppt_h</p:attrName>
                                        </p:attrNameLst>
                                      </p:cBhvr>
                                      <p:tavLst>
                                        <p:tav tm="0">
                                          <p:val>
                                            <p:fltVal val="0"/>
                                          </p:val>
                                        </p:tav>
                                        <p:tav tm="100000">
                                          <p:val>
                                            <p:strVal val="#ppt_h"/>
                                          </p:val>
                                        </p:tav>
                                      </p:tavLst>
                                    </p:anim>
                                    <p:animEffect transition="in" filter="fade">
                                      <p:cBhvr>
                                        <p:cTn id="198" dur="500"/>
                                        <p:tgtEl>
                                          <p:spTgt spid="27"/>
                                        </p:tgtEl>
                                      </p:cBhvr>
                                    </p:animEffect>
                                    <p:anim calcmode="lin" valueType="num">
                                      <p:cBhvr>
                                        <p:cTn id="199" dur="500" fill="hold"/>
                                        <p:tgtEl>
                                          <p:spTgt spid="27"/>
                                        </p:tgtEl>
                                        <p:attrNameLst>
                                          <p:attrName>ppt_x</p:attrName>
                                        </p:attrNameLst>
                                      </p:cBhvr>
                                      <p:tavLst>
                                        <p:tav tm="0">
                                          <p:val>
                                            <p:fltVal val="0.5"/>
                                          </p:val>
                                        </p:tav>
                                        <p:tav tm="100000">
                                          <p:val>
                                            <p:strVal val="#ppt_x"/>
                                          </p:val>
                                        </p:tav>
                                      </p:tavLst>
                                    </p:anim>
                                    <p:anim calcmode="lin" valueType="num">
                                      <p:cBhvr>
                                        <p:cTn id="200" dur="500" fill="hold"/>
                                        <p:tgtEl>
                                          <p:spTgt spid="27"/>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00"/>
                                  </p:stCondLst>
                                  <p:childTnLst>
                                    <p:set>
                                      <p:cBhvr>
                                        <p:cTn id="202" dur="1" fill="hold">
                                          <p:stCondLst>
                                            <p:cond delay="0"/>
                                          </p:stCondLst>
                                        </p:cTn>
                                        <p:tgtEl>
                                          <p:spTgt spid="25"/>
                                        </p:tgtEl>
                                        <p:attrNameLst>
                                          <p:attrName>style.visibility</p:attrName>
                                        </p:attrNameLst>
                                      </p:cBhvr>
                                      <p:to>
                                        <p:strVal val="visible"/>
                                      </p:to>
                                    </p:set>
                                    <p:anim calcmode="lin" valueType="num">
                                      <p:cBhvr>
                                        <p:cTn id="203" dur="500" fill="hold"/>
                                        <p:tgtEl>
                                          <p:spTgt spid="25"/>
                                        </p:tgtEl>
                                        <p:attrNameLst>
                                          <p:attrName>ppt_w</p:attrName>
                                        </p:attrNameLst>
                                      </p:cBhvr>
                                      <p:tavLst>
                                        <p:tav tm="0">
                                          <p:val>
                                            <p:fltVal val="0"/>
                                          </p:val>
                                        </p:tav>
                                        <p:tav tm="100000">
                                          <p:val>
                                            <p:strVal val="#ppt_w"/>
                                          </p:val>
                                        </p:tav>
                                      </p:tavLst>
                                    </p:anim>
                                    <p:anim calcmode="lin" valueType="num">
                                      <p:cBhvr>
                                        <p:cTn id="204" dur="500" fill="hold"/>
                                        <p:tgtEl>
                                          <p:spTgt spid="25"/>
                                        </p:tgtEl>
                                        <p:attrNameLst>
                                          <p:attrName>ppt_h</p:attrName>
                                        </p:attrNameLst>
                                      </p:cBhvr>
                                      <p:tavLst>
                                        <p:tav tm="0">
                                          <p:val>
                                            <p:fltVal val="0"/>
                                          </p:val>
                                        </p:tav>
                                        <p:tav tm="100000">
                                          <p:val>
                                            <p:strVal val="#ppt_h"/>
                                          </p:val>
                                        </p:tav>
                                      </p:tavLst>
                                    </p:anim>
                                    <p:animEffect transition="in" filter="fade">
                                      <p:cBhvr>
                                        <p:cTn id="205" dur="500"/>
                                        <p:tgtEl>
                                          <p:spTgt spid="25"/>
                                        </p:tgtEl>
                                      </p:cBhvr>
                                    </p:animEffect>
                                    <p:anim calcmode="lin" valueType="num">
                                      <p:cBhvr>
                                        <p:cTn id="206" dur="500" fill="hold"/>
                                        <p:tgtEl>
                                          <p:spTgt spid="25"/>
                                        </p:tgtEl>
                                        <p:attrNameLst>
                                          <p:attrName>ppt_x</p:attrName>
                                        </p:attrNameLst>
                                      </p:cBhvr>
                                      <p:tavLst>
                                        <p:tav tm="0">
                                          <p:val>
                                            <p:fltVal val="0.5"/>
                                          </p:val>
                                        </p:tav>
                                        <p:tav tm="100000">
                                          <p:val>
                                            <p:strVal val="#ppt_x"/>
                                          </p:val>
                                        </p:tav>
                                      </p:tavLst>
                                    </p:anim>
                                    <p:anim calcmode="lin" valueType="num">
                                      <p:cBhvr>
                                        <p:cTn id="207" dur="500" fill="hold"/>
                                        <p:tgtEl>
                                          <p:spTgt spid="25"/>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500"/>
                                  </p:stCondLst>
                                  <p:childTnLst>
                                    <p:set>
                                      <p:cBhvr>
                                        <p:cTn id="209" dur="1" fill="hold">
                                          <p:stCondLst>
                                            <p:cond delay="0"/>
                                          </p:stCondLst>
                                        </p:cTn>
                                        <p:tgtEl>
                                          <p:spTgt spid="16"/>
                                        </p:tgtEl>
                                        <p:attrNameLst>
                                          <p:attrName>style.visibility</p:attrName>
                                        </p:attrNameLst>
                                      </p:cBhvr>
                                      <p:to>
                                        <p:strVal val="visible"/>
                                      </p:to>
                                    </p:set>
                                    <p:anim calcmode="lin" valueType="num">
                                      <p:cBhvr>
                                        <p:cTn id="210" dur="500" fill="hold"/>
                                        <p:tgtEl>
                                          <p:spTgt spid="16"/>
                                        </p:tgtEl>
                                        <p:attrNameLst>
                                          <p:attrName>ppt_w</p:attrName>
                                        </p:attrNameLst>
                                      </p:cBhvr>
                                      <p:tavLst>
                                        <p:tav tm="0">
                                          <p:val>
                                            <p:fltVal val="0"/>
                                          </p:val>
                                        </p:tav>
                                        <p:tav tm="100000">
                                          <p:val>
                                            <p:strVal val="#ppt_w"/>
                                          </p:val>
                                        </p:tav>
                                      </p:tavLst>
                                    </p:anim>
                                    <p:anim calcmode="lin" valueType="num">
                                      <p:cBhvr>
                                        <p:cTn id="211" dur="500" fill="hold"/>
                                        <p:tgtEl>
                                          <p:spTgt spid="16"/>
                                        </p:tgtEl>
                                        <p:attrNameLst>
                                          <p:attrName>ppt_h</p:attrName>
                                        </p:attrNameLst>
                                      </p:cBhvr>
                                      <p:tavLst>
                                        <p:tav tm="0">
                                          <p:val>
                                            <p:fltVal val="0"/>
                                          </p:val>
                                        </p:tav>
                                        <p:tav tm="100000">
                                          <p:val>
                                            <p:strVal val="#ppt_h"/>
                                          </p:val>
                                        </p:tav>
                                      </p:tavLst>
                                    </p:anim>
                                    <p:animEffect transition="in" filter="fade">
                                      <p:cBhvr>
                                        <p:cTn id="212" dur="500"/>
                                        <p:tgtEl>
                                          <p:spTgt spid="16"/>
                                        </p:tgtEl>
                                      </p:cBhvr>
                                    </p:animEffect>
                                    <p:anim calcmode="lin" valueType="num">
                                      <p:cBhvr>
                                        <p:cTn id="213" dur="500" fill="hold"/>
                                        <p:tgtEl>
                                          <p:spTgt spid="16"/>
                                        </p:tgtEl>
                                        <p:attrNameLst>
                                          <p:attrName>ppt_x</p:attrName>
                                        </p:attrNameLst>
                                      </p:cBhvr>
                                      <p:tavLst>
                                        <p:tav tm="0">
                                          <p:val>
                                            <p:fltVal val="0.5"/>
                                          </p:val>
                                        </p:tav>
                                        <p:tav tm="100000">
                                          <p:val>
                                            <p:strVal val="#ppt_x"/>
                                          </p:val>
                                        </p:tav>
                                      </p:tavLst>
                                    </p:anim>
                                    <p:anim calcmode="lin" valueType="num">
                                      <p:cBhvr>
                                        <p:cTn id="214" dur="500" fill="hold"/>
                                        <p:tgtEl>
                                          <p:spTgt spid="16"/>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600"/>
                                  </p:stCondLst>
                                  <p:childTnLst>
                                    <p:set>
                                      <p:cBhvr>
                                        <p:cTn id="216" dur="1" fill="hold">
                                          <p:stCondLst>
                                            <p:cond delay="0"/>
                                          </p:stCondLst>
                                        </p:cTn>
                                        <p:tgtEl>
                                          <p:spTgt spid="23"/>
                                        </p:tgtEl>
                                        <p:attrNameLst>
                                          <p:attrName>style.visibility</p:attrName>
                                        </p:attrNameLst>
                                      </p:cBhvr>
                                      <p:to>
                                        <p:strVal val="visible"/>
                                      </p:to>
                                    </p:set>
                                    <p:anim calcmode="lin" valueType="num">
                                      <p:cBhvr>
                                        <p:cTn id="217" dur="500" fill="hold"/>
                                        <p:tgtEl>
                                          <p:spTgt spid="23"/>
                                        </p:tgtEl>
                                        <p:attrNameLst>
                                          <p:attrName>ppt_w</p:attrName>
                                        </p:attrNameLst>
                                      </p:cBhvr>
                                      <p:tavLst>
                                        <p:tav tm="0">
                                          <p:val>
                                            <p:fltVal val="0"/>
                                          </p:val>
                                        </p:tav>
                                        <p:tav tm="100000">
                                          <p:val>
                                            <p:strVal val="#ppt_w"/>
                                          </p:val>
                                        </p:tav>
                                      </p:tavLst>
                                    </p:anim>
                                    <p:anim calcmode="lin" valueType="num">
                                      <p:cBhvr>
                                        <p:cTn id="218" dur="500" fill="hold"/>
                                        <p:tgtEl>
                                          <p:spTgt spid="23"/>
                                        </p:tgtEl>
                                        <p:attrNameLst>
                                          <p:attrName>ppt_h</p:attrName>
                                        </p:attrNameLst>
                                      </p:cBhvr>
                                      <p:tavLst>
                                        <p:tav tm="0">
                                          <p:val>
                                            <p:fltVal val="0"/>
                                          </p:val>
                                        </p:tav>
                                        <p:tav tm="100000">
                                          <p:val>
                                            <p:strVal val="#ppt_h"/>
                                          </p:val>
                                        </p:tav>
                                      </p:tavLst>
                                    </p:anim>
                                    <p:animEffect transition="in" filter="fade">
                                      <p:cBhvr>
                                        <p:cTn id="219" dur="500"/>
                                        <p:tgtEl>
                                          <p:spTgt spid="23"/>
                                        </p:tgtEl>
                                      </p:cBhvr>
                                    </p:animEffect>
                                    <p:anim calcmode="lin" valueType="num">
                                      <p:cBhvr>
                                        <p:cTn id="220" dur="500" fill="hold"/>
                                        <p:tgtEl>
                                          <p:spTgt spid="23"/>
                                        </p:tgtEl>
                                        <p:attrNameLst>
                                          <p:attrName>ppt_x</p:attrName>
                                        </p:attrNameLst>
                                      </p:cBhvr>
                                      <p:tavLst>
                                        <p:tav tm="0">
                                          <p:val>
                                            <p:fltVal val="0.5"/>
                                          </p:val>
                                        </p:tav>
                                        <p:tav tm="100000">
                                          <p:val>
                                            <p:strVal val="#ppt_x"/>
                                          </p:val>
                                        </p:tav>
                                      </p:tavLst>
                                    </p:anim>
                                    <p:anim calcmode="lin" valueType="num">
                                      <p:cBhvr>
                                        <p:cTn id="221" dur="500" fill="hold"/>
                                        <p:tgtEl>
                                          <p:spTgt spid="23"/>
                                        </p:tgtEl>
                                        <p:attrNameLst>
                                          <p:attrName>ppt_y</p:attrName>
                                        </p:attrNameLst>
                                      </p:cBhvr>
                                      <p:tavLst>
                                        <p:tav tm="0">
                                          <p:val>
                                            <p:fltVal val="0.5"/>
                                          </p:val>
                                        </p:tav>
                                        <p:tav tm="100000">
                                          <p:val>
                                            <p:strVal val="#ppt_y"/>
                                          </p:val>
                                        </p:tav>
                                      </p:tavLst>
                                    </p:anim>
                                  </p:childTnLst>
                                </p:cTn>
                              </p:par>
                              <p:par>
                                <p:cTn id="222" presetID="53" presetClass="entr" presetSubtype="528" fill="hold" grpId="0" nodeType="withEffect">
                                  <p:stCondLst>
                                    <p:cond delay="700"/>
                                  </p:stCondLst>
                                  <p:childTnLst>
                                    <p:set>
                                      <p:cBhvr>
                                        <p:cTn id="223" dur="1" fill="hold">
                                          <p:stCondLst>
                                            <p:cond delay="0"/>
                                          </p:stCondLst>
                                        </p:cTn>
                                        <p:tgtEl>
                                          <p:spTgt spid="18"/>
                                        </p:tgtEl>
                                        <p:attrNameLst>
                                          <p:attrName>style.visibility</p:attrName>
                                        </p:attrNameLst>
                                      </p:cBhvr>
                                      <p:to>
                                        <p:strVal val="visible"/>
                                      </p:to>
                                    </p:set>
                                    <p:anim calcmode="lin" valueType="num">
                                      <p:cBhvr>
                                        <p:cTn id="224" dur="500" fill="hold"/>
                                        <p:tgtEl>
                                          <p:spTgt spid="18"/>
                                        </p:tgtEl>
                                        <p:attrNameLst>
                                          <p:attrName>ppt_w</p:attrName>
                                        </p:attrNameLst>
                                      </p:cBhvr>
                                      <p:tavLst>
                                        <p:tav tm="0">
                                          <p:val>
                                            <p:fltVal val="0"/>
                                          </p:val>
                                        </p:tav>
                                        <p:tav tm="100000">
                                          <p:val>
                                            <p:strVal val="#ppt_w"/>
                                          </p:val>
                                        </p:tav>
                                      </p:tavLst>
                                    </p:anim>
                                    <p:anim calcmode="lin" valueType="num">
                                      <p:cBhvr>
                                        <p:cTn id="225" dur="500" fill="hold"/>
                                        <p:tgtEl>
                                          <p:spTgt spid="18"/>
                                        </p:tgtEl>
                                        <p:attrNameLst>
                                          <p:attrName>ppt_h</p:attrName>
                                        </p:attrNameLst>
                                      </p:cBhvr>
                                      <p:tavLst>
                                        <p:tav tm="0">
                                          <p:val>
                                            <p:fltVal val="0"/>
                                          </p:val>
                                        </p:tav>
                                        <p:tav tm="100000">
                                          <p:val>
                                            <p:strVal val="#ppt_h"/>
                                          </p:val>
                                        </p:tav>
                                      </p:tavLst>
                                    </p:anim>
                                    <p:animEffect transition="in" filter="fade">
                                      <p:cBhvr>
                                        <p:cTn id="226" dur="500"/>
                                        <p:tgtEl>
                                          <p:spTgt spid="18"/>
                                        </p:tgtEl>
                                      </p:cBhvr>
                                    </p:animEffect>
                                    <p:anim calcmode="lin" valueType="num">
                                      <p:cBhvr>
                                        <p:cTn id="227" dur="500" fill="hold"/>
                                        <p:tgtEl>
                                          <p:spTgt spid="18"/>
                                        </p:tgtEl>
                                        <p:attrNameLst>
                                          <p:attrName>ppt_x</p:attrName>
                                        </p:attrNameLst>
                                      </p:cBhvr>
                                      <p:tavLst>
                                        <p:tav tm="0">
                                          <p:val>
                                            <p:fltVal val="0.5"/>
                                          </p:val>
                                        </p:tav>
                                        <p:tav tm="100000">
                                          <p:val>
                                            <p:strVal val="#ppt_x"/>
                                          </p:val>
                                        </p:tav>
                                      </p:tavLst>
                                    </p:anim>
                                    <p:anim calcmode="lin" valueType="num">
                                      <p:cBhvr>
                                        <p:cTn id="228" dur="500" fill="hold"/>
                                        <p:tgtEl>
                                          <p:spTgt spid="18"/>
                                        </p:tgtEl>
                                        <p:attrNameLst>
                                          <p:attrName>ppt_y</p:attrName>
                                        </p:attrNameLst>
                                      </p:cBhvr>
                                      <p:tavLst>
                                        <p:tav tm="0">
                                          <p:val>
                                            <p:fltVal val="0.5"/>
                                          </p:val>
                                        </p:tav>
                                        <p:tav tm="100000">
                                          <p:val>
                                            <p:strVal val="#ppt_y"/>
                                          </p:val>
                                        </p:tav>
                                      </p:tavLst>
                                    </p:anim>
                                  </p:childTnLst>
                                </p:cTn>
                              </p:par>
                              <p:par>
                                <p:cTn id="229" presetID="53" presetClass="entr" presetSubtype="528" fill="hold" grpId="0" nodeType="withEffect">
                                  <p:stCondLst>
                                    <p:cond delay="800"/>
                                  </p:stCondLst>
                                  <p:childTnLst>
                                    <p:set>
                                      <p:cBhvr>
                                        <p:cTn id="230" dur="1" fill="hold">
                                          <p:stCondLst>
                                            <p:cond delay="0"/>
                                          </p:stCondLst>
                                        </p:cTn>
                                        <p:tgtEl>
                                          <p:spTgt spid="26"/>
                                        </p:tgtEl>
                                        <p:attrNameLst>
                                          <p:attrName>style.visibility</p:attrName>
                                        </p:attrNameLst>
                                      </p:cBhvr>
                                      <p:to>
                                        <p:strVal val="visible"/>
                                      </p:to>
                                    </p:set>
                                    <p:anim calcmode="lin" valueType="num">
                                      <p:cBhvr>
                                        <p:cTn id="231" dur="500" fill="hold"/>
                                        <p:tgtEl>
                                          <p:spTgt spid="26"/>
                                        </p:tgtEl>
                                        <p:attrNameLst>
                                          <p:attrName>ppt_w</p:attrName>
                                        </p:attrNameLst>
                                      </p:cBhvr>
                                      <p:tavLst>
                                        <p:tav tm="0">
                                          <p:val>
                                            <p:fltVal val="0"/>
                                          </p:val>
                                        </p:tav>
                                        <p:tav tm="100000">
                                          <p:val>
                                            <p:strVal val="#ppt_w"/>
                                          </p:val>
                                        </p:tav>
                                      </p:tavLst>
                                    </p:anim>
                                    <p:anim calcmode="lin" valueType="num">
                                      <p:cBhvr>
                                        <p:cTn id="232" dur="500" fill="hold"/>
                                        <p:tgtEl>
                                          <p:spTgt spid="26"/>
                                        </p:tgtEl>
                                        <p:attrNameLst>
                                          <p:attrName>ppt_h</p:attrName>
                                        </p:attrNameLst>
                                      </p:cBhvr>
                                      <p:tavLst>
                                        <p:tav tm="0">
                                          <p:val>
                                            <p:fltVal val="0"/>
                                          </p:val>
                                        </p:tav>
                                        <p:tav tm="100000">
                                          <p:val>
                                            <p:strVal val="#ppt_h"/>
                                          </p:val>
                                        </p:tav>
                                      </p:tavLst>
                                    </p:anim>
                                    <p:animEffect transition="in" filter="fade">
                                      <p:cBhvr>
                                        <p:cTn id="233" dur="500"/>
                                        <p:tgtEl>
                                          <p:spTgt spid="26"/>
                                        </p:tgtEl>
                                      </p:cBhvr>
                                    </p:animEffect>
                                    <p:anim calcmode="lin" valueType="num">
                                      <p:cBhvr>
                                        <p:cTn id="234" dur="500" fill="hold"/>
                                        <p:tgtEl>
                                          <p:spTgt spid="26"/>
                                        </p:tgtEl>
                                        <p:attrNameLst>
                                          <p:attrName>ppt_x</p:attrName>
                                        </p:attrNameLst>
                                      </p:cBhvr>
                                      <p:tavLst>
                                        <p:tav tm="0">
                                          <p:val>
                                            <p:fltVal val="0.5"/>
                                          </p:val>
                                        </p:tav>
                                        <p:tav tm="100000">
                                          <p:val>
                                            <p:strVal val="#ppt_x"/>
                                          </p:val>
                                        </p:tav>
                                      </p:tavLst>
                                    </p:anim>
                                    <p:anim calcmode="lin" valueType="num">
                                      <p:cBhvr>
                                        <p:cTn id="235" dur="500" fill="hold"/>
                                        <p:tgtEl>
                                          <p:spTgt spid="26"/>
                                        </p:tgtEl>
                                        <p:attrNameLst>
                                          <p:attrName>ppt_y</p:attrName>
                                        </p:attrNameLst>
                                      </p:cBhvr>
                                      <p:tavLst>
                                        <p:tav tm="0">
                                          <p:val>
                                            <p:fltVal val="0.5"/>
                                          </p:val>
                                        </p:tav>
                                        <p:tav tm="100000">
                                          <p:val>
                                            <p:strVal val="#ppt_y"/>
                                          </p:val>
                                        </p:tav>
                                      </p:tavLst>
                                    </p:anim>
                                  </p:childTnLst>
                                </p:cTn>
                              </p:par>
                              <p:par>
                                <p:cTn id="236" presetID="53" presetClass="entr" presetSubtype="528" fill="hold" grpId="0" nodeType="withEffect">
                                  <p:stCondLst>
                                    <p:cond delay="900"/>
                                  </p:stCondLst>
                                  <p:childTnLst>
                                    <p:set>
                                      <p:cBhvr>
                                        <p:cTn id="237" dur="1" fill="hold">
                                          <p:stCondLst>
                                            <p:cond delay="0"/>
                                          </p:stCondLst>
                                        </p:cTn>
                                        <p:tgtEl>
                                          <p:spTgt spid="21"/>
                                        </p:tgtEl>
                                        <p:attrNameLst>
                                          <p:attrName>style.visibility</p:attrName>
                                        </p:attrNameLst>
                                      </p:cBhvr>
                                      <p:to>
                                        <p:strVal val="visible"/>
                                      </p:to>
                                    </p:set>
                                    <p:anim calcmode="lin" valueType="num">
                                      <p:cBhvr>
                                        <p:cTn id="238" dur="500" fill="hold"/>
                                        <p:tgtEl>
                                          <p:spTgt spid="21"/>
                                        </p:tgtEl>
                                        <p:attrNameLst>
                                          <p:attrName>ppt_w</p:attrName>
                                        </p:attrNameLst>
                                      </p:cBhvr>
                                      <p:tavLst>
                                        <p:tav tm="0">
                                          <p:val>
                                            <p:fltVal val="0"/>
                                          </p:val>
                                        </p:tav>
                                        <p:tav tm="100000">
                                          <p:val>
                                            <p:strVal val="#ppt_w"/>
                                          </p:val>
                                        </p:tav>
                                      </p:tavLst>
                                    </p:anim>
                                    <p:anim calcmode="lin" valueType="num">
                                      <p:cBhvr>
                                        <p:cTn id="239" dur="500" fill="hold"/>
                                        <p:tgtEl>
                                          <p:spTgt spid="21"/>
                                        </p:tgtEl>
                                        <p:attrNameLst>
                                          <p:attrName>ppt_h</p:attrName>
                                        </p:attrNameLst>
                                      </p:cBhvr>
                                      <p:tavLst>
                                        <p:tav tm="0">
                                          <p:val>
                                            <p:fltVal val="0"/>
                                          </p:val>
                                        </p:tav>
                                        <p:tav tm="100000">
                                          <p:val>
                                            <p:strVal val="#ppt_h"/>
                                          </p:val>
                                        </p:tav>
                                      </p:tavLst>
                                    </p:anim>
                                    <p:animEffect transition="in" filter="fade">
                                      <p:cBhvr>
                                        <p:cTn id="240" dur="500"/>
                                        <p:tgtEl>
                                          <p:spTgt spid="21"/>
                                        </p:tgtEl>
                                      </p:cBhvr>
                                    </p:animEffect>
                                    <p:anim calcmode="lin" valueType="num">
                                      <p:cBhvr>
                                        <p:cTn id="241" dur="500" fill="hold"/>
                                        <p:tgtEl>
                                          <p:spTgt spid="21"/>
                                        </p:tgtEl>
                                        <p:attrNameLst>
                                          <p:attrName>ppt_x</p:attrName>
                                        </p:attrNameLst>
                                      </p:cBhvr>
                                      <p:tavLst>
                                        <p:tav tm="0">
                                          <p:val>
                                            <p:fltVal val="0.5"/>
                                          </p:val>
                                        </p:tav>
                                        <p:tav tm="100000">
                                          <p:val>
                                            <p:strVal val="#ppt_x"/>
                                          </p:val>
                                        </p:tav>
                                      </p:tavLst>
                                    </p:anim>
                                    <p:anim calcmode="lin" valueType="num">
                                      <p:cBhvr>
                                        <p:cTn id="242" dur="500" fill="hold"/>
                                        <p:tgtEl>
                                          <p:spTgt spid="21"/>
                                        </p:tgtEl>
                                        <p:attrNameLst>
                                          <p:attrName>ppt_y</p:attrName>
                                        </p:attrNameLst>
                                      </p:cBhvr>
                                      <p:tavLst>
                                        <p:tav tm="0">
                                          <p:val>
                                            <p:fltVal val="0.5"/>
                                          </p:val>
                                        </p:tav>
                                        <p:tav tm="100000">
                                          <p:val>
                                            <p:strVal val="#ppt_y"/>
                                          </p:val>
                                        </p:tav>
                                      </p:tavLst>
                                    </p:anim>
                                  </p:childTnLst>
                                </p:cTn>
                              </p:par>
                              <p:par>
                                <p:cTn id="243" presetID="53" presetClass="entr" presetSubtype="528" fill="hold" grpId="0" nodeType="withEffect">
                                  <p:stCondLst>
                                    <p:cond delay="1000"/>
                                  </p:stCondLst>
                                  <p:childTnLst>
                                    <p:set>
                                      <p:cBhvr>
                                        <p:cTn id="244" dur="1" fill="hold">
                                          <p:stCondLst>
                                            <p:cond delay="0"/>
                                          </p:stCondLst>
                                        </p:cTn>
                                        <p:tgtEl>
                                          <p:spTgt spid="22"/>
                                        </p:tgtEl>
                                        <p:attrNameLst>
                                          <p:attrName>style.visibility</p:attrName>
                                        </p:attrNameLst>
                                      </p:cBhvr>
                                      <p:to>
                                        <p:strVal val="visible"/>
                                      </p:to>
                                    </p:set>
                                    <p:anim calcmode="lin" valueType="num">
                                      <p:cBhvr>
                                        <p:cTn id="245" dur="500" fill="hold"/>
                                        <p:tgtEl>
                                          <p:spTgt spid="22"/>
                                        </p:tgtEl>
                                        <p:attrNameLst>
                                          <p:attrName>ppt_w</p:attrName>
                                        </p:attrNameLst>
                                      </p:cBhvr>
                                      <p:tavLst>
                                        <p:tav tm="0">
                                          <p:val>
                                            <p:fltVal val="0"/>
                                          </p:val>
                                        </p:tav>
                                        <p:tav tm="100000">
                                          <p:val>
                                            <p:strVal val="#ppt_w"/>
                                          </p:val>
                                        </p:tav>
                                      </p:tavLst>
                                    </p:anim>
                                    <p:anim calcmode="lin" valueType="num">
                                      <p:cBhvr>
                                        <p:cTn id="246" dur="500" fill="hold"/>
                                        <p:tgtEl>
                                          <p:spTgt spid="22"/>
                                        </p:tgtEl>
                                        <p:attrNameLst>
                                          <p:attrName>ppt_h</p:attrName>
                                        </p:attrNameLst>
                                      </p:cBhvr>
                                      <p:tavLst>
                                        <p:tav tm="0">
                                          <p:val>
                                            <p:fltVal val="0"/>
                                          </p:val>
                                        </p:tav>
                                        <p:tav tm="100000">
                                          <p:val>
                                            <p:strVal val="#ppt_h"/>
                                          </p:val>
                                        </p:tav>
                                      </p:tavLst>
                                    </p:anim>
                                    <p:animEffect transition="in" filter="fade">
                                      <p:cBhvr>
                                        <p:cTn id="247" dur="500"/>
                                        <p:tgtEl>
                                          <p:spTgt spid="22"/>
                                        </p:tgtEl>
                                      </p:cBhvr>
                                    </p:animEffect>
                                    <p:anim calcmode="lin" valueType="num">
                                      <p:cBhvr>
                                        <p:cTn id="248" dur="500" fill="hold"/>
                                        <p:tgtEl>
                                          <p:spTgt spid="22"/>
                                        </p:tgtEl>
                                        <p:attrNameLst>
                                          <p:attrName>ppt_x</p:attrName>
                                        </p:attrNameLst>
                                      </p:cBhvr>
                                      <p:tavLst>
                                        <p:tav tm="0">
                                          <p:val>
                                            <p:fltVal val="0.5"/>
                                          </p:val>
                                        </p:tav>
                                        <p:tav tm="100000">
                                          <p:val>
                                            <p:strVal val="#ppt_x"/>
                                          </p:val>
                                        </p:tav>
                                      </p:tavLst>
                                    </p:anim>
                                    <p:anim calcmode="lin" valueType="num">
                                      <p:cBhvr>
                                        <p:cTn id="249" dur="500" fill="hold"/>
                                        <p:tgtEl>
                                          <p:spTgt spid="22"/>
                                        </p:tgtEl>
                                        <p:attrNameLst>
                                          <p:attrName>ppt_y</p:attrName>
                                        </p:attrNameLst>
                                      </p:cBhvr>
                                      <p:tavLst>
                                        <p:tav tm="0">
                                          <p:val>
                                            <p:fltVal val="0.5"/>
                                          </p:val>
                                        </p:tav>
                                        <p:tav tm="100000">
                                          <p:val>
                                            <p:strVal val="#ppt_y"/>
                                          </p:val>
                                        </p:tav>
                                      </p:tavLst>
                                    </p:anim>
                                  </p:childTnLst>
                                </p:cTn>
                              </p:par>
                              <p:par>
                                <p:cTn id="250" presetID="53" presetClass="entr" presetSubtype="528" fill="hold" grpId="0" nodeType="withEffect">
                                  <p:stCondLst>
                                    <p:cond delay="1100"/>
                                  </p:stCondLst>
                                  <p:childTnLst>
                                    <p:set>
                                      <p:cBhvr>
                                        <p:cTn id="251" dur="1" fill="hold">
                                          <p:stCondLst>
                                            <p:cond delay="0"/>
                                          </p:stCondLst>
                                        </p:cTn>
                                        <p:tgtEl>
                                          <p:spTgt spid="19"/>
                                        </p:tgtEl>
                                        <p:attrNameLst>
                                          <p:attrName>style.visibility</p:attrName>
                                        </p:attrNameLst>
                                      </p:cBhvr>
                                      <p:to>
                                        <p:strVal val="visible"/>
                                      </p:to>
                                    </p:set>
                                    <p:anim calcmode="lin" valueType="num">
                                      <p:cBhvr>
                                        <p:cTn id="252" dur="500" fill="hold"/>
                                        <p:tgtEl>
                                          <p:spTgt spid="19"/>
                                        </p:tgtEl>
                                        <p:attrNameLst>
                                          <p:attrName>ppt_w</p:attrName>
                                        </p:attrNameLst>
                                      </p:cBhvr>
                                      <p:tavLst>
                                        <p:tav tm="0">
                                          <p:val>
                                            <p:fltVal val="0"/>
                                          </p:val>
                                        </p:tav>
                                        <p:tav tm="100000">
                                          <p:val>
                                            <p:strVal val="#ppt_w"/>
                                          </p:val>
                                        </p:tav>
                                      </p:tavLst>
                                    </p:anim>
                                    <p:anim calcmode="lin" valueType="num">
                                      <p:cBhvr>
                                        <p:cTn id="253" dur="500" fill="hold"/>
                                        <p:tgtEl>
                                          <p:spTgt spid="19"/>
                                        </p:tgtEl>
                                        <p:attrNameLst>
                                          <p:attrName>ppt_h</p:attrName>
                                        </p:attrNameLst>
                                      </p:cBhvr>
                                      <p:tavLst>
                                        <p:tav tm="0">
                                          <p:val>
                                            <p:fltVal val="0"/>
                                          </p:val>
                                        </p:tav>
                                        <p:tav tm="100000">
                                          <p:val>
                                            <p:strVal val="#ppt_h"/>
                                          </p:val>
                                        </p:tav>
                                      </p:tavLst>
                                    </p:anim>
                                    <p:animEffect transition="in" filter="fade">
                                      <p:cBhvr>
                                        <p:cTn id="254" dur="500"/>
                                        <p:tgtEl>
                                          <p:spTgt spid="19"/>
                                        </p:tgtEl>
                                      </p:cBhvr>
                                    </p:animEffect>
                                    <p:anim calcmode="lin" valueType="num">
                                      <p:cBhvr>
                                        <p:cTn id="255" dur="500" fill="hold"/>
                                        <p:tgtEl>
                                          <p:spTgt spid="19"/>
                                        </p:tgtEl>
                                        <p:attrNameLst>
                                          <p:attrName>ppt_x</p:attrName>
                                        </p:attrNameLst>
                                      </p:cBhvr>
                                      <p:tavLst>
                                        <p:tav tm="0">
                                          <p:val>
                                            <p:fltVal val="0.5"/>
                                          </p:val>
                                        </p:tav>
                                        <p:tav tm="100000">
                                          <p:val>
                                            <p:strVal val="#ppt_x"/>
                                          </p:val>
                                        </p:tav>
                                      </p:tavLst>
                                    </p:anim>
                                    <p:anim calcmode="lin" valueType="num">
                                      <p:cBhvr>
                                        <p:cTn id="256" dur="500" fill="hold"/>
                                        <p:tgtEl>
                                          <p:spTgt spid="19"/>
                                        </p:tgtEl>
                                        <p:attrNameLst>
                                          <p:attrName>ppt_y</p:attrName>
                                        </p:attrNameLst>
                                      </p:cBhvr>
                                      <p:tavLst>
                                        <p:tav tm="0">
                                          <p:val>
                                            <p:fltVal val="0.5"/>
                                          </p:val>
                                        </p:tav>
                                        <p:tav tm="100000">
                                          <p:val>
                                            <p:strVal val="#ppt_y"/>
                                          </p:val>
                                        </p:tav>
                                      </p:tavLst>
                                    </p:anim>
                                  </p:childTnLst>
                                </p:cTn>
                              </p:par>
                              <p:par>
                                <p:cTn id="257" presetID="53" presetClass="entr" presetSubtype="528" fill="hold" grpId="0" nodeType="withEffect">
                                  <p:stCondLst>
                                    <p:cond delay="1200"/>
                                  </p:stCondLst>
                                  <p:childTnLst>
                                    <p:set>
                                      <p:cBhvr>
                                        <p:cTn id="258" dur="1" fill="hold">
                                          <p:stCondLst>
                                            <p:cond delay="0"/>
                                          </p:stCondLst>
                                        </p:cTn>
                                        <p:tgtEl>
                                          <p:spTgt spid="20"/>
                                        </p:tgtEl>
                                        <p:attrNameLst>
                                          <p:attrName>style.visibility</p:attrName>
                                        </p:attrNameLst>
                                      </p:cBhvr>
                                      <p:to>
                                        <p:strVal val="visible"/>
                                      </p:to>
                                    </p:set>
                                    <p:anim calcmode="lin" valueType="num">
                                      <p:cBhvr>
                                        <p:cTn id="259" dur="500" fill="hold"/>
                                        <p:tgtEl>
                                          <p:spTgt spid="20"/>
                                        </p:tgtEl>
                                        <p:attrNameLst>
                                          <p:attrName>ppt_w</p:attrName>
                                        </p:attrNameLst>
                                      </p:cBhvr>
                                      <p:tavLst>
                                        <p:tav tm="0">
                                          <p:val>
                                            <p:fltVal val="0"/>
                                          </p:val>
                                        </p:tav>
                                        <p:tav tm="100000">
                                          <p:val>
                                            <p:strVal val="#ppt_w"/>
                                          </p:val>
                                        </p:tav>
                                      </p:tavLst>
                                    </p:anim>
                                    <p:anim calcmode="lin" valueType="num">
                                      <p:cBhvr>
                                        <p:cTn id="260" dur="500" fill="hold"/>
                                        <p:tgtEl>
                                          <p:spTgt spid="20"/>
                                        </p:tgtEl>
                                        <p:attrNameLst>
                                          <p:attrName>ppt_h</p:attrName>
                                        </p:attrNameLst>
                                      </p:cBhvr>
                                      <p:tavLst>
                                        <p:tav tm="0">
                                          <p:val>
                                            <p:fltVal val="0"/>
                                          </p:val>
                                        </p:tav>
                                        <p:tav tm="100000">
                                          <p:val>
                                            <p:strVal val="#ppt_h"/>
                                          </p:val>
                                        </p:tav>
                                      </p:tavLst>
                                    </p:anim>
                                    <p:animEffect transition="in" filter="fade">
                                      <p:cBhvr>
                                        <p:cTn id="261" dur="500"/>
                                        <p:tgtEl>
                                          <p:spTgt spid="20"/>
                                        </p:tgtEl>
                                      </p:cBhvr>
                                    </p:animEffect>
                                    <p:anim calcmode="lin" valueType="num">
                                      <p:cBhvr>
                                        <p:cTn id="262" dur="500" fill="hold"/>
                                        <p:tgtEl>
                                          <p:spTgt spid="20"/>
                                        </p:tgtEl>
                                        <p:attrNameLst>
                                          <p:attrName>ppt_x</p:attrName>
                                        </p:attrNameLst>
                                      </p:cBhvr>
                                      <p:tavLst>
                                        <p:tav tm="0">
                                          <p:val>
                                            <p:fltVal val="0.5"/>
                                          </p:val>
                                        </p:tav>
                                        <p:tav tm="100000">
                                          <p:val>
                                            <p:strVal val="#ppt_x"/>
                                          </p:val>
                                        </p:tav>
                                      </p:tavLst>
                                    </p:anim>
                                    <p:anim calcmode="lin" valueType="num">
                                      <p:cBhvr>
                                        <p:cTn id="263" dur="500" fill="hold"/>
                                        <p:tgtEl>
                                          <p:spTgt spid="20"/>
                                        </p:tgtEl>
                                        <p:attrNameLst>
                                          <p:attrName>ppt_y</p:attrName>
                                        </p:attrNameLst>
                                      </p:cBhvr>
                                      <p:tavLst>
                                        <p:tav tm="0">
                                          <p:val>
                                            <p:fltVal val="0.5"/>
                                          </p:val>
                                        </p:tav>
                                        <p:tav tm="100000">
                                          <p:val>
                                            <p:strVal val="#ppt_y"/>
                                          </p:val>
                                        </p:tav>
                                      </p:tavLst>
                                    </p:anim>
                                  </p:childTnLst>
                                </p:cTn>
                              </p:par>
                            </p:childTnLst>
                          </p:cTn>
                        </p:par>
                        <p:par>
                          <p:cTn id="264" fill="hold">
                            <p:stCondLst>
                              <p:cond delay="9700"/>
                            </p:stCondLst>
                            <p:childTnLst>
                              <p:par>
                                <p:cTn id="265" presetID="2" presetClass="entr" presetSubtype="4" decel="100000" fill="hold" grpId="0" nodeType="afterEffect">
                                  <p:stCondLst>
                                    <p:cond delay="500"/>
                                  </p:stCondLst>
                                  <p:iterate type="wd">
                                    <p:tmPct val="10000"/>
                                  </p:iterate>
                                  <p:childTnLst>
                                    <p:set>
                                      <p:cBhvr>
                                        <p:cTn id="266" dur="1" fill="hold">
                                          <p:stCondLst>
                                            <p:cond delay="0"/>
                                          </p:stCondLst>
                                        </p:cTn>
                                        <p:tgtEl>
                                          <p:spTgt spid="40"/>
                                        </p:tgtEl>
                                        <p:attrNameLst>
                                          <p:attrName>style.visibility</p:attrName>
                                        </p:attrNameLst>
                                      </p:cBhvr>
                                      <p:to>
                                        <p:strVal val="visible"/>
                                      </p:to>
                                    </p:set>
                                    <p:anim calcmode="lin" valueType="num">
                                      <p:cBhvr additive="base">
                                        <p:cTn id="267" dur="500" fill="hold"/>
                                        <p:tgtEl>
                                          <p:spTgt spid="40"/>
                                        </p:tgtEl>
                                        <p:attrNameLst>
                                          <p:attrName>ppt_x</p:attrName>
                                        </p:attrNameLst>
                                      </p:cBhvr>
                                      <p:tavLst>
                                        <p:tav tm="0">
                                          <p:val>
                                            <p:strVal val="#ppt_x"/>
                                          </p:val>
                                        </p:tav>
                                        <p:tav tm="100000">
                                          <p:val>
                                            <p:strVal val="#ppt_x"/>
                                          </p:val>
                                        </p:tav>
                                      </p:tavLst>
                                    </p:anim>
                                    <p:anim calcmode="lin" valueType="num">
                                      <p:cBhvr additive="base">
                                        <p:cTn id="268" dur="500" fill="hold"/>
                                        <p:tgtEl>
                                          <p:spTgt spid="40"/>
                                        </p:tgtEl>
                                        <p:attrNameLst>
                                          <p:attrName>ppt_y</p:attrName>
                                        </p:attrNameLst>
                                      </p:cBhvr>
                                      <p:tavLst>
                                        <p:tav tm="0">
                                          <p:val>
                                            <p:strVal val="1+#ppt_h/2"/>
                                          </p:val>
                                        </p:tav>
                                        <p:tav tm="100000">
                                          <p:val>
                                            <p:strVal val="#ppt_y"/>
                                          </p:val>
                                        </p:tav>
                                      </p:tavLst>
                                    </p:anim>
                                  </p:childTnLst>
                                </p:cTn>
                              </p:par>
                              <p:par>
                                <p:cTn id="269" presetID="2" presetClass="entr" presetSubtype="4" decel="100000" fill="hold" grpId="0" nodeType="withEffect">
                                  <p:stCondLst>
                                    <p:cond delay="750"/>
                                  </p:stCondLst>
                                  <p:childTnLst>
                                    <p:set>
                                      <p:cBhvr>
                                        <p:cTn id="270" dur="1" fill="hold">
                                          <p:stCondLst>
                                            <p:cond delay="0"/>
                                          </p:stCondLst>
                                        </p:cTn>
                                        <p:tgtEl>
                                          <p:spTgt spid="39">
                                            <p:txEl>
                                              <p:pRg st="0" end="0"/>
                                            </p:txEl>
                                          </p:spTgt>
                                        </p:tgtEl>
                                        <p:attrNameLst>
                                          <p:attrName>style.visibility</p:attrName>
                                        </p:attrNameLst>
                                      </p:cBhvr>
                                      <p:to>
                                        <p:strVal val="visible"/>
                                      </p:to>
                                    </p:set>
                                    <p:anim calcmode="lin" valueType="num">
                                      <p:cBhvr additive="base">
                                        <p:cTn id="27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27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7" grpId="0" animBg="1"/>
      <p:bldP spid="24"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8" grpId="0" animBg="1"/>
      <p:bldP spid="19" grpId="0" animBg="1"/>
      <p:bldP spid="20" grpId="0" animBg="1"/>
      <p:bldP spid="21" grpId="0" animBg="1"/>
      <p:bldP spid="22" grpId="0" animBg="1"/>
      <p:bldP spid="23" grpId="0" animBg="1"/>
      <p:bldP spid="25" grpId="0" animBg="1"/>
      <p:bldP spid="26" grpId="0" animBg="1"/>
      <p:bldP spid="27"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1000" fill="hold"/>
                        <p:tgtEl>
                          <p:spTgt spid="29"/>
                        </p:tgtEl>
                        <p:attrNameLst>
                          <p:attrName>ppt_x</p:attrName>
                        </p:attrNameLst>
                      </p:cBhvr>
                      <p:tavLst>
                        <p:tav tm="0">
                          <p:val>
                            <p:strVal val="#ppt_x"/>
                          </p:val>
                        </p:tav>
                        <p:tav tm="100000">
                          <p:val>
                            <p:strVal val="#ppt_x"/>
                          </p:val>
                        </p:tav>
                      </p:tavLst>
                    </p:anim>
                    <p:anim calcmode="lin" valueType="num">
                      <p:cBhvr additive="base">
                        <p:cTn dur="1000" fill="hold"/>
                        <p:tgtEl>
                          <p:spTgt spid="29"/>
                        </p:tgtEl>
                        <p:attrNameLst>
                          <p:attrName>ppt_y</p:attrName>
                        </p:attrNameLst>
                      </p:cBhvr>
                      <p:tavLst>
                        <p:tav tm="0">
                          <p:val>
                            <p:strVal val="0-#ppt_h/2"/>
                          </p:val>
                        </p:tav>
                        <p:tav tm="100000">
                          <p:val>
                            <p:strVal val="#ppt_y"/>
                          </p:val>
                        </p:tav>
                      </p:tavLst>
                    </p:anim>
                  </p:childTnLst>
                </p:cTn>
              </p:par>
            </p:tnLst>
          </p:tmpl>
        </p:tmplLst>
      </p:bldP>
      <p:bldP spid="29" grpId="1" build="p">
        <p:tmplLst>
          <p:tmpl lvl="1">
            <p:tnLst>
              <p:par>
                <p:cTn presetID="45"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ppt_w</p:attrName>
                        </p:attrNameLst>
                      </p:cBhvr>
                      <p:tavLst>
                        <p:tav tm="0" fmla="#ppt_w*sin(2.5*pi*$)">
                          <p:val>
                            <p:fltVal val="0"/>
                          </p:val>
                        </p:tav>
                        <p:tav tm="100000">
                          <p:val>
                            <p:fltVal val="1"/>
                          </p:val>
                        </p:tav>
                      </p:tavLst>
                    </p:anim>
                    <p:anim calcmode="lin" valueType="num">
                      <p:cBhvr>
                        <p:cTn dur="1000" fill="hold"/>
                        <p:tgtEl>
                          <p:spTgt spid="29"/>
                        </p:tgtEl>
                        <p:attrNameLst>
                          <p:attrName>ppt_h</p:attrName>
                        </p:attrNameLst>
                      </p:cBhvr>
                      <p:tavLst>
                        <p:tav tm="0">
                          <p:val>
                            <p:strVal val="#ppt_h"/>
                          </p:val>
                        </p:tav>
                        <p:tav tm="100000">
                          <p:val>
                            <p:strVal val="#ppt_h"/>
                          </p:val>
                        </p:tav>
                      </p:tavLst>
                    </p:anim>
                  </p:childTnLst>
                </p:cTn>
              </p:par>
            </p:tnLst>
          </p:tmpl>
        </p:tmplLst>
      </p:bldP>
      <p:bldP spid="30" grpId="0" build="p">
        <p:tmplLst>
          <p:tmpl lvl="1">
            <p:tnLst>
              <p:par>
                <p:cTn presetID="2" presetClass="entr" presetSubtype="1"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ppt_x"/>
                          </p:val>
                        </p:tav>
                        <p:tav tm="100000">
                          <p:val>
                            <p:strVal val="#ppt_x"/>
                          </p:val>
                        </p:tav>
                      </p:tavLst>
                    </p:anim>
                    <p:anim calcmode="lin" valueType="num">
                      <p:cBhvr additive="base">
                        <p:cTn dur="1000" fill="hold"/>
                        <p:tgtEl>
                          <p:spTgt spid="30"/>
                        </p:tgtEl>
                        <p:attrNameLst>
                          <p:attrName>ppt_y</p:attrName>
                        </p:attrNameLst>
                      </p:cBhvr>
                      <p:tavLst>
                        <p:tav tm="0">
                          <p:val>
                            <p:strVal val="0-#ppt_h/2"/>
                          </p:val>
                        </p:tav>
                        <p:tav tm="100000">
                          <p:val>
                            <p:strVal val="#ppt_y"/>
                          </p:val>
                        </p:tav>
                      </p:tavLst>
                    </p:anim>
                  </p:childTnLst>
                </p:cTn>
              </p:par>
            </p:tnLst>
          </p:tmpl>
        </p:tmplLst>
      </p:bldP>
      <p:bldP spid="30" grpId="1" build="p">
        <p:tmplLst>
          <p:tmpl lvl="1">
            <p:tnLst>
              <p:par>
                <p:cTn presetID="45"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ppt_w</p:attrName>
                        </p:attrNameLst>
                      </p:cBhvr>
                      <p:tavLst>
                        <p:tav tm="0" fmla="#ppt_w*sin(2.5*pi*$)">
                          <p:val>
                            <p:fltVal val="0"/>
                          </p:val>
                        </p:tav>
                        <p:tav tm="100000">
                          <p:val>
                            <p:fltVal val="1"/>
                          </p:val>
                        </p:tav>
                      </p:tavLst>
                    </p:anim>
                    <p:anim calcmode="lin" valueType="num">
                      <p:cBhvr>
                        <p:cTn dur="1000" fill="hold"/>
                        <p:tgtEl>
                          <p:spTgt spid="30"/>
                        </p:tgtEl>
                        <p:attrNameLst>
                          <p:attrName>ppt_h</p:attrName>
                        </p:attrNameLst>
                      </p:cBhvr>
                      <p:tavLst>
                        <p:tav tm="0">
                          <p:val>
                            <p:strVal val="#ppt_h"/>
                          </p:val>
                        </p:tav>
                        <p:tav tm="100000">
                          <p:val>
                            <p:strVal val="#ppt_h"/>
                          </p:val>
                        </p:tav>
                      </p:tavLst>
                    </p:anim>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ppt_x"/>
                          </p:val>
                        </p:tav>
                        <p:tav tm="100000">
                          <p:val>
                            <p:strVal val="#ppt_x"/>
                          </p:val>
                        </p:tav>
                      </p:tavLst>
                    </p:anim>
                    <p:anim calcmode="lin" valueType="num">
                      <p:cBhvr additive="base">
                        <p:cTn dur="1000" fill="hold"/>
                        <p:tgtEl>
                          <p:spTgt spid="31"/>
                        </p:tgtEl>
                        <p:attrNameLst>
                          <p:attrName>ppt_y</p:attrName>
                        </p:attrNameLst>
                      </p:cBhvr>
                      <p:tavLst>
                        <p:tav tm="0">
                          <p:val>
                            <p:strVal val="0-#ppt_h/2"/>
                          </p:val>
                        </p:tav>
                        <p:tav tm="100000">
                          <p:val>
                            <p:strVal val="#ppt_y"/>
                          </p:val>
                        </p:tav>
                      </p:tavLst>
                    </p:anim>
                  </p:childTnLst>
                </p:cTn>
              </p:par>
            </p:tnLst>
          </p:tmpl>
        </p:tmplLst>
      </p:bldP>
      <p:bldP spid="31" grpId="1" build="p">
        <p:tmplLst>
          <p:tmpl lvl="1">
            <p:tnLst>
              <p:par>
                <p:cTn presetID="45"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ppt_w</p:attrName>
                        </p:attrNameLst>
                      </p:cBhvr>
                      <p:tavLst>
                        <p:tav tm="0" fmla="#ppt_w*sin(2.5*pi*$)">
                          <p:val>
                            <p:fltVal val="0"/>
                          </p:val>
                        </p:tav>
                        <p:tav tm="100000">
                          <p:val>
                            <p:fltVal val="1"/>
                          </p:val>
                        </p:tav>
                      </p:tavLst>
                    </p:anim>
                    <p:anim calcmode="lin" valueType="num">
                      <p:cBhvr>
                        <p:cTn dur="1000" fill="hold"/>
                        <p:tgtEl>
                          <p:spTgt spid="31"/>
                        </p:tgtEl>
                        <p:attrNameLst>
                          <p:attrName>ppt_h</p:attrName>
                        </p:attrNameLst>
                      </p:cBhvr>
                      <p:tavLst>
                        <p:tav tm="0">
                          <p:val>
                            <p:strVal val="#ppt_h"/>
                          </p:val>
                        </p:tav>
                        <p:tav tm="100000">
                          <p:val>
                            <p:strVal val="#ppt_h"/>
                          </p:val>
                        </p:tav>
                      </p:tavLst>
                    </p:anim>
                  </p:childTnLst>
                </p:cTn>
              </p:par>
            </p:tnLst>
          </p:tmpl>
        </p:tmplLst>
      </p:bldP>
      <p:bldP spid="32" grpId="0" build="p">
        <p:tmplLst>
          <p:tmpl lvl="1">
            <p:tnLst>
              <p:par>
                <p:cTn presetID="2" presetClass="entr" presetSubtype="1"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ppt_x"/>
                          </p:val>
                        </p:tav>
                        <p:tav tm="100000">
                          <p:val>
                            <p:strVal val="#ppt_x"/>
                          </p:val>
                        </p:tav>
                      </p:tavLst>
                    </p:anim>
                    <p:anim calcmode="lin" valueType="num">
                      <p:cBhvr additive="base">
                        <p:cTn dur="1000" fill="hold"/>
                        <p:tgtEl>
                          <p:spTgt spid="32"/>
                        </p:tgtEl>
                        <p:attrNameLst>
                          <p:attrName>ppt_y</p:attrName>
                        </p:attrNameLst>
                      </p:cBhvr>
                      <p:tavLst>
                        <p:tav tm="0">
                          <p:val>
                            <p:strVal val="0-#ppt_h/2"/>
                          </p:val>
                        </p:tav>
                        <p:tav tm="100000">
                          <p:val>
                            <p:strVal val="#ppt_y"/>
                          </p:val>
                        </p:tav>
                      </p:tavLst>
                    </p:anim>
                  </p:childTnLst>
                </p:cTn>
              </p:par>
            </p:tnLst>
          </p:tmpl>
        </p:tmplLst>
      </p:bldP>
      <p:bldP spid="32" grpId="1" build="p">
        <p:tmplLst>
          <p:tmpl lvl="1">
            <p:tnLst>
              <p:par>
                <p:cTn presetID="45"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ppt_w</p:attrName>
                        </p:attrNameLst>
                      </p:cBhvr>
                      <p:tavLst>
                        <p:tav tm="0" fmla="#ppt_w*sin(2.5*pi*$)">
                          <p:val>
                            <p:fltVal val="0"/>
                          </p:val>
                        </p:tav>
                        <p:tav tm="100000">
                          <p:val>
                            <p:fltVal val="1"/>
                          </p:val>
                        </p:tav>
                      </p:tavLst>
                    </p:anim>
                    <p:anim calcmode="lin" valueType="num">
                      <p:cBhvr>
                        <p:cTn dur="1000" fill="hold"/>
                        <p:tgtEl>
                          <p:spTgt spid="32"/>
                        </p:tgtEl>
                        <p:attrNameLst>
                          <p:attrName>ppt_h</p:attrName>
                        </p:attrNameLst>
                      </p:cBhvr>
                      <p:tavLst>
                        <p:tav tm="0">
                          <p:val>
                            <p:strVal val="#ppt_h"/>
                          </p:val>
                        </p:tav>
                        <p:tav tm="100000">
                          <p:val>
                            <p:strVal val="#ppt_h"/>
                          </p:val>
                        </p:tav>
                      </p:tavLst>
                    </p:anim>
                  </p:childTnLst>
                </p:cTn>
              </p:par>
            </p:tnLst>
          </p:tmpl>
        </p:tmplLst>
      </p:bldP>
      <p:bldP spid="33" grpId="0" build="p">
        <p:tmplLst>
          <p:tmpl lvl="1">
            <p:tnLst>
              <p:par>
                <p:cTn presetID="2" presetClass="entr" presetSubtype="1"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ppt_x"/>
                          </p:val>
                        </p:tav>
                        <p:tav tm="100000">
                          <p:val>
                            <p:strVal val="#ppt_x"/>
                          </p:val>
                        </p:tav>
                      </p:tavLst>
                    </p:anim>
                    <p:anim calcmode="lin" valueType="num">
                      <p:cBhvr additive="base">
                        <p:cTn dur="1000" fill="hold"/>
                        <p:tgtEl>
                          <p:spTgt spid="33"/>
                        </p:tgtEl>
                        <p:attrNameLst>
                          <p:attrName>ppt_y</p:attrName>
                        </p:attrNameLst>
                      </p:cBhvr>
                      <p:tavLst>
                        <p:tav tm="0">
                          <p:val>
                            <p:strVal val="0-#ppt_h/2"/>
                          </p:val>
                        </p:tav>
                        <p:tav tm="100000">
                          <p:val>
                            <p:strVal val="#ppt_y"/>
                          </p:val>
                        </p:tav>
                      </p:tavLst>
                    </p:anim>
                  </p:childTnLst>
                </p:cTn>
              </p:par>
            </p:tnLst>
          </p:tmpl>
        </p:tmplLst>
      </p:bldP>
      <p:bldP spid="33" grpId="1" build="p">
        <p:tmplLst>
          <p:tmpl lvl="1">
            <p:tnLst>
              <p:par>
                <p:cTn presetID="45"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ppt_w</p:attrName>
                        </p:attrNameLst>
                      </p:cBhvr>
                      <p:tavLst>
                        <p:tav tm="0" fmla="#ppt_w*sin(2.5*pi*$)">
                          <p:val>
                            <p:fltVal val="0"/>
                          </p:val>
                        </p:tav>
                        <p:tav tm="100000">
                          <p:val>
                            <p:fltVal val="1"/>
                          </p:val>
                        </p:tav>
                      </p:tavLst>
                    </p:anim>
                    <p:anim calcmode="lin" valueType="num">
                      <p:cBhvr>
                        <p:cTn dur="1000" fill="hold"/>
                        <p:tgtEl>
                          <p:spTgt spid="33"/>
                        </p:tgtEl>
                        <p:attrNameLst>
                          <p:attrName>ppt_h</p:attrName>
                        </p:attrNameLst>
                      </p:cBhvr>
                      <p:tavLst>
                        <p:tav tm="0">
                          <p:val>
                            <p:strVal val="#ppt_h"/>
                          </p:val>
                        </p:tav>
                        <p:tav tm="100000">
                          <p:val>
                            <p:strVal val="#ppt_h"/>
                          </p:val>
                        </p:tav>
                      </p:tavLst>
                    </p:anim>
                  </p:childTnLst>
                </p:cTn>
              </p:par>
            </p:tnLst>
          </p:tmpl>
        </p:tmplLst>
      </p:bldP>
      <p:bldP spid="34" grpId="0" build="p">
        <p:tmplLst>
          <p:tmpl lvl="1">
            <p:tnLst>
              <p:par>
                <p:cTn presetID="2" presetClass="entr" presetSubtype="1"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ppt_x"/>
                          </p:val>
                        </p:tav>
                        <p:tav tm="100000">
                          <p:val>
                            <p:strVal val="#ppt_x"/>
                          </p:val>
                        </p:tav>
                      </p:tavLst>
                    </p:anim>
                    <p:anim calcmode="lin" valueType="num">
                      <p:cBhvr additive="base">
                        <p:cTn dur="1000" fill="hold"/>
                        <p:tgtEl>
                          <p:spTgt spid="34"/>
                        </p:tgtEl>
                        <p:attrNameLst>
                          <p:attrName>ppt_y</p:attrName>
                        </p:attrNameLst>
                      </p:cBhvr>
                      <p:tavLst>
                        <p:tav tm="0">
                          <p:val>
                            <p:strVal val="0-#ppt_h/2"/>
                          </p:val>
                        </p:tav>
                        <p:tav tm="100000">
                          <p:val>
                            <p:strVal val="#ppt_y"/>
                          </p:val>
                        </p:tav>
                      </p:tavLst>
                    </p:anim>
                  </p:childTnLst>
                </p:cTn>
              </p:par>
            </p:tnLst>
          </p:tmpl>
        </p:tmplLst>
      </p:bldP>
      <p:bldP spid="34" grpId="1" build="p">
        <p:tmplLst>
          <p:tmpl lvl="1">
            <p:tnLst>
              <p:par>
                <p:cTn presetID="45"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ppt_w</p:attrName>
                        </p:attrNameLst>
                      </p:cBhvr>
                      <p:tavLst>
                        <p:tav tm="0" fmla="#ppt_w*sin(2.5*pi*$)">
                          <p:val>
                            <p:fltVal val="0"/>
                          </p:val>
                        </p:tav>
                        <p:tav tm="100000">
                          <p:val>
                            <p:fltVal val="1"/>
                          </p:val>
                        </p:tav>
                      </p:tavLst>
                    </p:anim>
                    <p:anim calcmode="lin" valueType="num">
                      <p:cBhvr>
                        <p:cTn dur="1000" fill="hold"/>
                        <p:tgtEl>
                          <p:spTgt spid="34"/>
                        </p:tgtEl>
                        <p:attrNameLst>
                          <p:attrName>ppt_h</p:attrName>
                        </p:attrNameLst>
                      </p:cBhvr>
                      <p:tavLst>
                        <p:tav tm="0">
                          <p:val>
                            <p:strVal val="#ppt_h"/>
                          </p:val>
                        </p:tav>
                        <p:tav tm="100000">
                          <p:val>
                            <p:strVal val="#ppt_h"/>
                          </p:val>
                        </p:tav>
                      </p:tavLst>
                    </p:anim>
                  </p:childTnLst>
                </p:cTn>
              </p:par>
            </p:tnLst>
          </p:tmpl>
        </p:tmplLst>
      </p:bldP>
      <p:bldP spid="35" grpId="0" build="p">
        <p:tmplLst>
          <p:tmpl lvl="1">
            <p:tnLst>
              <p:par>
                <p:cTn presetID="2" presetClass="entr" presetSubtype="1"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1000" fill="hold"/>
                        <p:tgtEl>
                          <p:spTgt spid="35"/>
                        </p:tgtEl>
                        <p:attrNameLst>
                          <p:attrName>ppt_x</p:attrName>
                        </p:attrNameLst>
                      </p:cBhvr>
                      <p:tavLst>
                        <p:tav tm="0">
                          <p:val>
                            <p:strVal val="#ppt_x"/>
                          </p:val>
                        </p:tav>
                        <p:tav tm="100000">
                          <p:val>
                            <p:strVal val="#ppt_x"/>
                          </p:val>
                        </p:tav>
                      </p:tavLst>
                    </p:anim>
                    <p:anim calcmode="lin" valueType="num">
                      <p:cBhvr additive="base">
                        <p:cTn dur="1000" fill="hold"/>
                        <p:tgtEl>
                          <p:spTgt spid="35"/>
                        </p:tgtEl>
                        <p:attrNameLst>
                          <p:attrName>ppt_y</p:attrName>
                        </p:attrNameLst>
                      </p:cBhvr>
                      <p:tavLst>
                        <p:tav tm="0">
                          <p:val>
                            <p:strVal val="0-#ppt_h/2"/>
                          </p:val>
                        </p:tav>
                        <p:tav tm="100000">
                          <p:val>
                            <p:strVal val="#ppt_y"/>
                          </p:val>
                        </p:tav>
                      </p:tavLst>
                    </p:anim>
                  </p:childTnLst>
                </p:cTn>
              </p:par>
            </p:tnLst>
          </p:tmpl>
        </p:tmplLst>
      </p:bldP>
      <p:bldP spid="35" grpId="1" build="p">
        <p:tmplLst>
          <p:tmpl lvl="1">
            <p:tnLst>
              <p:par>
                <p:cTn presetID="45"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anim calcmode="lin" valueType="num">
                      <p:cBhvr>
                        <p:cTn dur="1000" fill="hold"/>
                        <p:tgtEl>
                          <p:spTgt spid="35"/>
                        </p:tgtEl>
                        <p:attrNameLst>
                          <p:attrName>ppt_w</p:attrName>
                        </p:attrNameLst>
                      </p:cBhvr>
                      <p:tavLst>
                        <p:tav tm="0" fmla="#ppt_w*sin(2.5*pi*$)">
                          <p:val>
                            <p:fltVal val="0"/>
                          </p:val>
                        </p:tav>
                        <p:tav tm="100000">
                          <p:val>
                            <p:fltVal val="1"/>
                          </p:val>
                        </p:tav>
                      </p:tavLst>
                    </p:anim>
                    <p:anim calcmode="lin" valueType="num">
                      <p:cBhvr>
                        <p:cTn dur="1000" fill="hold"/>
                        <p:tgtEl>
                          <p:spTgt spid="35"/>
                        </p:tgtEl>
                        <p:attrNameLst>
                          <p:attrName>ppt_h</p:attrName>
                        </p:attrNameLst>
                      </p:cBhvr>
                      <p:tavLst>
                        <p:tav tm="0">
                          <p:val>
                            <p:strVal val="#ppt_h"/>
                          </p:val>
                        </p:tav>
                        <p:tav tm="100000">
                          <p:val>
                            <p:strVal val="#ppt_h"/>
                          </p:val>
                        </p:tav>
                      </p:tavLst>
                    </p:anim>
                  </p:childTnLst>
                </p:cTn>
              </p:par>
            </p:tnLst>
          </p:tmpl>
        </p:tmplLst>
      </p:bldP>
      <p:bldP spid="36" grpId="0" build="p">
        <p:tmplLst>
          <p:tmpl lvl="1">
            <p:tnLst>
              <p:par>
                <p:cTn presetID="2" presetClass="entr" presetSubtype="1"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ppt_x"/>
                          </p:val>
                        </p:tav>
                        <p:tav tm="100000">
                          <p:val>
                            <p:strVal val="#ppt_x"/>
                          </p:val>
                        </p:tav>
                      </p:tavLst>
                    </p:anim>
                    <p:anim calcmode="lin" valueType="num">
                      <p:cBhvr additive="base">
                        <p:cTn dur="1000" fill="hold"/>
                        <p:tgtEl>
                          <p:spTgt spid="36"/>
                        </p:tgtEl>
                        <p:attrNameLst>
                          <p:attrName>ppt_y</p:attrName>
                        </p:attrNameLst>
                      </p:cBhvr>
                      <p:tavLst>
                        <p:tav tm="0">
                          <p:val>
                            <p:strVal val="0-#ppt_h/2"/>
                          </p:val>
                        </p:tav>
                        <p:tav tm="100000">
                          <p:val>
                            <p:strVal val="#ppt_y"/>
                          </p:val>
                        </p:tav>
                      </p:tavLst>
                    </p:anim>
                  </p:childTnLst>
                </p:cTn>
              </p:par>
            </p:tnLst>
          </p:tmpl>
        </p:tmplLst>
      </p:bldP>
      <p:bldP spid="36" grpId="1" build="p">
        <p:tmplLst>
          <p:tmpl lvl="1">
            <p:tnLst>
              <p:par>
                <p:cTn presetID="45"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ppt_w</p:attrName>
                        </p:attrNameLst>
                      </p:cBhvr>
                      <p:tavLst>
                        <p:tav tm="0" fmla="#ppt_w*sin(2.5*pi*$)">
                          <p:val>
                            <p:fltVal val="0"/>
                          </p:val>
                        </p:tav>
                        <p:tav tm="100000">
                          <p:val>
                            <p:fltVal val="1"/>
                          </p:val>
                        </p:tav>
                      </p:tavLst>
                    </p:anim>
                    <p:anim calcmode="lin" valueType="num">
                      <p:cBhvr>
                        <p:cTn dur="1000" fill="hold"/>
                        <p:tgtEl>
                          <p:spTgt spid="36"/>
                        </p:tgtEl>
                        <p:attrNameLst>
                          <p:attrName>ppt_h</p:attrName>
                        </p:attrNameLst>
                      </p:cBhvr>
                      <p:tavLst>
                        <p:tav tm="0">
                          <p:val>
                            <p:strVal val="#ppt_h"/>
                          </p:val>
                        </p:tav>
                        <p:tav tm="100000">
                          <p:val>
                            <p:strVal val="#ppt_h"/>
                          </p:val>
                        </p:tav>
                      </p:tavLst>
                    </p:anim>
                  </p:childTnLst>
                </p:cTn>
              </p:par>
            </p:tnLst>
          </p:tmpl>
        </p:tmplLst>
      </p:bldP>
      <p:bldP spid="37" grpId="0" build="p">
        <p:tmplLst>
          <p:tmpl lvl="1">
            <p:tnLst>
              <p:par>
                <p:cTn presetID="2" presetClass="entr" presetSubtype="1"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ppt_x"/>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7" grpId="1" build="p">
        <p:tmplLst>
          <p:tmpl lvl="1">
            <p:tnLst>
              <p:par>
                <p:cTn presetID="45"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anim calcmode="lin" valueType="num">
                      <p:cBhvr>
                        <p:cTn dur="1000" fill="hold"/>
                        <p:tgtEl>
                          <p:spTgt spid="37"/>
                        </p:tgtEl>
                        <p:attrNameLst>
                          <p:attrName>ppt_w</p:attrName>
                        </p:attrNameLst>
                      </p:cBhvr>
                      <p:tavLst>
                        <p:tav tm="0" fmla="#ppt_w*sin(2.5*pi*$)">
                          <p:val>
                            <p:fltVal val="0"/>
                          </p:val>
                        </p:tav>
                        <p:tav tm="100000">
                          <p:val>
                            <p:fltVal val="1"/>
                          </p:val>
                        </p:tav>
                      </p:tavLst>
                    </p:anim>
                    <p:anim calcmode="lin" valueType="num">
                      <p:cBhvr>
                        <p:cTn dur="1000" fill="hold"/>
                        <p:tgtEl>
                          <p:spTgt spid="37"/>
                        </p:tgtEl>
                        <p:attrNameLst>
                          <p:attrName>ppt_h</p:attrName>
                        </p:attrNameLst>
                      </p:cBhvr>
                      <p:tavLst>
                        <p:tav tm="0">
                          <p:val>
                            <p:strVal val="#ppt_h"/>
                          </p:val>
                        </p:tav>
                        <p:tav tm="100000">
                          <p:val>
                            <p:strVal val="#ppt_h"/>
                          </p:val>
                        </p:tav>
                      </p:tavLst>
                    </p:anim>
                  </p:childTnLst>
                </p:cTn>
              </p:par>
            </p:tnLst>
          </p:tmpl>
        </p:tmplLst>
      </p:bldP>
      <p:bldP spid="38" grpId="0" build="p">
        <p:tmplLst>
          <p:tmpl lvl="1">
            <p:tnLst>
              <p:par>
                <p:cTn presetID="2" presetClass="entr" presetSubtype="1"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ppt_x"/>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38" grpId="1" build="p">
        <p:tmplLst>
          <p:tmpl lvl="1">
            <p:tnLst>
              <p:par>
                <p:cTn presetID="45"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1000"/>
                        <p:tgtEl>
                          <p:spTgt spid="38"/>
                        </p:tgtEl>
                      </p:cBhvr>
                    </p:animEffect>
                    <p:anim calcmode="lin" valueType="num">
                      <p:cBhvr>
                        <p:cTn dur="1000" fill="hold"/>
                        <p:tgtEl>
                          <p:spTgt spid="38"/>
                        </p:tgtEl>
                        <p:attrNameLst>
                          <p:attrName>ppt_w</p:attrName>
                        </p:attrNameLst>
                      </p:cBhvr>
                      <p:tavLst>
                        <p:tav tm="0" fmla="#ppt_w*sin(2.5*pi*$)">
                          <p:val>
                            <p:fltVal val="0"/>
                          </p:val>
                        </p:tav>
                        <p:tav tm="100000">
                          <p:val>
                            <p:fltVal val="1"/>
                          </p:val>
                        </p:tav>
                      </p:tavLst>
                    </p:anim>
                    <p:anim calcmode="lin" valueType="num">
                      <p:cBhvr>
                        <p:cTn dur="1000" fill="hold"/>
                        <p:tgtEl>
                          <p:spTgt spid="38"/>
                        </p:tgtEl>
                        <p:attrNameLst>
                          <p:attrName>ppt_h</p:attrName>
                        </p:attrNameLst>
                      </p:cBhvr>
                      <p:tavLst>
                        <p:tav tm="0">
                          <p:val>
                            <p:strVal val="#ppt_h"/>
                          </p:val>
                        </p:tav>
                        <p:tav tm="100000">
                          <p:val>
                            <p:strVal val="#ppt_h"/>
                          </p:val>
                        </p:tav>
                      </p:tavLst>
                    </p:anim>
                  </p:childTnLst>
                </p:cTn>
              </p:par>
            </p:tnLst>
          </p:tmpl>
        </p:tmplLst>
      </p:bldP>
      <p:bldP spid="39" grpId="0" build="allAtOnce">
        <p:tmplLst>
          <p:tmpl lvl="1">
            <p:tnLst>
              <p:par>
                <p:cTn presetID="2" presetClass="entr" presetSubtype="4" decel="100000" fill="hold" nodeType="withEffect">
                  <p:stCondLst>
                    <p:cond delay="7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0" y="281460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30307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smtClean="0"/>
              <a:t>Text goes here</a:t>
            </a:r>
            <a:endParaRPr kumimoji="1" lang="ja-JP" altLang="en-US" dirty="0" smtClean="0"/>
          </a:p>
        </p:txBody>
      </p:sp>
      <p:sp>
        <p:nvSpPr>
          <p:cNvPr id="38"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smtClean="0"/>
              <a:t>Text goes here</a:t>
            </a:r>
            <a:endParaRPr kumimoji="1" lang="ja-JP" altLang="en-US" dirty="0" smtClean="0"/>
          </a:p>
        </p:txBody>
      </p:sp>
      <p:grpSp>
        <p:nvGrpSpPr>
          <p:cNvPr id="11"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6"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90355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ppt_x"/>
                                          </p:val>
                                        </p:tav>
                                        <p:tav tm="100000">
                                          <p:val>
                                            <p:strVal val="#ppt_x"/>
                                          </p:val>
                                        </p:tav>
                                      </p:tavLst>
                                    </p:anim>
                                    <p:anim calcmode="lin" valueType="num">
                                      <p:cBhvr additive="base">
                                        <p:cTn id="28" dur="10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9" decel="100000" fill="hold" grpId="0" nodeType="withEffect">
                                  <p:stCondLst>
                                    <p:cond delay="0"/>
                                  </p:stCondLst>
                                  <p:iterate type="wd">
                                    <p:tmPct val="10000"/>
                                  </p:iterate>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7">
                                            <p:txEl>
                                              <p:pRg st="0" end="0"/>
                                            </p:txEl>
                                          </p:spTgt>
                                        </p:tgtEl>
                                        <p:attrNameLst>
                                          <p:attrName>ppt_y</p:attrName>
                                        </p:attrNameLst>
                                      </p:cBhvr>
                                      <p:tavLst>
                                        <p:tav tm="0">
                                          <p:val>
                                            <p:strVal val="0-#ppt_h/2"/>
                                          </p:val>
                                        </p:tav>
                                        <p:tav tm="100000">
                                          <p:val>
                                            <p:strVal val="#ppt_y"/>
                                          </p:val>
                                        </p:tav>
                                      </p:tavLst>
                                    </p:anim>
                                  </p:childTnLst>
                                </p:cTn>
                              </p:par>
                              <p:par>
                                <p:cTn id="33" presetID="2" presetClass="entr" presetSubtype="8" decel="100000" fill="hold" grpId="0" nodeType="withEffect">
                                  <p:stCondLst>
                                    <p:cond delay="250"/>
                                  </p:stCondLst>
                                  <p:childTnLst>
                                    <p:set>
                                      <p:cBhvr>
                                        <p:cTn id="34" dur="1" fill="hold">
                                          <p:stCondLst>
                                            <p:cond delay="0"/>
                                          </p:stCondLst>
                                        </p:cTn>
                                        <p:tgtEl>
                                          <p:spTgt spid="45">
                                            <p:txEl>
                                              <p:pRg st="0" end="0"/>
                                            </p:txEl>
                                          </p:spTgt>
                                        </p:tgtEl>
                                        <p:attrNameLst>
                                          <p:attrName>style.visibility</p:attrName>
                                        </p:attrNameLst>
                                      </p:cBhvr>
                                      <p:to>
                                        <p:strVal val="visible"/>
                                      </p:to>
                                    </p:set>
                                    <p:anim calcmode="lin" valueType="num">
                                      <p:cBhvr additive="base">
                                        <p:cTn id="35" dur="10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5">
                                            <p:txEl>
                                              <p:pRg st="0" end="0"/>
                                            </p:txEl>
                                          </p:spTgt>
                                        </p:tgtEl>
                                        <p:attrNameLst>
                                          <p:attrName>ppt_y</p:attrName>
                                        </p:attrNameLst>
                                      </p:cBhvr>
                                      <p:tavLst>
                                        <p:tav tm="0">
                                          <p:val>
                                            <p:strVal val="#ppt_y"/>
                                          </p:val>
                                        </p:tav>
                                        <p:tav tm="100000">
                                          <p:val>
                                            <p:strVal val="#ppt_y"/>
                                          </p:val>
                                        </p:tav>
                                      </p:tavLst>
                                    </p:anim>
                                  </p:childTnLst>
                                </p:cTn>
                              </p:par>
                              <p:par>
                                <p:cTn id="37" presetID="10" presetClass="entr" presetSubtype="0" fill="hold" grpId="1" nodeType="withEffect">
                                  <p:stCondLst>
                                    <p:cond delay="250"/>
                                  </p:stCondLst>
                                  <p:childTnLst>
                                    <p:set>
                                      <p:cBhvr>
                                        <p:cTn id="38" dur="1" fill="hold">
                                          <p:stCondLst>
                                            <p:cond delay="0"/>
                                          </p:stCondLst>
                                        </p:cTn>
                                        <p:tgtEl>
                                          <p:spTgt spid="45">
                                            <p:txEl>
                                              <p:pRg st="0" end="0"/>
                                            </p:txEl>
                                          </p:spTgt>
                                        </p:tgtEl>
                                        <p:attrNameLst>
                                          <p:attrName>style.visibility</p:attrName>
                                        </p:attrNameLst>
                                      </p:cBhvr>
                                      <p:to>
                                        <p:strVal val="visible"/>
                                      </p:to>
                                    </p:set>
                                    <p:animEffect transition="in" filter="fade">
                                      <p:cBhvr>
                                        <p:cTn id="39" dur="1000"/>
                                        <p:tgtEl>
                                          <p:spTgt spid="45">
                                            <p:txEl>
                                              <p:pRg st="0" end="0"/>
                                            </p:txEl>
                                          </p:spTgt>
                                        </p:tgtEl>
                                      </p:cBhvr>
                                    </p:animEffect>
                                  </p:childTnLst>
                                </p:cTn>
                              </p:par>
                              <p:par>
                                <p:cTn id="40" presetID="2" presetClass="entr" presetSubtype="3" decel="100000" fill="hold" grpId="0" nodeType="withEffect">
                                  <p:stCondLst>
                                    <p:cond delay="0"/>
                                  </p:stCondLst>
                                  <p:iterate type="wd">
                                    <p:tmPct val="10000"/>
                                  </p:iterate>
                                  <p:childTnLst>
                                    <p:set>
                                      <p:cBhvr>
                                        <p:cTn id="41" dur="1" fill="hold">
                                          <p:stCondLst>
                                            <p:cond delay="0"/>
                                          </p:stCondLst>
                                        </p:cTn>
                                        <p:tgtEl>
                                          <p:spTgt spid="38">
                                            <p:txEl>
                                              <p:pRg st="0" end="0"/>
                                            </p:txEl>
                                          </p:spTgt>
                                        </p:tgtEl>
                                        <p:attrNameLst>
                                          <p:attrName>style.visibility</p:attrName>
                                        </p:attrNameLst>
                                      </p:cBhvr>
                                      <p:to>
                                        <p:strVal val="visible"/>
                                      </p:to>
                                    </p:set>
                                    <p:anim calcmode="lin" valueType="num">
                                      <p:cBhvr additive="base">
                                        <p:cTn id="42" dur="10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8">
                                            <p:txEl>
                                              <p:pRg st="0" end="0"/>
                                            </p:txEl>
                                          </p:spTgt>
                                        </p:tgtEl>
                                        <p:attrNameLst>
                                          <p:attrName>ppt_y</p:attrName>
                                        </p:attrNameLst>
                                      </p:cBhvr>
                                      <p:tavLst>
                                        <p:tav tm="0">
                                          <p:val>
                                            <p:strVal val="0-#ppt_h/2"/>
                                          </p:val>
                                        </p:tav>
                                        <p:tav tm="100000">
                                          <p:val>
                                            <p:strVal val="#ppt_y"/>
                                          </p:val>
                                        </p:tav>
                                      </p:tavLst>
                                    </p:anim>
                                  </p:childTnLst>
                                </p:cTn>
                              </p:par>
                              <p:par>
                                <p:cTn id="44" presetID="10" presetClass="entr" presetSubtype="0" fill="hold" grpId="1" nodeType="withEffect">
                                  <p:stCondLst>
                                    <p:cond delay="500"/>
                                  </p:stCondLst>
                                  <p:childTnLst>
                                    <p:set>
                                      <p:cBhvr>
                                        <p:cTn id="45" dur="1" fill="hold">
                                          <p:stCondLst>
                                            <p:cond delay="0"/>
                                          </p:stCondLst>
                                        </p:cTn>
                                        <p:tgtEl>
                                          <p:spTgt spid="46">
                                            <p:txEl>
                                              <p:pRg st="0" end="0"/>
                                            </p:txEl>
                                          </p:spTgt>
                                        </p:tgtEl>
                                        <p:attrNameLst>
                                          <p:attrName>style.visibility</p:attrName>
                                        </p:attrNameLst>
                                      </p:cBhvr>
                                      <p:to>
                                        <p:strVal val="visible"/>
                                      </p:to>
                                    </p:set>
                                    <p:animEffect transition="in" filter="fade">
                                      <p:cBhvr>
                                        <p:cTn id="46" dur="1000"/>
                                        <p:tgtEl>
                                          <p:spTgt spid="46">
                                            <p:txEl>
                                              <p:pRg st="0" end="0"/>
                                            </p:txEl>
                                          </p:spTgt>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46">
                                            <p:txEl>
                                              <p:pRg st="0" end="0"/>
                                            </p:txEl>
                                          </p:spTgt>
                                        </p:tgtEl>
                                        <p:attrNameLst>
                                          <p:attrName>style.visibility</p:attrName>
                                        </p:attrNameLst>
                                      </p:cBhvr>
                                      <p:to>
                                        <p:strVal val="visible"/>
                                      </p:to>
                                    </p:set>
                                    <p:anim calcmode="lin" valueType="num">
                                      <p:cBhvr additive="base">
                                        <p:cTn id="49"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7" grpId="0" build="p">
        <p:tmplLst>
          <p:tmpl lvl="1">
            <p:tnLst>
              <p:par>
                <p:cTn presetID="2" presetClass="entr" presetSubtype="9" decel="100000" fill="hold" nodeType="withEffect">
                  <p:stCondLst>
                    <p:cond delay="0"/>
                  </p:stCondLst>
                  <p:iterate type="wd">
                    <p:tmPct val="10000"/>
                  </p:iterate>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0-#ppt_w/2"/>
                          </p:val>
                        </p:tav>
                        <p:tav tm="100000">
                          <p:val>
                            <p:strVal val="#ppt_x"/>
                          </p:val>
                        </p:tav>
                      </p:tavLst>
                    </p:anim>
                    <p:anim calcmode="lin" valueType="num">
                      <p:cBhvr additive="base">
                        <p:cTn dur="1000" fill="hold"/>
                        <p:tgtEl>
                          <p:spTgt spid="37"/>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3" decel="100000" fill="hold" nodeType="with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1000" fill="hold"/>
                        <p:tgtEl>
                          <p:spTgt spid="38"/>
                        </p:tgtEl>
                        <p:attrNameLst>
                          <p:attrName>ppt_x</p:attrName>
                        </p:attrNameLst>
                      </p:cBhvr>
                      <p:tavLst>
                        <p:tav tm="0">
                          <p:val>
                            <p:strVal val="1+#ppt_w/2"/>
                          </p:val>
                        </p:tav>
                        <p:tav tm="100000">
                          <p:val>
                            <p:strVal val="#ppt_x"/>
                          </p:val>
                        </p:tav>
                      </p:tavLst>
                    </p:anim>
                    <p:anim calcmode="lin" valueType="num">
                      <p:cBhvr additive="base">
                        <p:cTn dur="1000" fill="hold"/>
                        <p:tgtEl>
                          <p:spTgt spid="38"/>
                        </p:tgtEl>
                        <p:attrNameLst>
                          <p:attrName>ppt_y</p:attrName>
                        </p:attrNameLst>
                      </p:cBhvr>
                      <p:tavLst>
                        <p:tav tm="0">
                          <p:val>
                            <p:strVal val="0-#ppt_h/2"/>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1000" fill="hold"/>
                        <p:tgtEl>
                          <p:spTgt spid="45"/>
                        </p:tgtEl>
                        <p:attrNameLst>
                          <p:attrName>ppt_x</p:attrName>
                        </p:attrNameLst>
                      </p:cBhvr>
                      <p:tavLst>
                        <p:tav tm="0">
                          <p:val>
                            <p:strVal val="0-#ppt_w/2"/>
                          </p:val>
                        </p:tav>
                        <p:tav tm="100000">
                          <p:val>
                            <p:strVal val="#ppt_x"/>
                          </p:val>
                        </p:tav>
                      </p:tavLst>
                    </p:anim>
                    <p:anim calcmode="lin" valueType="num">
                      <p:cBhvr additive="base">
                        <p:cTn dur="1000" fill="hold"/>
                        <p:tgtEl>
                          <p:spTgt spid="45"/>
                        </p:tgtEl>
                        <p:attrNameLst>
                          <p:attrName>ppt_y</p:attrName>
                        </p:attrNameLst>
                      </p:cBhvr>
                      <p:tavLst>
                        <p:tav tm="0">
                          <p:val>
                            <p:strVal val="#ppt_y"/>
                          </p:val>
                        </p:tav>
                        <p:tav tm="100000">
                          <p:val>
                            <p:strVal val="#ppt_y"/>
                          </p:val>
                        </p:tav>
                      </p:tavLst>
                    </p:anim>
                  </p:childTnLst>
                </p:cTn>
              </p:par>
            </p:tnLst>
          </p:tmpl>
        </p:tmplLst>
      </p:bldP>
      <p:bldP spid="45" grpId="1" build="p">
        <p:tmplLst>
          <p:tmpl lvl="1">
            <p:tnLst>
              <p:par>
                <p:cTn presetID="10" presetClass="entr" presetSubtype="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Effect transition="in" filter="fade">
                      <p:cBhvr>
                        <p:cTn dur="1000"/>
                        <p:tgtEl>
                          <p:spTgt spid="46"/>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82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8135094" y="1291377"/>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8135094" y="2652267"/>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 name="円/楕円 7"/>
          <p:cNvSpPr/>
          <p:nvPr userDrawn="1"/>
        </p:nvSpPr>
        <p:spPr>
          <a:xfrm>
            <a:off x="8135094" y="4013157"/>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9" name="円/楕円 8"/>
          <p:cNvSpPr/>
          <p:nvPr userDrawn="1"/>
        </p:nvSpPr>
        <p:spPr>
          <a:xfrm>
            <a:off x="8135094" y="5374047"/>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0" name="円/楕円 9"/>
          <p:cNvSpPr/>
          <p:nvPr userDrawn="1"/>
        </p:nvSpPr>
        <p:spPr>
          <a:xfrm>
            <a:off x="8135094" y="6734937"/>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1" name="円/楕円 10"/>
          <p:cNvSpPr/>
          <p:nvPr userDrawn="1"/>
        </p:nvSpPr>
        <p:spPr>
          <a:xfrm>
            <a:off x="8135094" y="8095828"/>
            <a:ext cx="648072" cy="6480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6</a:t>
            </a:r>
            <a:endParaRPr kumimoji="1" lang="ja-JP" altLang="en-US" dirty="0"/>
          </a:p>
        </p:txBody>
      </p:sp>
      <p:sp>
        <p:nvSpPr>
          <p:cNvPr id="12"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14"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sz="360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659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750"/>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1"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8135094" y="3551824"/>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 name="円/楕円 7"/>
          <p:cNvSpPr/>
          <p:nvPr userDrawn="1"/>
        </p:nvSpPr>
        <p:spPr>
          <a:xfrm>
            <a:off x="8135094" y="4912714"/>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9" name="円/楕円 8"/>
          <p:cNvSpPr/>
          <p:nvPr userDrawn="1"/>
        </p:nvSpPr>
        <p:spPr>
          <a:xfrm>
            <a:off x="8135094" y="6273604"/>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10" name="円/楕円 9"/>
          <p:cNvSpPr/>
          <p:nvPr userDrawn="1"/>
        </p:nvSpPr>
        <p:spPr>
          <a:xfrm>
            <a:off x="8135094" y="7634494"/>
            <a:ext cx="648072" cy="6480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8"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sz="360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9"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12882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3250"/>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9" grpId="0" animBg="1"/>
      <p:bldP spid="10"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able of Contents - 5 Items">
    <p:spTree>
      <p:nvGrpSpPr>
        <p:cNvPr id="1" name=""/>
        <p:cNvGrpSpPr/>
        <p:nvPr/>
      </p:nvGrpSpPr>
      <p:grpSpPr>
        <a:xfrm>
          <a:off x="0" y="0"/>
          <a:ext cx="0" cy="0"/>
          <a:chOff x="0" y="0"/>
          <a:chExt cx="0" cy="0"/>
        </a:xfrm>
      </p:grpSpPr>
      <p:sp>
        <p:nvSpPr>
          <p:cNvPr id="30" name="正方形/長方形 29"/>
          <p:cNvSpPr/>
          <p:nvPr userDrawn="1"/>
        </p:nvSpPr>
        <p:spPr>
          <a:xfrm>
            <a:off x="0" y="0"/>
            <a:ext cx="845913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8135094" y="2190934"/>
            <a:ext cx="64807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8135094" y="4388402"/>
            <a:ext cx="648072" cy="648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8" name="円/楕円 7"/>
          <p:cNvSpPr/>
          <p:nvPr userDrawn="1"/>
        </p:nvSpPr>
        <p:spPr>
          <a:xfrm>
            <a:off x="8135094" y="6683146"/>
            <a:ext cx="648072" cy="648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19" hasCustomPrompt="1"/>
          </p:nvPr>
        </p:nvSpPr>
        <p:spPr>
          <a:xfrm>
            <a:off x="9000327" y="4137807"/>
            <a:ext cx="8279783"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0" hasCustomPrompt="1"/>
          </p:nvPr>
        </p:nvSpPr>
        <p:spPr>
          <a:xfrm>
            <a:off x="9000327" y="4857887"/>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1" hasCustomPrompt="1"/>
          </p:nvPr>
        </p:nvSpPr>
        <p:spPr>
          <a:xfrm>
            <a:off x="9000327" y="6434289"/>
            <a:ext cx="8279783" cy="936104"/>
          </a:xfrm>
        </p:spPr>
        <p:txBody>
          <a:bodyPr anchor="b">
            <a:norm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9000327" y="7154369"/>
            <a:ext cx="8279783" cy="603684"/>
          </a:xfrm>
        </p:spPr>
        <p:txBody>
          <a:bodyPr anchor="t">
            <a:normAutofit/>
          </a:bodyPr>
          <a:lstStyle>
            <a:lvl1pPr algn="l">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3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78806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5" grpId="0" animBg="1"/>
      <p:bldP spid="7" grpId="0" animBg="1"/>
      <p:bldP spid="8" grpId="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正方形/長方形 4"/>
          <p:cNvSpPr/>
          <p:nvPr userDrawn="1"/>
        </p:nvSpPr>
        <p:spPr>
          <a:xfrm>
            <a:off x="-1" y="0"/>
            <a:ext cx="18286413" cy="3343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7" name="円/楕円 6"/>
          <p:cNvSpPr/>
          <p:nvPr userDrawn="1"/>
        </p:nvSpPr>
        <p:spPr>
          <a:xfrm>
            <a:off x="712297" y="4279404"/>
            <a:ext cx="3672408" cy="367240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userDrawn="1"/>
        </p:nvSpPr>
        <p:spPr>
          <a:xfrm>
            <a:off x="3687664" y="4393537"/>
            <a:ext cx="886695" cy="886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9"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0"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11" name="山形 10"/>
          <p:cNvSpPr/>
          <p:nvPr userDrawn="1"/>
        </p:nvSpPr>
        <p:spPr>
          <a:xfrm>
            <a:off x="453469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userDrawn="1"/>
        </p:nvSpPr>
        <p:spPr>
          <a:xfrm>
            <a:off x="5038750" y="4279404"/>
            <a:ext cx="3672408" cy="3672408"/>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8014117" y="4393537"/>
            <a:ext cx="886695" cy="886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endParaRPr kumimoji="1" lang="ja-JP" altLang="en-US" dirty="0"/>
          </a:p>
        </p:txBody>
      </p:sp>
      <p:sp>
        <p:nvSpPr>
          <p:cNvPr id="14"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16" name="山形 15"/>
          <p:cNvSpPr/>
          <p:nvPr userDrawn="1"/>
        </p:nvSpPr>
        <p:spPr>
          <a:xfrm>
            <a:off x="8855174"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p:cNvSpPr/>
          <p:nvPr userDrawn="1"/>
        </p:nvSpPr>
        <p:spPr>
          <a:xfrm>
            <a:off x="9359230" y="4279404"/>
            <a:ext cx="3672408" cy="36724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2334597" y="4393537"/>
            <a:ext cx="886695" cy="8866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9"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1" name="山形 20"/>
          <p:cNvSpPr/>
          <p:nvPr userDrawn="1"/>
        </p:nvSpPr>
        <p:spPr>
          <a:xfrm>
            <a:off x="13181627" y="5913394"/>
            <a:ext cx="360040" cy="404428"/>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p:cNvSpPr/>
          <p:nvPr userDrawn="1"/>
        </p:nvSpPr>
        <p:spPr>
          <a:xfrm>
            <a:off x="13685683" y="4279404"/>
            <a:ext cx="3672408" cy="3672408"/>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6661050" y="4393537"/>
            <a:ext cx="886695" cy="886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endParaRPr kumimoji="1" lang="ja-JP" altLang="en-US" dirty="0"/>
          </a:p>
        </p:txBody>
      </p:sp>
      <p:sp>
        <p:nvSpPr>
          <p:cNvPr id="24"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5"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sz="2000" i="1" baseline="0">
                <a:solidFill>
                  <a:schemeClr val="tx1">
                    <a:lumMod val="50000"/>
                    <a:lumOff val="50000"/>
                  </a:schemeClr>
                </a:solidFill>
                <a:latin typeface="+mn-lt"/>
              </a:defRPr>
            </a:lvl1pPr>
          </a:lstStyle>
          <a:p>
            <a:pPr lvl="0"/>
            <a:r>
              <a:rPr kumimoji="1" lang="en-US" altLang="ja-JP" dirty="0" smtClean="0"/>
              <a:t>Text goes here</a:t>
            </a:r>
            <a:endParaRPr kumimoji="1" lang="ja-JP" altLang="en-US" dirty="0" smtClean="0"/>
          </a:p>
        </p:txBody>
      </p:sp>
      <p:sp>
        <p:nvSpPr>
          <p:cNvPr id="26"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4935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8" decel="100000" fill="hold" grpId="0" nodeType="afterEffect">
                                  <p:stCondLst>
                                    <p:cond delay="10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7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2200"/>
                            </p:stCondLst>
                            <p:childTnLst>
                              <p:par>
                                <p:cTn id="31" presetID="2" presetClass="entr" presetSubtype="8" decel="100000" fill="hold" grpId="0" nodeType="afterEffect">
                                  <p:stCondLst>
                                    <p:cond delay="25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2950"/>
                            </p:stCondLst>
                            <p:childTnLst>
                              <p:par>
                                <p:cTn id="36" presetID="2" presetClass="entr" presetSubtype="8" decel="100000" fill="hold" grpId="0" nodeType="afterEffect">
                                  <p:stCondLst>
                                    <p:cond delay="10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6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9" dur="600" fill="hold"/>
                                        <p:tgtEl>
                                          <p:spTgt spid="14">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8" decel="100000" fill="hold" grpId="0" nodeType="withEffect">
                                  <p:stCondLst>
                                    <p:cond delay="20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additive="base">
                                        <p:cTn id="42" dur="6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3" dur="600" fill="hold"/>
                                        <p:tgtEl>
                                          <p:spTgt spid="15">
                                            <p:txEl>
                                              <p:pRg st="0" end="0"/>
                                            </p:txEl>
                                          </p:spTgt>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600" fill="hold"/>
                                        <p:tgtEl>
                                          <p:spTgt spid="12"/>
                                        </p:tgtEl>
                                        <p:attrNameLst>
                                          <p:attrName>ppt_x</p:attrName>
                                        </p:attrNameLst>
                                      </p:cBhvr>
                                      <p:tavLst>
                                        <p:tav tm="0">
                                          <p:val>
                                            <p:strVal val="0-#ppt_w/2"/>
                                          </p:val>
                                        </p:tav>
                                        <p:tav tm="100000">
                                          <p:val>
                                            <p:strVal val="#ppt_x"/>
                                          </p:val>
                                        </p:tav>
                                      </p:tavLst>
                                    </p:anim>
                                    <p:anim calcmode="lin" valueType="num">
                                      <p:cBhvr additive="base">
                                        <p:cTn id="47" dur="6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4250"/>
                            </p:stCondLst>
                            <p:childTnLst>
                              <p:par>
                                <p:cTn id="53" presetID="2" presetClass="entr" presetSubtype="8" decel="100000" fill="hold" grpId="0" nodeType="afterEffect">
                                  <p:stCondLst>
                                    <p:cond delay="25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0-#ppt_w/2"/>
                                          </p:val>
                                        </p:tav>
                                        <p:tav tm="100000">
                                          <p:val>
                                            <p:strVal val="#ppt_x"/>
                                          </p:val>
                                        </p:tav>
                                      </p:tavLst>
                                    </p:anim>
                                    <p:anim calcmode="lin" valueType="num">
                                      <p:cBhvr additive="base">
                                        <p:cTn id="56" dur="500" fill="hold"/>
                                        <p:tgtEl>
                                          <p:spTgt spid="16"/>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decel="100000" fill="hold" grpId="0" nodeType="afterEffect">
                                  <p:stCondLst>
                                    <p:cond delay="100"/>
                                  </p:stCondLst>
                                  <p:childTnLst>
                                    <p:set>
                                      <p:cBhvr>
                                        <p:cTn id="59" dur="1" fill="hold">
                                          <p:stCondLst>
                                            <p:cond delay="0"/>
                                          </p:stCondLst>
                                        </p:cTn>
                                        <p:tgtEl>
                                          <p:spTgt spid="19">
                                            <p:txEl>
                                              <p:pRg st="0" end="0"/>
                                            </p:txEl>
                                          </p:spTgt>
                                        </p:tgtEl>
                                        <p:attrNameLst>
                                          <p:attrName>style.visibility</p:attrName>
                                        </p:attrNameLst>
                                      </p:cBhvr>
                                      <p:to>
                                        <p:strVal val="visible"/>
                                      </p:to>
                                    </p:set>
                                    <p:anim calcmode="lin" valueType="num">
                                      <p:cBhvr additive="base">
                                        <p:cTn id="60" dur="7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61" dur="700" fill="hold"/>
                                        <p:tgtEl>
                                          <p:spTgt spid="19">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decel="100000" fill="hold" grpId="0" nodeType="withEffect">
                                  <p:stCondLst>
                                    <p:cond delay="200"/>
                                  </p:stCondLst>
                                  <p:childTnLst>
                                    <p:set>
                                      <p:cBhvr>
                                        <p:cTn id="63" dur="1" fill="hold">
                                          <p:stCondLst>
                                            <p:cond delay="0"/>
                                          </p:stCondLst>
                                        </p:cTn>
                                        <p:tgtEl>
                                          <p:spTgt spid="20">
                                            <p:txEl>
                                              <p:pRg st="0" end="0"/>
                                            </p:txEl>
                                          </p:spTgt>
                                        </p:tgtEl>
                                        <p:attrNameLst>
                                          <p:attrName>style.visibility</p:attrName>
                                        </p:attrNameLst>
                                      </p:cBhvr>
                                      <p:to>
                                        <p:strVal val="visible"/>
                                      </p:to>
                                    </p:set>
                                    <p:anim calcmode="lin" valueType="num">
                                      <p:cBhvr additive="base">
                                        <p:cTn id="6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65" dur="700" fill="hold"/>
                                        <p:tgtEl>
                                          <p:spTgt spid="20">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700" fill="hold"/>
                                        <p:tgtEl>
                                          <p:spTgt spid="17"/>
                                        </p:tgtEl>
                                        <p:attrNameLst>
                                          <p:attrName>ppt_x</p:attrName>
                                        </p:attrNameLst>
                                      </p:cBhvr>
                                      <p:tavLst>
                                        <p:tav tm="0">
                                          <p:val>
                                            <p:strVal val="0-#ppt_w/2"/>
                                          </p:val>
                                        </p:tav>
                                        <p:tav tm="100000">
                                          <p:val>
                                            <p:strVal val="#ppt_x"/>
                                          </p:val>
                                        </p:tav>
                                      </p:tavLst>
                                    </p:anim>
                                    <p:anim calcmode="lin" valueType="num">
                                      <p:cBhvr additive="base">
                                        <p:cTn id="69" dur="7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5900"/>
                            </p:stCondLst>
                            <p:childTnLst>
                              <p:par>
                                <p:cTn id="71" presetID="10"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par>
                          <p:cTn id="74" fill="hold">
                            <p:stCondLst>
                              <p:cond delay="6400"/>
                            </p:stCondLst>
                            <p:childTnLst>
                              <p:par>
                                <p:cTn id="75" presetID="2" presetClass="entr" presetSubtype="8" decel="100000" fill="hold" grpId="0" nodeType="afterEffect">
                                  <p:stCondLst>
                                    <p:cond delay="25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0-#ppt_w/2"/>
                                          </p:val>
                                        </p:tav>
                                        <p:tav tm="100000">
                                          <p:val>
                                            <p:strVal val="#ppt_x"/>
                                          </p:val>
                                        </p:tav>
                                      </p:tavLst>
                                    </p:anim>
                                    <p:anim calcmode="lin" valueType="num">
                                      <p:cBhvr additive="base">
                                        <p:cTn id="78" dur="500" fill="hold"/>
                                        <p:tgtEl>
                                          <p:spTgt spid="21"/>
                                        </p:tgtEl>
                                        <p:attrNameLst>
                                          <p:attrName>ppt_y</p:attrName>
                                        </p:attrNameLst>
                                      </p:cBhvr>
                                      <p:tavLst>
                                        <p:tav tm="0">
                                          <p:val>
                                            <p:strVal val="#ppt_y"/>
                                          </p:val>
                                        </p:tav>
                                        <p:tav tm="100000">
                                          <p:val>
                                            <p:strVal val="#ppt_y"/>
                                          </p:val>
                                        </p:tav>
                                      </p:tavLst>
                                    </p:anim>
                                  </p:childTnLst>
                                </p:cTn>
                              </p:par>
                            </p:childTnLst>
                          </p:cTn>
                        </p:par>
                        <p:par>
                          <p:cTn id="79" fill="hold">
                            <p:stCondLst>
                              <p:cond delay="7150"/>
                            </p:stCondLst>
                            <p:childTnLst>
                              <p:par>
                                <p:cTn id="80" presetID="2" presetClass="entr" presetSubtype="8" decel="100000" fill="hold" grpId="0" nodeType="afterEffect">
                                  <p:stCondLst>
                                    <p:cond delay="100"/>
                                  </p:stCondLst>
                                  <p:childTnLst>
                                    <p:set>
                                      <p:cBhvr>
                                        <p:cTn id="81" dur="1" fill="hold">
                                          <p:stCondLst>
                                            <p:cond delay="0"/>
                                          </p:stCondLst>
                                        </p:cTn>
                                        <p:tgtEl>
                                          <p:spTgt spid="24">
                                            <p:txEl>
                                              <p:pRg st="0" end="0"/>
                                            </p:txEl>
                                          </p:spTgt>
                                        </p:tgtEl>
                                        <p:attrNameLst>
                                          <p:attrName>style.visibility</p:attrName>
                                        </p:attrNameLst>
                                      </p:cBhvr>
                                      <p:to>
                                        <p:strVal val="visible"/>
                                      </p:to>
                                    </p:set>
                                    <p:anim calcmode="lin" valueType="num">
                                      <p:cBhvr additive="base">
                                        <p:cTn id="82" dur="8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83" dur="800" fill="hold"/>
                                        <p:tgtEl>
                                          <p:spTgt spid="24">
                                            <p:txEl>
                                              <p:pRg st="0" end="0"/>
                                            </p:txEl>
                                          </p:spTgt>
                                        </p:tgtEl>
                                        <p:attrNameLst>
                                          <p:attrName>ppt_y</p:attrName>
                                        </p:attrNameLst>
                                      </p:cBhvr>
                                      <p:tavLst>
                                        <p:tav tm="0">
                                          <p:val>
                                            <p:strVal val="#ppt_y"/>
                                          </p:val>
                                        </p:tav>
                                        <p:tav tm="100000">
                                          <p:val>
                                            <p:strVal val="#ppt_y"/>
                                          </p:val>
                                        </p:tav>
                                      </p:tavLst>
                                    </p:anim>
                                  </p:childTnLst>
                                </p:cTn>
                              </p:par>
                              <p:par>
                                <p:cTn id="84" presetID="2" presetClass="entr" presetSubtype="8" decel="100000" fill="hold" grpId="0" nodeType="withEffect">
                                  <p:stCondLst>
                                    <p:cond delay="200"/>
                                  </p:stCondLst>
                                  <p:childTnLst>
                                    <p:set>
                                      <p:cBhvr>
                                        <p:cTn id="85" dur="1" fill="hold">
                                          <p:stCondLst>
                                            <p:cond delay="0"/>
                                          </p:stCondLst>
                                        </p:cTn>
                                        <p:tgtEl>
                                          <p:spTgt spid="25">
                                            <p:txEl>
                                              <p:pRg st="0" end="0"/>
                                            </p:txEl>
                                          </p:spTgt>
                                        </p:tgtEl>
                                        <p:attrNameLst>
                                          <p:attrName>style.visibility</p:attrName>
                                        </p:attrNameLst>
                                      </p:cBhvr>
                                      <p:to>
                                        <p:strVal val="visible"/>
                                      </p:to>
                                    </p:set>
                                    <p:anim calcmode="lin" valueType="num">
                                      <p:cBhvr additive="base">
                                        <p:cTn id="86" dur="8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7" dur="800" fill="hold"/>
                                        <p:tgtEl>
                                          <p:spTgt spid="2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8" decel="100000"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800" fill="hold"/>
                                        <p:tgtEl>
                                          <p:spTgt spid="22"/>
                                        </p:tgtEl>
                                        <p:attrNameLst>
                                          <p:attrName>ppt_x</p:attrName>
                                        </p:attrNameLst>
                                      </p:cBhvr>
                                      <p:tavLst>
                                        <p:tav tm="0">
                                          <p:val>
                                            <p:strVal val="0-#ppt_w/2"/>
                                          </p:val>
                                        </p:tav>
                                        <p:tav tm="100000">
                                          <p:val>
                                            <p:strVal val="#ppt_x"/>
                                          </p:val>
                                        </p:tav>
                                      </p:tavLst>
                                    </p:anim>
                                    <p:anim calcmode="lin" valueType="num">
                                      <p:cBhvr additive="base">
                                        <p:cTn id="91" dur="8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815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build="p">
        <p:tmplLst>
          <p:tmpl lvl="1">
            <p:tnLst>
              <p:par>
                <p:cTn presetID="2" presetClass="entr" presetSubtype="8" decel="100000" fill="hold" nodeType="after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animBg="1"/>
      <p:bldP spid="13" grpId="0" animBg="1"/>
      <p:bldP spid="14" grpId="0" build="p">
        <p:tmplLst>
          <p:tmpl lvl="1">
            <p:tnLst>
              <p:par>
                <p:cTn presetID="2" presetClass="entr" presetSubtype="8" decel="100000" fill="hold" nodeType="after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600" fill="hold"/>
                        <p:tgtEl>
                          <p:spTgt spid="14"/>
                        </p:tgtEl>
                        <p:attrNameLst>
                          <p:attrName>ppt_x</p:attrName>
                        </p:attrNameLst>
                      </p:cBhvr>
                      <p:tavLst>
                        <p:tav tm="0">
                          <p:val>
                            <p:strVal val="0-#ppt_w/2"/>
                          </p:val>
                        </p:tav>
                        <p:tav tm="100000">
                          <p:val>
                            <p:strVal val="#ppt_x"/>
                          </p:val>
                        </p:tav>
                      </p:tavLst>
                    </p:anim>
                    <p:anim calcmode="lin" valueType="num">
                      <p:cBhvr additive="base">
                        <p:cTn dur="6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600" fill="hold"/>
                        <p:tgtEl>
                          <p:spTgt spid="15"/>
                        </p:tgtEl>
                        <p:attrNameLst>
                          <p:attrName>ppt_x</p:attrName>
                        </p:attrNameLst>
                      </p:cBhvr>
                      <p:tavLst>
                        <p:tav tm="0">
                          <p:val>
                            <p:strVal val="0-#ppt_w/2"/>
                          </p:val>
                        </p:tav>
                        <p:tav tm="100000">
                          <p:val>
                            <p:strVal val="#ppt_x"/>
                          </p:val>
                        </p:tav>
                      </p:tavLst>
                    </p:anim>
                    <p:anim calcmode="lin" valueType="num">
                      <p:cBhvr additive="base">
                        <p:cTn dur="6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17" grpId="0" animBg="1"/>
      <p:bldP spid="18" grpId="0" animBg="1"/>
      <p:bldP spid="19" grpId="0" build="p">
        <p:tmplLst>
          <p:tmpl lvl="1">
            <p:tnLst>
              <p:par>
                <p:cTn presetID="2" presetClass="entr" presetSubtype="8" decel="100000" fill="hold" nodeType="after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00" fill="hold"/>
                        <p:tgtEl>
                          <p:spTgt spid="19"/>
                        </p:tgtEl>
                        <p:attrNameLst>
                          <p:attrName>ppt_x</p:attrName>
                        </p:attrNameLst>
                      </p:cBhvr>
                      <p:tavLst>
                        <p:tav tm="0">
                          <p:val>
                            <p:strVal val="0-#ppt_w/2"/>
                          </p:val>
                        </p:tav>
                        <p:tav tm="100000">
                          <p:val>
                            <p:strVal val="#ppt_x"/>
                          </p:val>
                        </p:tav>
                      </p:tavLst>
                    </p:anim>
                    <p:anim calcmode="lin" valueType="num">
                      <p:cBhvr additive="base">
                        <p:cTn dur="7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animBg="1"/>
      <p:bldP spid="23" grpId="0" animBg="1"/>
      <p:bldP spid="24" grpId="0" build="p">
        <p:tmplLst>
          <p:tmpl lvl="1">
            <p:tnLst>
              <p:par>
                <p:cTn presetID="2" presetClass="entr" presetSubtype="8" decel="100000" fill="hold" nodeType="after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800" fill="hold"/>
                        <p:tgtEl>
                          <p:spTgt spid="24"/>
                        </p:tgtEl>
                        <p:attrNameLst>
                          <p:attrName>ppt_x</p:attrName>
                        </p:attrNameLst>
                      </p:cBhvr>
                      <p:tavLst>
                        <p:tav tm="0">
                          <p:val>
                            <p:strVal val="0-#ppt_w/2"/>
                          </p:val>
                        </p:tav>
                        <p:tav tm="100000">
                          <p:val>
                            <p:strVal val="#ppt_x"/>
                          </p:val>
                        </p:tav>
                      </p:tavLst>
                    </p:anim>
                    <p:anim calcmode="lin" valueType="num">
                      <p:cBhvr additive="base">
                        <p:cTn dur="8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800" fill="hold"/>
                        <p:tgtEl>
                          <p:spTgt spid="25"/>
                        </p:tgtEl>
                        <p:attrNameLst>
                          <p:attrName>ppt_x</p:attrName>
                        </p:attrNameLst>
                      </p:cBhvr>
                      <p:tavLst>
                        <p:tav tm="0">
                          <p:val>
                            <p:strVal val="0-#ppt_w/2"/>
                          </p:val>
                        </p:tav>
                        <p:tav tm="100000">
                          <p:val>
                            <p:strVal val="#ppt_x"/>
                          </p:val>
                        </p:tav>
                      </p:tavLst>
                    </p:anim>
                    <p:anim calcmode="lin" valueType="num">
                      <p:cBhvr additive="base">
                        <p:cTn dur="8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11" name="円/楕円 10"/>
          <p:cNvSpPr/>
          <p:nvPr userDrawn="1"/>
        </p:nvSpPr>
        <p:spPr>
          <a:xfrm>
            <a:off x="9359230" y="6032159"/>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userDrawn="1"/>
        </p:nvSpPr>
        <p:spPr>
          <a:xfrm>
            <a:off x="-1" y="0"/>
            <a:ext cx="1828641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smtClean="0"/>
              <a:t>Add an image</a:t>
            </a:r>
            <a:endParaRPr kumimoji="1" lang="ja-JP" altLang="en-US" dirty="0"/>
          </a:p>
        </p:txBody>
      </p:sp>
      <p:sp>
        <p:nvSpPr>
          <p:cNvPr id="7" name="正方形/長方形 6"/>
          <p:cNvSpPr/>
          <p:nvPr userDrawn="1"/>
        </p:nvSpPr>
        <p:spPr>
          <a:xfrm>
            <a:off x="8567142" y="1834871"/>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
        <p:nvSpPr>
          <p:cNvPr id="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sz="2000" baseline="0">
                <a:solidFill>
                  <a:schemeClr val="bg1"/>
                </a:solidFill>
              </a:defRPr>
            </a:lvl1pPr>
          </a:lstStyle>
          <a:p>
            <a:pPr lvl="0"/>
            <a:r>
              <a:rPr kumimoji="1" lang="en-US" altLang="ja-JP" dirty="0" smtClean="0"/>
              <a:t>Text goes here</a:t>
            </a:r>
            <a:endParaRPr kumimoji="1" lang="ja-JP" altLang="en-US" dirty="0" smtClean="0"/>
          </a:p>
        </p:txBody>
      </p:sp>
      <p:sp>
        <p:nvSpPr>
          <p:cNvPr id="1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2" name="円/楕円 11"/>
          <p:cNvSpPr/>
          <p:nvPr userDrawn="1"/>
        </p:nvSpPr>
        <p:spPr>
          <a:xfrm>
            <a:off x="12334438" y="6032158"/>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5308431" y="6032157"/>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5"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6"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8"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sz="24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0"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0393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 presetClass="entr" presetSubtype="8" decel="10000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decel="10000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2" presetClass="entr" presetSubtype="2" decel="100000" fill="hold" grpId="0" nodeType="withEffect">
                                  <p:stCondLst>
                                    <p:cond delay="250"/>
                                  </p:stCondLst>
                                  <p:childTnLst>
                                    <p:set>
                                      <p:cBhvr>
                                        <p:cTn id="36" dur="1" fill="hold">
                                          <p:stCondLst>
                                            <p:cond delay="0"/>
                                          </p:stCondLst>
                                        </p:cTn>
                                        <p:tgtEl>
                                          <p:spTgt spid="16">
                                            <p:txEl>
                                              <p:pRg st="0" end="0"/>
                                            </p:txEl>
                                          </p:spTgt>
                                        </p:tgtEl>
                                        <p:attrNameLst>
                                          <p:attrName>style.visibility</p:attrName>
                                        </p:attrNameLst>
                                      </p:cBhvr>
                                      <p:to>
                                        <p:strVal val="visible"/>
                                      </p:to>
                                    </p:set>
                                    <p:anim calcmode="lin" valueType="num">
                                      <p:cBhvr additive="base">
                                        <p:cTn id="3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250"/>
                                  </p:stCondLst>
                                  <p:childTnLst>
                                    <p:set>
                                      <p:cBhvr>
                                        <p:cTn id="44" dur="1" fill="hold">
                                          <p:stCondLst>
                                            <p:cond delay="0"/>
                                          </p:stCondLst>
                                        </p:cTn>
                                        <p:tgtEl>
                                          <p:spTgt spid="19">
                                            <p:txEl>
                                              <p:pRg st="0" end="0"/>
                                            </p:txEl>
                                          </p:spTgt>
                                        </p:tgtEl>
                                        <p:attrNameLst>
                                          <p:attrName>style.visibility</p:attrName>
                                        </p:attrNameLst>
                                      </p:cBhvr>
                                      <p:to>
                                        <p:strVal val="visible"/>
                                      </p:to>
                                    </p:set>
                                    <p:anim calcmode="lin" valueType="num">
                                      <p:cBhvr additive="base">
                                        <p:cTn id="4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build="p">
        <p:tmplLst>
          <p:tmpl lvl="1">
            <p:tnLst>
              <p:par>
                <p:cTn presetID="2" presetClass="entr" presetSubtype="2"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allAtOnce"/>
      <p:bldP spid="10" grpId="0"/>
      <p:bldP spid="14" grpId="0"/>
      <p:bldP spid="15" grpId="0"/>
      <p:bldP spid="16" grpId="0" build="p">
        <p:tmplLst>
          <p:tmpl lvl="1">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794" y="2695228"/>
            <a:ext cx="18286413" cy="244827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8351118" y="2695227"/>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6" name="図プレースホルダー 3"/>
          <p:cNvSpPr>
            <a:spLocks noGrp="1"/>
          </p:cNvSpPr>
          <p:nvPr>
            <p:ph type="pic" sz="quarter" idx="12" hasCustomPrompt="1"/>
          </p:nvPr>
        </p:nvSpPr>
        <p:spPr>
          <a:xfrm>
            <a:off x="862286" y="0"/>
            <a:ext cx="7260600" cy="10287000"/>
          </a:xfrm>
          <a:noFill/>
        </p:spPr>
        <p:txBody>
          <a:bodyPr/>
          <a:lstStyle>
            <a:lvl1pPr>
              <a:defRPr/>
            </a:lvl1pPr>
          </a:lstStyle>
          <a:p>
            <a:r>
              <a:rPr kumimoji="1" lang="en-US" altLang="ja-JP" dirty="0" smtClean="0"/>
              <a:t>Add an image</a:t>
            </a:r>
            <a:endParaRPr kumimoji="1" lang="ja-JP" altLang="en-US" dirty="0"/>
          </a:p>
        </p:txBody>
      </p:sp>
      <p:sp>
        <p:nvSpPr>
          <p:cNvPr id="7" name="正方形/長方形 6"/>
          <p:cNvSpPr/>
          <p:nvPr userDrawn="1"/>
        </p:nvSpPr>
        <p:spPr>
          <a:xfrm>
            <a:off x="8495134" y="40613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sz="3200" i="1"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
        <p:nvSpPr>
          <p:cNvPr id="9"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377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kumimoji="1" lang="en-US" altLang="ja-JP" dirty="0" smtClean="0"/>
              <a:t>Word</a:t>
            </a:r>
            <a:endParaRPr kumimoji="1" lang="ja-JP" altLang="en-US" dirty="0"/>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6348019" y="5915094"/>
            <a:ext cx="679093" cy="6790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7623670" y="3721840"/>
            <a:ext cx="864096" cy="8640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7287819" y="4896455"/>
            <a:ext cx="1358186" cy="13581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945661" y="3271292"/>
            <a:ext cx="599312" cy="5993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4280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50"/>
                            </p:stCondLst>
                            <p:childTnLst>
                              <p:par>
                                <p:cTn id="10" presetID="2" presetClass="entr" presetSubtype="6" decel="100000" fill="hold" grpId="0" nodeType="after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1+#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5" presetClass="entr" presetSubtype="0" fill="hold" grpId="1" nodeType="withEffect">
                                  <p:stCondLst>
                                    <p:cond delay="3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anim calcmode="lin" valueType="num">
                                      <p:cBhvr>
                                        <p:cTn id="17" dur="750" fill="hold"/>
                                        <p:tgtEl>
                                          <p:spTgt spid="5"/>
                                        </p:tgtEl>
                                        <p:attrNameLst>
                                          <p:attrName>ppt_w</p:attrName>
                                        </p:attrNameLst>
                                      </p:cBhvr>
                                      <p:tavLst>
                                        <p:tav tm="0" fmla="#ppt_w*sin(2.5*pi*$)">
                                          <p:val>
                                            <p:fltVal val="0"/>
                                          </p:val>
                                        </p:tav>
                                        <p:tav tm="100000">
                                          <p:val>
                                            <p:fltVal val="1"/>
                                          </p:val>
                                        </p:tav>
                                      </p:tavLst>
                                    </p:anim>
                                    <p:anim calcmode="lin" valueType="num">
                                      <p:cBhvr>
                                        <p:cTn id="18" dur="750" fill="hold"/>
                                        <p:tgtEl>
                                          <p:spTgt spid="5"/>
                                        </p:tgtEl>
                                        <p:attrNameLst>
                                          <p:attrName>ppt_h</p:attrName>
                                        </p:attrNameLst>
                                      </p:cBhvr>
                                      <p:tavLst>
                                        <p:tav tm="0">
                                          <p:val>
                                            <p:strVal val="#ppt_h"/>
                                          </p:val>
                                        </p:tav>
                                        <p:tav tm="100000">
                                          <p:val>
                                            <p:strVal val="#ppt_h"/>
                                          </p:val>
                                        </p:tav>
                                      </p:tavLst>
                                    </p:anim>
                                  </p:childTnLst>
                                </p:cTn>
                              </p:par>
                              <p:par>
                                <p:cTn id="19" presetID="2" presetClass="entr" presetSubtype="6" decel="100000" fill="hold" grpId="0" nodeType="withEffect">
                                  <p:stCondLst>
                                    <p:cond delay="1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45" presetClass="entr" presetSubtype="0" fill="hold" grpId="1" nodeType="withEffect">
                                  <p:stCondLst>
                                    <p:cond delay="1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ppt_w</p:attrName>
                                        </p:attrNameLst>
                                      </p:cBhvr>
                                      <p:tavLst>
                                        <p:tav tm="0" fmla="#ppt_w*sin(2.5*pi*$)">
                                          <p:val>
                                            <p:fltVal val="0"/>
                                          </p:val>
                                        </p:tav>
                                        <p:tav tm="100000">
                                          <p:val>
                                            <p:fltVal val="1"/>
                                          </p:val>
                                        </p:tav>
                                      </p:tavLst>
                                    </p:anim>
                                    <p:anim calcmode="lin" valueType="num">
                                      <p:cBhvr>
                                        <p:cTn id="27" dur="750" fill="hold"/>
                                        <p:tgtEl>
                                          <p:spTgt spid="6"/>
                                        </p:tgtEl>
                                        <p:attrNameLst>
                                          <p:attrName>ppt_h</p:attrName>
                                        </p:attrNameLst>
                                      </p:cBhvr>
                                      <p:tavLst>
                                        <p:tav tm="0">
                                          <p:val>
                                            <p:strVal val="#ppt_h"/>
                                          </p:val>
                                        </p:tav>
                                        <p:tav tm="100000">
                                          <p:val>
                                            <p:strVal val="#ppt_h"/>
                                          </p:val>
                                        </p:tav>
                                      </p:tavLst>
                                    </p:anim>
                                  </p:childTnLst>
                                </p:cTn>
                              </p:par>
                              <p:par>
                                <p:cTn id="28" presetID="2" presetClass="entr" presetSubtype="6" decel="100000" fill="hold" grpId="0" nodeType="withEffect">
                                  <p:stCondLst>
                                    <p:cond delay="2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1+#ppt_w/2"/>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cTn>
                              </p:par>
                              <p:par>
                                <p:cTn id="32" presetID="45" presetClass="entr" presetSubtype="0" fill="hold" grpId="1" nodeType="withEffect">
                                  <p:stCondLst>
                                    <p:cond delay="2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750"/>
                                        <p:tgtEl>
                                          <p:spTgt spid="7"/>
                                        </p:tgtEl>
                                      </p:cBhvr>
                                    </p:animEffect>
                                    <p:anim calcmode="lin" valueType="num">
                                      <p:cBhvr>
                                        <p:cTn id="35" dur="750" fill="hold"/>
                                        <p:tgtEl>
                                          <p:spTgt spid="7"/>
                                        </p:tgtEl>
                                        <p:attrNameLst>
                                          <p:attrName>ppt_w</p:attrName>
                                        </p:attrNameLst>
                                      </p:cBhvr>
                                      <p:tavLst>
                                        <p:tav tm="0" fmla="#ppt_w*sin(2.5*pi*$)">
                                          <p:val>
                                            <p:fltVal val="0"/>
                                          </p:val>
                                        </p:tav>
                                        <p:tav tm="100000">
                                          <p:val>
                                            <p:fltVal val="1"/>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childTnLst>
                                </p:cTn>
                              </p:par>
                              <p:par>
                                <p:cTn id="37" presetID="2" presetClass="entr" presetSubtype="6" decel="10000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fill="hold"/>
                                        <p:tgtEl>
                                          <p:spTgt spid="8"/>
                                        </p:tgtEl>
                                        <p:attrNameLst>
                                          <p:attrName>ppt_x</p:attrName>
                                        </p:attrNameLst>
                                      </p:cBhvr>
                                      <p:tavLst>
                                        <p:tav tm="0">
                                          <p:val>
                                            <p:strVal val="1+#ppt_w/2"/>
                                          </p:val>
                                        </p:tav>
                                        <p:tav tm="100000">
                                          <p:val>
                                            <p:strVal val="#ppt_x"/>
                                          </p:val>
                                        </p:tav>
                                      </p:tavLst>
                                    </p:anim>
                                    <p:anim calcmode="lin" valueType="num">
                                      <p:cBhvr additive="base">
                                        <p:cTn id="40" dur="750" fill="hold"/>
                                        <p:tgtEl>
                                          <p:spTgt spid="8"/>
                                        </p:tgtEl>
                                        <p:attrNameLst>
                                          <p:attrName>ppt_y</p:attrName>
                                        </p:attrNameLst>
                                      </p:cBhvr>
                                      <p:tavLst>
                                        <p:tav tm="0">
                                          <p:val>
                                            <p:strVal val="1+#ppt_h/2"/>
                                          </p:val>
                                        </p:tav>
                                        <p:tav tm="100000">
                                          <p:val>
                                            <p:strVal val="#ppt_y"/>
                                          </p:val>
                                        </p:tav>
                                      </p:tavLst>
                                    </p:anim>
                                  </p:childTnLst>
                                </p:cTn>
                              </p:par>
                              <p:par>
                                <p:cTn id="41" presetID="45" presetClass="entr"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750"/>
                                        <p:tgtEl>
                                          <p:spTgt spid="8"/>
                                        </p:tgtEl>
                                      </p:cBhvr>
                                    </p:animEffect>
                                    <p:anim calcmode="lin" valueType="num">
                                      <p:cBhvr>
                                        <p:cTn id="44" dur="750" fill="hold"/>
                                        <p:tgtEl>
                                          <p:spTgt spid="8"/>
                                        </p:tgtEl>
                                        <p:attrNameLst>
                                          <p:attrName>ppt_w</p:attrName>
                                        </p:attrNameLst>
                                      </p:cBhvr>
                                      <p:tavLst>
                                        <p:tav tm="0" fmla="#ppt_w*sin(2.5*pi*$)">
                                          <p:val>
                                            <p:fltVal val="0"/>
                                          </p:val>
                                        </p:tav>
                                        <p:tav tm="100000">
                                          <p:val>
                                            <p:fltVal val="1"/>
                                          </p:val>
                                        </p:tav>
                                      </p:tavLst>
                                    </p:anim>
                                    <p:anim calcmode="lin" valueType="num">
                                      <p:cBhvr>
                                        <p:cTn id="45" dur="75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1700"/>
                            </p:stCondLst>
                            <p:childTnLst>
                              <p:par>
                                <p:cTn id="47" presetID="2" presetClass="entr" presetSubtype="2" decel="100000" fill="hold" grpId="0" nodeType="afterEffect">
                                  <p:stCondLst>
                                    <p:cond delay="25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animBg="1"/>
      <p:bldP spid="7" grpId="1" animBg="1"/>
      <p:bldP spid="8" grpId="0" animBg="1"/>
      <p:bldP spid="8" grpId="1" animBg="1"/>
      <p:bldP spid="9" grpId="0">
        <p:tmplLst>
          <p:tmpl>
            <p:tnLst>
              <p:par>
                <p:cTn presetID="2" presetClass="entr" presetSubtype="2" decel="10000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p:cNvSpPr/>
          <p:nvPr userDrawn="1"/>
        </p:nvSpPr>
        <p:spPr>
          <a:xfrm>
            <a:off x="-1" y="1"/>
            <a:ext cx="18286413" cy="52875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7" name="図プレースホルダー 6"/>
          <p:cNvSpPr>
            <a:spLocks noGrp="1"/>
          </p:cNvSpPr>
          <p:nvPr>
            <p:ph type="pic" sz="quarter" idx="12"/>
          </p:nvPr>
        </p:nvSpPr>
        <p:spPr>
          <a:xfrm>
            <a:off x="0" y="0"/>
            <a:ext cx="18286413" cy="5143500"/>
          </a:xfrm>
        </p:spPr>
        <p:txBody>
          <a:bodyPr/>
          <a:lstStyle/>
          <a:p>
            <a:endParaRPr kumimoji="1" lang="ja-JP" altLang="en-US"/>
          </a:p>
        </p:txBody>
      </p:sp>
      <p:sp>
        <p:nvSpPr>
          <p:cNvPr id="8" name="テキスト プレースホルダー 5"/>
          <p:cNvSpPr>
            <a:spLocks noGrp="1"/>
          </p:cNvSpPr>
          <p:nvPr>
            <p:ph type="body" sz="quarter" idx="13" hasCustomPrompt="1"/>
          </p:nvPr>
        </p:nvSpPr>
        <p:spPr>
          <a:xfrm>
            <a:off x="2592146" y="3919364"/>
            <a:ext cx="2448273" cy="2448273"/>
          </a:xfrm>
          <a:prstGeom prst="ellipse">
            <a:avLst/>
          </a:prstGeom>
          <a:solidFill>
            <a:schemeClr val="accent1"/>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1" name="テキスト プレースホルダー 5"/>
          <p:cNvSpPr>
            <a:spLocks noGrp="1"/>
          </p:cNvSpPr>
          <p:nvPr>
            <p:ph type="body" sz="quarter" idx="14" hasCustomPrompt="1"/>
          </p:nvPr>
        </p:nvSpPr>
        <p:spPr>
          <a:xfrm>
            <a:off x="7911202" y="3919364"/>
            <a:ext cx="2448273" cy="2448273"/>
          </a:xfrm>
          <a:prstGeom prst="ellipse">
            <a:avLst/>
          </a:prstGeom>
          <a:solidFill>
            <a:schemeClr val="accent3"/>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2" name="テキスト プレースホルダー 5"/>
          <p:cNvSpPr>
            <a:spLocks noGrp="1"/>
          </p:cNvSpPr>
          <p:nvPr>
            <p:ph type="body" sz="quarter" idx="15" hasCustomPrompt="1"/>
          </p:nvPr>
        </p:nvSpPr>
        <p:spPr>
          <a:xfrm>
            <a:off x="13249331" y="3919364"/>
            <a:ext cx="2448273" cy="2448273"/>
          </a:xfrm>
          <a:prstGeom prst="ellipse">
            <a:avLst/>
          </a:prstGeom>
          <a:solidFill>
            <a:schemeClr val="accent2"/>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3"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kumimoji="1" lang="en-US" altLang="ja-JP" dirty="0" smtClean="0"/>
              <a:t>Icon</a:t>
            </a:r>
            <a:endParaRPr kumimoji="1" lang="ja-JP" altLang="en-US" dirty="0"/>
          </a:p>
        </p:txBody>
      </p:sp>
      <p:sp>
        <p:nvSpPr>
          <p:cNvPr id="14"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kumimoji="1" lang="en-US" altLang="ja-JP" dirty="0" smtClean="0"/>
              <a:t>Icon</a:t>
            </a:r>
            <a:endParaRPr kumimoji="1" lang="ja-JP" altLang="en-US" dirty="0"/>
          </a:p>
        </p:txBody>
      </p:sp>
      <p:sp>
        <p:nvSpPr>
          <p:cNvPr id="15"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kumimoji="1" lang="en-US" altLang="ja-JP" dirty="0" smtClean="0"/>
              <a:t>Icon</a:t>
            </a:r>
            <a:endParaRPr kumimoji="1" lang="ja-JP" altLang="en-US" dirty="0"/>
          </a:p>
        </p:txBody>
      </p:sp>
      <p:sp>
        <p:nvSpPr>
          <p:cNvPr id="16"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8"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0"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1"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2" name="正方形/長方形 21"/>
          <p:cNvSpPr/>
          <p:nvPr userDrawn="1"/>
        </p:nvSpPr>
        <p:spPr>
          <a:xfrm>
            <a:off x="2203016" y="723173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7456563" y="723173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12860200" y="723173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25"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8664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nodePh="1">
                                  <p:stCondLst>
                                    <p:cond delay="250"/>
                                  </p:stCondLst>
                                  <p:endCondLst>
                                    <p:cond evt="begin" delay="0">
                                      <p:tn val="8"/>
                                    </p:cond>
                                  </p:end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ppt_x"/>
                                          </p:val>
                                        </p:tav>
                                        <p:tav tm="100000">
                                          <p:val>
                                            <p:strVal val="#ppt_x"/>
                                          </p:val>
                                        </p:tav>
                                      </p:tavLst>
                                    </p:anim>
                                    <p:anim calcmode="lin" valueType="num">
                                      <p:cBhvr additive="base">
                                        <p:cTn id="15" dur="10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ppt_x"/>
                                          </p:val>
                                        </p:tav>
                                        <p:tav tm="100000">
                                          <p:val>
                                            <p:strVal val="#ppt_x"/>
                                          </p:val>
                                        </p:tav>
                                      </p:tavLst>
                                    </p:anim>
                                    <p:anim calcmode="lin" valueType="num">
                                      <p:cBhvr additive="base">
                                        <p:cTn id="19" dur="100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2"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ppt_w</p:attrName>
                                        </p:attrNameLst>
                                      </p:cBhvr>
                                      <p:tavLst>
                                        <p:tav tm="0" fmla="#ppt_w*sin(2.5*pi*$)">
                                          <p:val>
                                            <p:fltVal val="0"/>
                                          </p:val>
                                        </p:tav>
                                        <p:tav tm="100000">
                                          <p:val>
                                            <p:fltVal val="1"/>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childTnLst>
                                </p:cTn>
                              </p:par>
                              <p:par>
                                <p:cTn id="25" presetID="45" presetClass="entr" presetSubtype="0" fill="hold" grpId="2"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ppt_w</p:attrName>
                                        </p:attrNameLst>
                                      </p:cBhvr>
                                      <p:tavLst>
                                        <p:tav tm="0" fmla="#ppt_w*sin(2.5*pi*$)">
                                          <p:val>
                                            <p:fltVal val="0"/>
                                          </p:val>
                                        </p:tav>
                                        <p:tav tm="100000">
                                          <p:val>
                                            <p:fltVal val="1"/>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 calcmode="lin" valueType="num">
                                      <p:cBhvr additive="base">
                                        <p:cTn id="3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1" decel="10000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1000" fill="hold"/>
                                        <p:tgtEl>
                                          <p:spTgt spid="11"/>
                                        </p:tgtEl>
                                        <p:attrNameLst>
                                          <p:attrName>ppt_x</p:attrName>
                                        </p:attrNameLst>
                                      </p:cBhvr>
                                      <p:tavLst>
                                        <p:tav tm="0">
                                          <p:val>
                                            <p:strVal val="#ppt_x"/>
                                          </p:val>
                                        </p:tav>
                                        <p:tav tm="100000">
                                          <p:val>
                                            <p:strVal val="#ppt_x"/>
                                          </p:val>
                                        </p:tav>
                                      </p:tavLst>
                                    </p:anim>
                                    <p:anim calcmode="lin" valueType="num">
                                      <p:cBhvr additive="base">
                                        <p:cTn id="47" dur="1000" fill="hold"/>
                                        <p:tgtEl>
                                          <p:spTgt spid="11"/>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1000" fill="hold"/>
                                        <p:tgtEl>
                                          <p:spTgt spid="15"/>
                                        </p:tgtEl>
                                        <p:attrNameLst>
                                          <p:attrName>ppt_x</p:attrName>
                                        </p:attrNameLst>
                                      </p:cBhvr>
                                      <p:tavLst>
                                        <p:tav tm="0">
                                          <p:val>
                                            <p:strVal val="#ppt_x"/>
                                          </p:val>
                                        </p:tav>
                                        <p:tav tm="100000">
                                          <p:val>
                                            <p:strVal val="#ppt_x"/>
                                          </p:val>
                                        </p:tav>
                                      </p:tavLst>
                                    </p:anim>
                                    <p:anim calcmode="lin" valueType="num">
                                      <p:cBhvr additive="base">
                                        <p:cTn id="51" dur="1000" fill="hold"/>
                                        <p:tgtEl>
                                          <p:spTgt spid="15"/>
                                        </p:tgtEl>
                                        <p:attrNameLst>
                                          <p:attrName>ppt_y</p:attrName>
                                        </p:attrNameLst>
                                      </p:cBhvr>
                                      <p:tavLst>
                                        <p:tav tm="0">
                                          <p:val>
                                            <p:strVal val="0-#ppt_h/2"/>
                                          </p:val>
                                        </p:tav>
                                        <p:tav tm="100000">
                                          <p:val>
                                            <p:strVal val="#ppt_y"/>
                                          </p:val>
                                        </p:tav>
                                      </p:tavLst>
                                    </p:anim>
                                  </p:childTnLst>
                                </p:cTn>
                              </p:par>
                              <p:par>
                                <p:cTn id="52" presetID="45" presetClass="entr" presetSubtype="0" fill="hold" grpId="2"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ppt_w</p:attrName>
                                        </p:attrNameLst>
                                      </p:cBhvr>
                                      <p:tavLst>
                                        <p:tav tm="0" fmla="#ppt_w*sin(2.5*pi*$)">
                                          <p:val>
                                            <p:fltVal val="0"/>
                                          </p:val>
                                        </p:tav>
                                        <p:tav tm="100000">
                                          <p:val>
                                            <p:fltVal val="1"/>
                                          </p:val>
                                        </p:tav>
                                      </p:tavLst>
                                    </p:anim>
                                    <p:anim calcmode="lin" valueType="num">
                                      <p:cBhvr>
                                        <p:cTn id="56" dur="1000" fill="hold"/>
                                        <p:tgtEl>
                                          <p:spTgt spid="11"/>
                                        </p:tgtEl>
                                        <p:attrNameLst>
                                          <p:attrName>ppt_h</p:attrName>
                                        </p:attrNameLst>
                                      </p:cBhvr>
                                      <p:tavLst>
                                        <p:tav tm="0">
                                          <p:val>
                                            <p:strVal val="#ppt_h"/>
                                          </p:val>
                                        </p:tav>
                                        <p:tav tm="100000">
                                          <p:val>
                                            <p:strVal val="#ppt_h"/>
                                          </p:val>
                                        </p:tav>
                                      </p:tavLst>
                                    </p:anim>
                                  </p:childTnLst>
                                </p:cTn>
                              </p:par>
                              <p:par>
                                <p:cTn id="57" presetID="45" presetClass="entr" presetSubtype="0" fill="hold" grpId="2"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ppt_w</p:attrName>
                                        </p:attrNameLst>
                                      </p:cBhvr>
                                      <p:tavLst>
                                        <p:tav tm="0" fmla="#ppt_w*sin(2.5*pi*$)">
                                          <p:val>
                                            <p:fltVal val="0"/>
                                          </p:val>
                                        </p:tav>
                                        <p:tav tm="100000">
                                          <p:val>
                                            <p:fltVal val="1"/>
                                          </p:val>
                                        </p:tav>
                                      </p:tavLst>
                                    </p:anim>
                                    <p:anim calcmode="lin" valueType="num">
                                      <p:cBhvr>
                                        <p:cTn id="61" dur="1000" fill="hold"/>
                                        <p:tgtEl>
                                          <p:spTgt spid="15"/>
                                        </p:tgtEl>
                                        <p:attrNameLst>
                                          <p:attrName>ppt_h</p:attrName>
                                        </p:attrNameLst>
                                      </p:cBhvr>
                                      <p:tavLst>
                                        <p:tav tm="0">
                                          <p:val>
                                            <p:strVal val="#ppt_h"/>
                                          </p:val>
                                        </p:tav>
                                        <p:tav tm="100000">
                                          <p:val>
                                            <p:strVal val="#ppt_h"/>
                                          </p:val>
                                        </p:tav>
                                      </p:tavLst>
                                    </p:anim>
                                  </p:childTnLst>
                                </p:cTn>
                              </p:par>
                            </p:childTnLst>
                          </p:cTn>
                        </p:par>
                        <p:par>
                          <p:cTn id="62" fill="hold">
                            <p:stCondLst>
                              <p:cond delay="3250"/>
                            </p:stCondLst>
                            <p:childTnLst>
                              <p:par>
                                <p:cTn id="63" presetID="2" presetClass="entr" presetSubtype="4" decel="100000" fill="hold" grpId="0" nodeType="afterEffect">
                                  <p:stCondLst>
                                    <p:cond delay="0"/>
                                  </p:stCondLst>
                                  <p:childTnLst>
                                    <p:set>
                                      <p:cBhvr>
                                        <p:cTn id="64" dur="1" fill="hold">
                                          <p:stCondLst>
                                            <p:cond delay="0"/>
                                          </p:stCondLst>
                                        </p:cTn>
                                        <p:tgtEl>
                                          <p:spTgt spid="17">
                                            <p:txEl>
                                              <p:pRg st="0" end="0"/>
                                            </p:txEl>
                                          </p:spTgt>
                                        </p:tgtEl>
                                        <p:attrNameLst>
                                          <p:attrName>style.visibility</p:attrName>
                                        </p:attrNameLst>
                                      </p:cBhvr>
                                      <p:to>
                                        <p:strVal val="visible"/>
                                      </p:to>
                                    </p:set>
                                    <p:anim calcmode="lin" valueType="num">
                                      <p:cBhvr additive="base">
                                        <p:cTn id="6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xEl>
                                              <p:pRg st="0" end="0"/>
                                            </p:txEl>
                                          </p:spTgt>
                                        </p:tgtEl>
                                        <p:attrNameLst>
                                          <p:attrName>style.visibility</p:attrName>
                                        </p:attrNameLst>
                                      </p:cBhvr>
                                      <p:to>
                                        <p:strVal val="visible"/>
                                      </p:to>
                                    </p:set>
                                    <p:anim calcmode="lin" valueType="num">
                                      <p:cBhvr additive="base">
                                        <p:cTn id="6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par>
                          <p:cTn id="75" fill="hold">
                            <p:stCondLst>
                              <p:cond delay="3750"/>
                            </p:stCondLst>
                            <p:childTnLst>
                              <p:par>
                                <p:cTn id="76" presetID="2" presetClass="entr" presetSubtype="1" decel="10000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par>
                                <p:cTn id="80" presetID="2" presetClass="entr" presetSubtype="1" decel="10000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1000" fill="hold"/>
                                        <p:tgtEl>
                                          <p:spTgt spid="14"/>
                                        </p:tgtEl>
                                        <p:attrNameLst>
                                          <p:attrName>ppt_x</p:attrName>
                                        </p:attrNameLst>
                                      </p:cBhvr>
                                      <p:tavLst>
                                        <p:tav tm="0">
                                          <p:val>
                                            <p:strVal val="#ppt_x"/>
                                          </p:val>
                                        </p:tav>
                                        <p:tav tm="100000">
                                          <p:val>
                                            <p:strVal val="#ppt_x"/>
                                          </p:val>
                                        </p:tav>
                                      </p:tavLst>
                                    </p:anim>
                                    <p:anim calcmode="lin" valueType="num">
                                      <p:cBhvr additive="base">
                                        <p:cTn id="83" dur="1000" fill="hold"/>
                                        <p:tgtEl>
                                          <p:spTgt spid="14"/>
                                        </p:tgtEl>
                                        <p:attrNameLst>
                                          <p:attrName>ppt_y</p:attrName>
                                        </p:attrNameLst>
                                      </p:cBhvr>
                                      <p:tavLst>
                                        <p:tav tm="0">
                                          <p:val>
                                            <p:strVal val="0-#ppt_h/2"/>
                                          </p:val>
                                        </p:tav>
                                        <p:tav tm="100000">
                                          <p:val>
                                            <p:strVal val="#ppt_y"/>
                                          </p:val>
                                        </p:tav>
                                      </p:tavLst>
                                    </p:anim>
                                  </p:childTnLst>
                                </p:cTn>
                              </p:par>
                              <p:par>
                                <p:cTn id="84" presetID="45" presetClass="entr" presetSubtype="0" fill="hold" grpId="2"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ppt_w</p:attrName>
                                        </p:attrNameLst>
                                      </p:cBhvr>
                                      <p:tavLst>
                                        <p:tav tm="0" fmla="#ppt_w*sin(2.5*pi*$)">
                                          <p:val>
                                            <p:fltVal val="0"/>
                                          </p:val>
                                        </p:tav>
                                        <p:tav tm="100000">
                                          <p:val>
                                            <p:fltVal val="1"/>
                                          </p:val>
                                        </p:tav>
                                      </p:tavLst>
                                    </p:anim>
                                    <p:anim calcmode="lin" valueType="num">
                                      <p:cBhvr>
                                        <p:cTn id="88" dur="1000" fill="hold"/>
                                        <p:tgtEl>
                                          <p:spTgt spid="12"/>
                                        </p:tgtEl>
                                        <p:attrNameLst>
                                          <p:attrName>ppt_h</p:attrName>
                                        </p:attrNameLst>
                                      </p:cBhvr>
                                      <p:tavLst>
                                        <p:tav tm="0">
                                          <p:val>
                                            <p:strVal val="#ppt_h"/>
                                          </p:val>
                                        </p:tav>
                                        <p:tav tm="100000">
                                          <p:val>
                                            <p:strVal val="#ppt_h"/>
                                          </p:val>
                                        </p:tav>
                                      </p:tavLst>
                                    </p:anim>
                                  </p:childTnLst>
                                </p:cTn>
                              </p:par>
                              <p:par>
                                <p:cTn id="89" presetID="45" presetClass="entr" presetSubtype="0" fill="hold" grpId="2"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ppt_w</p:attrName>
                                        </p:attrNameLst>
                                      </p:cBhvr>
                                      <p:tavLst>
                                        <p:tav tm="0" fmla="#ppt_w*sin(2.5*pi*$)">
                                          <p:val>
                                            <p:fltVal val="0"/>
                                          </p:val>
                                        </p:tav>
                                        <p:tav tm="100000">
                                          <p:val>
                                            <p:fltVal val="1"/>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childTnLst>
                                </p:cTn>
                              </p:par>
                            </p:childTnLst>
                          </p:cTn>
                        </p:par>
                        <p:par>
                          <p:cTn id="94" fill="hold">
                            <p:stCondLst>
                              <p:cond delay="4750"/>
                            </p:stCondLst>
                            <p:childTnLst>
                              <p:par>
                                <p:cTn id="95" presetID="2" presetClass="entr" presetSubtype="4" decel="100000" fill="hold" grpId="0" nodeType="after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 calcmode="lin" valueType="num">
                                      <p:cBhvr additive="base">
                                        <p:cTn id="9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decel="100000" fill="hold" grpId="0" nodeType="withEffect">
                                  <p:stCondLst>
                                    <p:cond delay="0"/>
                                  </p:stCondLst>
                                  <p:childTnLst>
                                    <p:set>
                                      <p:cBhvr>
                                        <p:cTn id="100" dur="1" fill="hold">
                                          <p:stCondLst>
                                            <p:cond delay="0"/>
                                          </p:stCondLst>
                                        </p:cTn>
                                        <p:tgtEl>
                                          <p:spTgt spid="21">
                                            <p:txEl>
                                              <p:pRg st="0" end="0"/>
                                            </p:txEl>
                                          </p:spTgt>
                                        </p:tgtEl>
                                        <p:attrNameLst>
                                          <p:attrName>style.visibility</p:attrName>
                                        </p:attrNameLst>
                                      </p:cBhvr>
                                      <p:to>
                                        <p:strVal val="visible"/>
                                      </p:to>
                                    </p:set>
                                    <p:anim calcmode="lin" valueType="num">
                                      <p:cBhvr additive="base">
                                        <p:cTn id="10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03" presetID="2" presetClass="entr" presetSubtype="4" decel="10000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8" grpId="2" animBg="1">
        <p:tmplLst>
          <p:tmpl>
            <p:tnLst>
              <p:par>
                <p:cTn presetID="45"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ppt_w</p:attrName>
                        </p:attrNameLst>
                      </p:cBhvr>
                      <p:tavLst>
                        <p:tav tm="0" fmla="#ppt_w*sin(2.5*pi*$)">
                          <p:val>
                            <p:fltVal val="0"/>
                          </p:val>
                        </p:tav>
                        <p:tav tm="100000">
                          <p:val>
                            <p:fltVal val="1"/>
                          </p:val>
                        </p:tav>
                      </p:tavLst>
                    </p:anim>
                    <p:anim calcmode="lin" valueType="num">
                      <p:cBhvr>
                        <p:cTn dur="1000" fill="hold"/>
                        <p:tgtEl>
                          <p:spTgt spid="8"/>
                        </p:tgtEl>
                        <p:attrNameLst>
                          <p:attrName>ppt_h</p:attrName>
                        </p:attrNameLst>
                      </p:cBhvr>
                      <p:tavLst>
                        <p:tav tm="0">
                          <p:val>
                            <p:strVal val="#ppt_h"/>
                          </p:val>
                        </p:tav>
                        <p:tav tm="100000">
                          <p:val>
                            <p:strVal val="#ppt_h"/>
                          </p:val>
                        </p:tav>
                      </p:tavLst>
                    </p:anim>
                  </p:childTnLst>
                </p:cTn>
              </p:par>
            </p:tnLst>
          </p:tmpl>
        </p:tmplLst>
      </p:bldP>
      <p:bldP spid="11" grpId="0" animBg="1">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ppt_x"/>
                          </p:val>
                        </p:tav>
                        <p:tav tm="100000">
                          <p:val>
                            <p:strVal val="#ppt_x"/>
                          </p:val>
                        </p:tav>
                      </p:tavLst>
                    </p:anim>
                    <p:anim calcmode="lin" valueType="num">
                      <p:cBhvr additive="base">
                        <p:cTn dur="1000" fill="hold"/>
                        <p:tgtEl>
                          <p:spTgt spid="11"/>
                        </p:tgtEl>
                        <p:attrNameLst>
                          <p:attrName>ppt_y</p:attrName>
                        </p:attrNameLst>
                      </p:cBhvr>
                      <p:tavLst>
                        <p:tav tm="0">
                          <p:val>
                            <p:strVal val="0-#ppt_h/2"/>
                          </p:val>
                        </p:tav>
                        <p:tav tm="100000">
                          <p:val>
                            <p:strVal val="#ppt_y"/>
                          </p:val>
                        </p:tav>
                      </p:tavLst>
                    </p:anim>
                  </p:childTnLst>
                </p:cTn>
              </p:par>
            </p:tnLst>
          </p:tmpl>
        </p:tmplLst>
      </p:bldP>
      <p:bldP spid="11" grpId="2" animBg="1">
        <p:tmplLst>
          <p:tmpl>
            <p:tnLst>
              <p:par>
                <p:cTn presetID="45"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ppt_w</p:attrName>
                        </p:attrNameLst>
                      </p:cBhvr>
                      <p:tavLst>
                        <p:tav tm="0" fmla="#ppt_w*sin(2.5*pi*$)">
                          <p:val>
                            <p:fltVal val="0"/>
                          </p:val>
                        </p:tav>
                        <p:tav tm="100000">
                          <p:val>
                            <p:fltVal val="1"/>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childTnLst>
                </p:cTn>
              </p:par>
            </p:tnLst>
          </p:tmpl>
        </p:tmplLst>
      </p:bldP>
      <p:bldP spid="12" grpId="0" animBg="1">
        <p:tmplLst>
          <p:tmpl>
            <p:tnLst>
              <p:par>
                <p:cTn presetID="2" presetClass="entr" presetSubtype="1"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ppt_x"/>
                          </p:val>
                        </p:tav>
                        <p:tav tm="100000">
                          <p:val>
                            <p:strVal val="#ppt_x"/>
                          </p:val>
                        </p:tav>
                      </p:tavLst>
                    </p:anim>
                    <p:anim calcmode="lin" valueType="num">
                      <p:cBhvr additive="base">
                        <p:cTn dur="1000" fill="hold"/>
                        <p:tgtEl>
                          <p:spTgt spid="12"/>
                        </p:tgtEl>
                        <p:attrNameLst>
                          <p:attrName>ppt_y</p:attrName>
                        </p:attrNameLst>
                      </p:cBhvr>
                      <p:tavLst>
                        <p:tav tm="0">
                          <p:val>
                            <p:strVal val="0-#ppt_h/2"/>
                          </p:val>
                        </p:tav>
                        <p:tav tm="100000">
                          <p:val>
                            <p:strVal val="#ppt_y"/>
                          </p:val>
                        </p:tav>
                      </p:tavLst>
                    </p:anim>
                  </p:childTnLst>
                </p:cTn>
              </p:par>
            </p:tnLst>
          </p:tmpl>
        </p:tmplLst>
      </p:bldP>
      <p:bldP spid="12" grpId="2" animBg="1">
        <p:tmplLst>
          <p:tmpl>
            <p:tnLst>
              <p:par>
                <p:cTn presetID="45"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ppt_w</p:attrName>
                        </p:attrNameLst>
                      </p:cBhvr>
                      <p:tavLst>
                        <p:tav tm="0" fmla="#ppt_w*sin(2.5*pi*$)">
                          <p:val>
                            <p:fltVal val="0"/>
                          </p:val>
                        </p:tav>
                        <p:tav tm="100000">
                          <p:val>
                            <p:fltVal val="1"/>
                          </p:val>
                        </p:tav>
                      </p:tavLst>
                    </p:anim>
                    <p:anim calcmode="lin" valueType="num">
                      <p:cBhvr>
                        <p:cTn dur="1000" fill="hold"/>
                        <p:tgtEl>
                          <p:spTgt spid="12"/>
                        </p:tgtEl>
                        <p:attrNameLst>
                          <p:attrName>ppt_h</p:attrName>
                        </p:attrNameLst>
                      </p:cBhvr>
                      <p:tavLst>
                        <p:tav tm="0">
                          <p:val>
                            <p:strVal val="#ppt_h"/>
                          </p:val>
                        </p:tav>
                        <p:tav tm="100000">
                          <p:val>
                            <p:strVal val="#ppt_h"/>
                          </p:val>
                        </p:tav>
                      </p:tavLst>
                    </p:anim>
                  </p:childTnLst>
                </p:cTn>
              </p:par>
            </p:tnLst>
          </p:tmpl>
        </p:tmplLst>
      </p:bldP>
      <p:bldP spid="13" grpId="0"/>
      <p:bldP spid="13" grpId="2"/>
      <p:bldP spid="14" grpId="0"/>
      <p:bldP spid="14" grpId="2"/>
      <p:bldP spid="15" grpId="0"/>
      <p:bldP spid="15" grpId="2"/>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animBg="1"/>
      <p:bldP spid="2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2"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5"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5387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750" fill="hold"/>
                                        <p:tgtEl>
                                          <p:spTgt spid="43"/>
                                        </p:tgtEl>
                                        <p:attrNameLst>
                                          <p:attrName>ppt_x</p:attrName>
                                        </p:attrNameLst>
                                      </p:cBhvr>
                                      <p:tavLst>
                                        <p:tav tm="0">
                                          <p:val>
                                            <p:strVal val="#ppt_x"/>
                                          </p:val>
                                        </p:tav>
                                        <p:tav tm="100000">
                                          <p:val>
                                            <p:strVal val="#ppt_x"/>
                                          </p:val>
                                        </p:tav>
                                      </p:tavLst>
                                    </p:anim>
                                    <p:anim calcmode="lin" valueType="num">
                                      <p:cBhvr additive="base">
                                        <p:cTn id="72" dur="750" fill="hold"/>
                                        <p:tgtEl>
                                          <p:spTgt spid="43"/>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additive="base">
                                        <p:cTn id="75" dur="750" fill="hold"/>
                                        <p:tgtEl>
                                          <p:spTgt spid="42"/>
                                        </p:tgtEl>
                                        <p:attrNameLst>
                                          <p:attrName>ppt_x</p:attrName>
                                        </p:attrNameLst>
                                      </p:cBhvr>
                                      <p:tavLst>
                                        <p:tav tm="0">
                                          <p:val>
                                            <p:strVal val="0-#ppt_w/2"/>
                                          </p:val>
                                        </p:tav>
                                        <p:tav tm="100000">
                                          <p:val>
                                            <p:strVal val="#ppt_x"/>
                                          </p:val>
                                        </p:tav>
                                      </p:tavLst>
                                    </p:anim>
                                    <p:anim calcmode="lin" valueType="num">
                                      <p:cBhvr additive="base">
                                        <p:cTn id="76" dur="750" fill="hold"/>
                                        <p:tgtEl>
                                          <p:spTgt spid="42"/>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750"/>
                                        <p:tgtEl>
                                          <p:spTgt spid="43"/>
                                        </p:tgtEl>
                                      </p:cBhvr>
                                    </p:animEffect>
                                    <p:anim calcmode="lin" valueType="num">
                                      <p:cBhvr>
                                        <p:cTn id="80" dur="750" fill="hold"/>
                                        <p:tgtEl>
                                          <p:spTgt spid="43"/>
                                        </p:tgtEl>
                                        <p:attrNameLst>
                                          <p:attrName>ppt_w</p:attrName>
                                        </p:attrNameLst>
                                      </p:cBhvr>
                                      <p:tavLst>
                                        <p:tav tm="0" fmla="#ppt_w*sin(2.5*pi*$)">
                                          <p:val>
                                            <p:fltVal val="0"/>
                                          </p:val>
                                        </p:tav>
                                        <p:tav tm="100000">
                                          <p:val>
                                            <p:fltVal val="1"/>
                                          </p:val>
                                        </p:tav>
                                      </p:tavLst>
                                    </p:anim>
                                    <p:anim calcmode="lin" valueType="num">
                                      <p:cBhvr>
                                        <p:cTn id="81" dur="750" fill="hold"/>
                                        <p:tgtEl>
                                          <p:spTgt spid="43"/>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750"/>
                                        <p:tgtEl>
                                          <p:spTgt spid="42"/>
                                        </p:tgtEl>
                                      </p:cBhvr>
                                    </p:animEffect>
                                    <p:anim calcmode="lin" valueType="num">
                                      <p:cBhvr>
                                        <p:cTn id="85" dur="750" fill="hold"/>
                                        <p:tgtEl>
                                          <p:spTgt spid="42"/>
                                        </p:tgtEl>
                                        <p:attrNameLst>
                                          <p:attrName>ppt_w</p:attrName>
                                        </p:attrNameLst>
                                      </p:cBhvr>
                                      <p:tavLst>
                                        <p:tav tm="0" fmla="#ppt_w*sin(2.5*pi*$)">
                                          <p:val>
                                            <p:fltVal val="0"/>
                                          </p:val>
                                        </p:tav>
                                        <p:tav tm="100000">
                                          <p:val>
                                            <p:fltVal val="1"/>
                                          </p:val>
                                        </p:tav>
                                      </p:tavLst>
                                    </p:anim>
                                    <p:anim calcmode="lin" valueType="num">
                                      <p:cBhvr>
                                        <p:cTn id="86" dur="750" fill="hold"/>
                                        <p:tgtEl>
                                          <p:spTgt spid="42"/>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44">
                                            <p:txEl>
                                              <p:pRg st="0" end="0"/>
                                            </p:txEl>
                                          </p:spTgt>
                                        </p:tgtEl>
                                        <p:attrNameLst>
                                          <p:attrName>style.visibility</p:attrName>
                                        </p:attrNameLst>
                                      </p:cBhvr>
                                      <p:to>
                                        <p:strVal val="visible"/>
                                      </p:to>
                                    </p:set>
                                    <p:anim calcmode="lin" valueType="num">
                                      <p:cBhvr additive="base">
                                        <p:cTn id="89"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44">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45">
                                            <p:txEl>
                                              <p:pRg st="0" end="0"/>
                                            </p:txEl>
                                          </p:spTgt>
                                        </p:tgtEl>
                                        <p:attrNameLst>
                                          <p:attrName>style.visibility</p:attrName>
                                        </p:attrNameLst>
                                      </p:cBhvr>
                                      <p:to>
                                        <p:strVal val="visible"/>
                                      </p:to>
                                    </p:set>
                                    <p:anim calcmode="lin" valueType="num">
                                      <p:cBhvr additive="base">
                                        <p:cTn id="94"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2" grpId="1" animBg="1"/>
      <p:bldP spid="43" grpId="0" animBg="1"/>
      <p:bldP spid="43" grpId="1" animBg="1"/>
      <p:bldP spid="44"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0-#ppt_h/2"/>
                          </p:val>
                        </p:tav>
                        <p:tav tm="100000">
                          <p:val>
                            <p:strVal val="#ppt_y"/>
                          </p:val>
                        </p:tav>
                      </p:tavLst>
                    </p:anim>
                  </p:childTnLst>
                </p:cTn>
              </p:par>
            </p:tnLst>
          </p:tmpl>
        </p:tmplLst>
      </p:bldP>
      <p:bldP spid="45"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 name=""/>
        <p:cNvGrpSpPr/>
        <p:nvPr/>
      </p:nvGrpSpPr>
      <p:grpSpPr>
        <a:xfrm>
          <a:off x="0" y="0"/>
          <a:ext cx="0" cy="0"/>
          <a:chOff x="0" y="0"/>
          <a:chExt cx="0" cy="0"/>
        </a:xfrm>
      </p:grpSpPr>
      <p:sp>
        <p:nvSpPr>
          <p:cNvPr id="7" name="正方形/長方形 6"/>
          <p:cNvSpPr/>
          <p:nvPr userDrawn="1"/>
        </p:nvSpPr>
        <p:spPr>
          <a:xfrm>
            <a:off x="761206" y="3352800"/>
            <a:ext cx="3920837" cy="3311236"/>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9323316" y="3352799"/>
            <a:ext cx="3920837" cy="4475019"/>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a:off x="13604369" y="3352799"/>
            <a:ext cx="3920838" cy="5001491"/>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1"/>
            <a:ext cx="18286413" cy="33527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5042261" y="1"/>
            <a:ext cx="3920837" cy="725978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userDrawn="1"/>
        </p:nvSpPr>
        <p:spPr>
          <a:xfrm>
            <a:off x="816625" y="2386804"/>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5106919" y="2386803"/>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9397213" y="2386803"/>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13687506" y="2386802"/>
            <a:ext cx="2771703" cy="1015663"/>
          </a:xfrm>
          <a:prstGeom prst="rect">
            <a:avLst/>
          </a:prstGeom>
          <a:noFill/>
        </p:spPr>
        <p:txBody>
          <a:bodyPr wrap="square" rtlCol="0">
            <a:spAutoFit/>
          </a:bodyPr>
          <a:lstStyle/>
          <a:p>
            <a:r>
              <a:rPr kumimoji="1" lang="en-US" altLang="ja-JP" sz="60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6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28" name="正方形/長方形 27"/>
          <p:cNvSpPr/>
          <p:nvPr userDrawn="1"/>
        </p:nvSpPr>
        <p:spPr>
          <a:xfrm>
            <a:off x="9496981"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4"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5"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761206" y="7998731"/>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9323316" y="1543100"/>
            <a:ext cx="8098881"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Tree>
    <p:extLst>
      <p:ext uri="{BB962C8B-B14F-4D97-AF65-F5344CB8AC3E}">
        <p14:creationId xmlns:p14="http://schemas.microsoft.com/office/powerpoint/2010/main" val="840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 name=""/>
        <p:cNvGrpSpPr/>
        <p:nvPr/>
      </p:nvGrpSpPr>
      <p:grpSpPr>
        <a:xfrm>
          <a:off x="0" y="0"/>
          <a:ext cx="0" cy="0"/>
          <a:chOff x="0" y="0"/>
          <a:chExt cx="0" cy="0"/>
        </a:xfrm>
      </p:grpSpPr>
      <p:sp>
        <p:nvSpPr>
          <p:cNvPr id="27" name="円/楕円 26"/>
          <p:cNvSpPr/>
          <p:nvPr userDrawn="1"/>
        </p:nvSpPr>
        <p:spPr>
          <a:xfrm>
            <a:off x="11143377" y="3995458"/>
            <a:ext cx="1032497" cy="1032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円/楕円 4"/>
          <p:cNvSpPr/>
          <p:nvPr userDrawn="1"/>
        </p:nvSpPr>
        <p:spPr>
          <a:xfrm>
            <a:off x="11951518" y="5027955"/>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6664309" y="1039044"/>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userDrawn="1"/>
        </p:nvSpPr>
        <p:spPr>
          <a:xfrm>
            <a:off x="5584189" y="247920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6500424" y="914897"/>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4329563" y="6222956"/>
            <a:ext cx="9577064" cy="792088"/>
          </a:xfrm>
        </p:spPr>
        <p:txBody>
          <a:bodyPr anchor="b">
            <a:normAutofit/>
          </a:bodyPr>
          <a:lstStyle>
            <a:lvl1pPr algn="ctr">
              <a:defRPr sz="3600" baseline="0">
                <a:solidFill>
                  <a:schemeClr val="tx2"/>
                </a:solidFill>
                <a:latin typeface="Route 159 Light" pitchFamily="50" charset="0"/>
              </a:defRPr>
            </a:lvl1pPr>
          </a:lstStyle>
          <a:p>
            <a:r>
              <a:rPr kumimoji="1" lang="en-US" altLang="ja-JP" dirty="0" smtClean="0"/>
              <a:t>Text goes here</a:t>
            </a:r>
            <a:endParaRPr kumimoji="1" lang="ja-JP" altLang="en-US" dirty="0"/>
          </a:p>
        </p:txBody>
      </p:sp>
      <p:sp>
        <p:nvSpPr>
          <p:cNvPr id="10" name="正方形/長方形 9"/>
          <p:cNvSpPr/>
          <p:nvPr userDrawn="1"/>
        </p:nvSpPr>
        <p:spPr>
          <a:xfrm>
            <a:off x="7523026" y="773578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sz="2400" i="1" baseline="0">
                <a:solidFill>
                  <a:schemeClr val="accent1">
                    <a:lumMod val="75000"/>
                  </a:schemeClr>
                </a:solidFill>
                <a:latin typeface="+mn-lt"/>
              </a:defRPr>
            </a:lvl1pPr>
          </a:lstStyle>
          <a:p>
            <a:pPr lvl="0"/>
            <a:r>
              <a:rPr kumimoji="1" lang="en-US" altLang="ja-JP" dirty="0" smtClean="0"/>
              <a:t>Text goes here</a:t>
            </a:r>
            <a:endParaRPr kumimoji="1" lang="ja-JP" altLang="en-US" dirty="0" smtClean="0"/>
          </a:p>
        </p:txBody>
      </p:sp>
      <p:sp>
        <p:nvSpPr>
          <p:cNvPr id="12" name="図プレースホルダー 5"/>
          <p:cNvSpPr>
            <a:spLocks noGrp="1"/>
          </p:cNvSpPr>
          <p:nvPr>
            <p:ph type="pic" sz="quarter" idx="13" hasCustomPrompt="1"/>
          </p:nvPr>
        </p:nvSpPr>
        <p:spPr>
          <a:xfrm>
            <a:off x="6664309" y="1039044"/>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22"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3" name="円/楕円 22"/>
          <p:cNvSpPr/>
          <p:nvPr userDrawn="1"/>
        </p:nvSpPr>
        <p:spPr>
          <a:xfrm>
            <a:off x="4354674" y="2047156"/>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円/楕円 23"/>
          <p:cNvSpPr/>
          <p:nvPr userDrawn="1"/>
        </p:nvSpPr>
        <p:spPr>
          <a:xfrm>
            <a:off x="5584189" y="189975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13315215" y="4732632"/>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6" name="正方形/長方形 2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09602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ppt_w</p:attrName>
                                        </p:attrNameLst>
                                      </p:cBhvr>
                                      <p:tavLst>
                                        <p:tav tm="0" fmla="#ppt_w*sin(2.5*pi*$)">
                                          <p:val>
                                            <p:fltVal val="0"/>
                                          </p:val>
                                        </p:tav>
                                        <p:tav tm="100000">
                                          <p:val>
                                            <p:fltVal val="1"/>
                                          </p:val>
                                        </p:tav>
                                      </p:tavLst>
                                    </p:anim>
                                    <p:anim calcmode="lin" valueType="num">
                                      <p:cBhvr>
                                        <p:cTn id="9" dur="750" fill="hold"/>
                                        <p:tgtEl>
                                          <p:spTgt spid="23"/>
                                        </p:tgtEl>
                                        <p:attrNameLst>
                                          <p:attrName>ppt_h</p:attrName>
                                        </p:attrNameLst>
                                      </p:cBhvr>
                                      <p:tavLst>
                                        <p:tav tm="0">
                                          <p:val>
                                            <p:strVal val="#ppt_h"/>
                                          </p:val>
                                        </p:tav>
                                        <p:tav tm="100000">
                                          <p:val>
                                            <p:strVal val="#ppt_h"/>
                                          </p:val>
                                        </p:tav>
                                      </p:tavLst>
                                    </p:anim>
                                  </p:childTnLst>
                                </p:cTn>
                              </p:par>
                              <p:par>
                                <p:cTn id="10" presetID="2" presetClass="entr" presetSubtype="6" decel="100000" fill="hold" grpId="1"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1+#ppt_w/2"/>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ppt_w</p:attrName>
                                        </p:attrNameLst>
                                      </p:cBhvr>
                                      <p:tavLst>
                                        <p:tav tm="0" fmla="#ppt_w*sin(2.5*pi*$)">
                                          <p:val>
                                            <p:fltVal val="0"/>
                                          </p:val>
                                        </p:tav>
                                        <p:tav tm="100000">
                                          <p:val>
                                            <p:fltVal val="1"/>
                                          </p:val>
                                        </p:tav>
                                      </p:tavLst>
                                    </p:anim>
                                    <p:anim calcmode="lin" valueType="num">
                                      <p:cBhvr>
                                        <p:cTn id="18" dur="750" fill="hold"/>
                                        <p:tgtEl>
                                          <p:spTgt spid="7"/>
                                        </p:tgtEl>
                                        <p:attrNameLst>
                                          <p:attrName>ppt_h</p:attrName>
                                        </p:attrNameLst>
                                      </p:cBhvr>
                                      <p:tavLst>
                                        <p:tav tm="0">
                                          <p:val>
                                            <p:strVal val="#ppt_h"/>
                                          </p:val>
                                        </p:tav>
                                        <p:tav tm="100000">
                                          <p:val>
                                            <p:strVal val="#ppt_h"/>
                                          </p:val>
                                        </p:tav>
                                      </p:tavLst>
                                    </p:anim>
                                  </p:childTnLst>
                                </p:cTn>
                              </p:par>
                              <p:par>
                                <p:cTn id="19" presetID="2" presetClass="entr" presetSubtype="6" decel="100000" fill="hold" grpId="1"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1+#ppt_w/2"/>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750"/>
                                        <p:tgtEl>
                                          <p:spTgt spid="24"/>
                                        </p:tgtEl>
                                      </p:cBhvr>
                                    </p:animEffect>
                                    <p:anim calcmode="lin" valueType="num">
                                      <p:cBhvr>
                                        <p:cTn id="26" dur="750" fill="hold"/>
                                        <p:tgtEl>
                                          <p:spTgt spid="24"/>
                                        </p:tgtEl>
                                        <p:attrNameLst>
                                          <p:attrName>ppt_w</p:attrName>
                                        </p:attrNameLst>
                                      </p:cBhvr>
                                      <p:tavLst>
                                        <p:tav tm="0" fmla="#ppt_w*sin(2.5*pi*$)">
                                          <p:val>
                                            <p:fltVal val="0"/>
                                          </p:val>
                                        </p:tav>
                                        <p:tav tm="100000">
                                          <p:val>
                                            <p:fltVal val="1"/>
                                          </p:val>
                                        </p:tav>
                                      </p:tavLst>
                                    </p:anim>
                                    <p:anim calcmode="lin" valueType="num">
                                      <p:cBhvr>
                                        <p:cTn id="27" dur="750" fill="hold"/>
                                        <p:tgtEl>
                                          <p:spTgt spid="24"/>
                                        </p:tgtEl>
                                        <p:attrNameLst>
                                          <p:attrName>ppt_h</p:attrName>
                                        </p:attrNameLst>
                                      </p:cBhvr>
                                      <p:tavLst>
                                        <p:tav tm="0">
                                          <p:val>
                                            <p:strVal val="#ppt_h"/>
                                          </p:val>
                                        </p:tav>
                                        <p:tav tm="100000">
                                          <p:val>
                                            <p:strVal val="#ppt_h"/>
                                          </p:val>
                                        </p:tav>
                                      </p:tavLst>
                                    </p:anim>
                                  </p:childTnLst>
                                </p:cTn>
                              </p:par>
                              <p:par>
                                <p:cTn id="28" presetID="2" presetClass="entr" presetSubtype="6" decel="100000" fill="hold" grpId="1" nodeType="withEffect">
                                  <p:stCondLst>
                                    <p:cond delay="2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750" fill="hold"/>
                                        <p:tgtEl>
                                          <p:spTgt spid="24"/>
                                        </p:tgtEl>
                                        <p:attrNameLst>
                                          <p:attrName>ppt_x</p:attrName>
                                        </p:attrNameLst>
                                      </p:cBhvr>
                                      <p:tavLst>
                                        <p:tav tm="0">
                                          <p:val>
                                            <p:strVal val="1+#ppt_w/2"/>
                                          </p:val>
                                        </p:tav>
                                        <p:tav tm="100000">
                                          <p:val>
                                            <p:strVal val="#ppt_x"/>
                                          </p:val>
                                        </p:tav>
                                      </p:tavLst>
                                    </p:anim>
                                    <p:anim calcmode="lin" valueType="num">
                                      <p:cBhvr additive="base">
                                        <p:cTn id="31" dur="750" fill="hold"/>
                                        <p:tgtEl>
                                          <p:spTgt spid="24"/>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750"/>
                                        <p:tgtEl>
                                          <p:spTgt spid="5"/>
                                        </p:tgtEl>
                                      </p:cBhvr>
                                    </p:animEffect>
                                    <p:anim calcmode="lin" valueType="num">
                                      <p:cBhvr>
                                        <p:cTn id="35" dur="750" fill="hold"/>
                                        <p:tgtEl>
                                          <p:spTgt spid="5"/>
                                        </p:tgtEl>
                                        <p:attrNameLst>
                                          <p:attrName>ppt_w</p:attrName>
                                        </p:attrNameLst>
                                      </p:cBhvr>
                                      <p:tavLst>
                                        <p:tav tm="0" fmla="#ppt_w*sin(2.5*pi*$)">
                                          <p:val>
                                            <p:fltVal val="0"/>
                                          </p:val>
                                        </p:tav>
                                        <p:tav tm="100000">
                                          <p:val>
                                            <p:fltVal val="1"/>
                                          </p:val>
                                        </p:tav>
                                      </p:tavLst>
                                    </p:anim>
                                    <p:anim calcmode="lin" valueType="num">
                                      <p:cBhvr>
                                        <p:cTn id="36" dur="750" fill="hold"/>
                                        <p:tgtEl>
                                          <p:spTgt spid="5"/>
                                        </p:tgtEl>
                                        <p:attrNameLst>
                                          <p:attrName>ppt_h</p:attrName>
                                        </p:attrNameLst>
                                      </p:cBhvr>
                                      <p:tavLst>
                                        <p:tav tm="0">
                                          <p:val>
                                            <p:strVal val="#ppt_h"/>
                                          </p:val>
                                        </p:tav>
                                        <p:tav tm="100000">
                                          <p:val>
                                            <p:strVal val="#ppt_h"/>
                                          </p:val>
                                        </p:tav>
                                      </p:tavLst>
                                    </p:anim>
                                  </p:childTnLst>
                                </p:cTn>
                              </p:par>
                              <p:par>
                                <p:cTn id="37" presetID="2" presetClass="entr" presetSubtype="6" decel="100000" fill="hold" grpId="1"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750" fill="hold"/>
                                        <p:tgtEl>
                                          <p:spTgt spid="5"/>
                                        </p:tgtEl>
                                        <p:attrNameLst>
                                          <p:attrName>ppt_x</p:attrName>
                                        </p:attrNameLst>
                                      </p:cBhvr>
                                      <p:tavLst>
                                        <p:tav tm="0">
                                          <p:val>
                                            <p:strVal val="1+#ppt_w/2"/>
                                          </p:val>
                                        </p:tav>
                                        <p:tav tm="100000">
                                          <p:val>
                                            <p:strVal val="#ppt_x"/>
                                          </p:val>
                                        </p:tav>
                                      </p:tavLst>
                                    </p:anim>
                                    <p:anim calcmode="lin" valueType="num">
                                      <p:cBhvr additive="base">
                                        <p:cTn id="40" dur="750" fill="hold"/>
                                        <p:tgtEl>
                                          <p:spTgt spid="5"/>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750"/>
                                        <p:tgtEl>
                                          <p:spTgt spid="25"/>
                                        </p:tgtEl>
                                      </p:cBhvr>
                                    </p:animEffect>
                                    <p:anim calcmode="lin" valueType="num">
                                      <p:cBhvr>
                                        <p:cTn id="44" dur="750" fill="hold"/>
                                        <p:tgtEl>
                                          <p:spTgt spid="25"/>
                                        </p:tgtEl>
                                        <p:attrNameLst>
                                          <p:attrName>ppt_w</p:attrName>
                                        </p:attrNameLst>
                                      </p:cBhvr>
                                      <p:tavLst>
                                        <p:tav tm="0" fmla="#ppt_w*sin(2.5*pi*$)">
                                          <p:val>
                                            <p:fltVal val="0"/>
                                          </p:val>
                                        </p:tav>
                                        <p:tav tm="100000">
                                          <p:val>
                                            <p:fltVal val="1"/>
                                          </p:val>
                                        </p:tav>
                                      </p:tavLst>
                                    </p:anim>
                                    <p:anim calcmode="lin" valueType="num">
                                      <p:cBhvr>
                                        <p:cTn id="45" dur="750" fill="hold"/>
                                        <p:tgtEl>
                                          <p:spTgt spid="25"/>
                                        </p:tgtEl>
                                        <p:attrNameLst>
                                          <p:attrName>ppt_h</p:attrName>
                                        </p:attrNameLst>
                                      </p:cBhvr>
                                      <p:tavLst>
                                        <p:tav tm="0">
                                          <p:val>
                                            <p:strVal val="#ppt_h"/>
                                          </p:val>
                                        </p:tav>
                                        <p:tav tm="100000">
                                          <p:val>
                                            <p:strVal val="#ppt_h"/>
                                          </p:val>
                                        </p:tav>
                                      </p:tavLst>
                                    </p:anim>
                                  </p:childTnLst>
                                </p:cTn>
                              </p:par>
                              <p:par>
                                <p:cTn id="46" presetID="2" presetClass="entr" presetSubtype="6" decel="100000" fill="hold" grpId="1" nodeType="withEffect">
                                  <p:stCondLst>
                                    <p:cond delay="40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750" fill="hold"/>
                                        <p:tgtEl>
                                          <p:spTgt spid="25"/>
                                        </p:tgtEl>
                                        <p:attrNameLst>
                                          <p:attrName>ppt_x</p:attrName>
                                        </p:attrNameLst>
                                      </p:cBhvr>
                                      <p:tavLst>
                                        <p:tav tm="0">
                                          <p:val>
                                            <p:strVal val="1+#ppt_w/2"/>
                                          </p:val>
                                        </p:tav>
                                        <p:tav tm="100000">
                                          <p:val>
                                            <p:strVal val="#ppt_x"/>
                                          </p:val>
                                        </p:tav>
                                      </p:tavLst>
                                    </p:anim>
                                    <p:anim calcmode="lin" valueType="num">
                                      <p:cBhvr additive="base">
                                        <p:cTn id="49" dur="750" fill="hold"/>
                                        <p:tgtEl>
                                          <p:spTgt spid="25"/>
                                        </p:tgtEl>
                                        <p:attrNameLst>
                                          <p:attrName>ppt_y</p:attrName>
                                        </p:attrNameLst>
                                      </p:cBhvr>
                                      <p:tavLst>
                                        <p:tav tm="0">
                                          <p:val>
                                            <p:strVal val="1+#ppt_h/2"/>
                                          </p:val>
                                        </p:tav>
                                        <p:tav tm="100000">
                                          <p:val>
                                            <p:strVal val="#ppt_y"/>
                                          </p:val>
                                        </p:tav>
                                      </p:tavLst>
                                    </p:anim>
                                  </p:childTnLst>
                                </p:cTn>
                              </p:par>
                              <p:par>
                                <p:cTn id="50" presetID="45" presetClass="entr" presetSubtype="0" fill="hold" grpId="0" nodeType="withEffect">
                                  <p:stCondLst>
                                    <p:cond delay="5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750"/>
                                        <p:tgtEl>
                                          <p:spTgt spid="27"/>
                                        </p:tgtEl>
                                      </p:cBhvr>
                                    </p:animEffect>
                                    <p:anim calcmode="lin" valueType="num">
                                      <p:cBhvr>
                                        <p:cTn id="53" dur="750" fill="hold"/>
                                        <p:tgtEl>
                                          <p:spTgt spid="27"/>
                                        </p:tgtEl>
                                        <p:attrNameLst>
                                          <p:attrName>ppt_w</p:attrName>
                                        </p:attrNameLst>
                                      </p:cBhvr>
                                      <p:tavLst>
                                        <p:tav tm="0" fmla="#ppt_w*sin(2.5*pi*$)">
                                          <p:val>
                                            <p:fltVal val="0"/>
                                          </p:val>
                                        </p:tav>
                                        <p:tav tm="100000">
                                          <p:val>
                                            <p:fltVal val="1"/>
                                          </p:val>
                                        </p:tav>
                                      </p:tavLst>
                                    </p:anim>
                                    <p:anim calcmode="lin" valueType="num">
                                      <p:cBhvr>
                                        <p:cTn id="54" dur="750" fill="hold"/>
                                        <p:tgtEl>
                                          <p:spTgt spid="27"/>
                                        </p:tgtEl>
                                        <p:attrNameLst>
                                          <p:attrName>ppt_h</p:attrName>
                                        </p:attrNameLst>
                                      </p:cBhvr>
                                      <p:tavLst>
                                        <p:tav tm="0">
                                          <p:val>
                                            <p:strVal val="#ppt_h"/>
                                          </p:val>
                                        </p:tav>
                                        <p:tav tm="100000">
                                          <p:val>
                                            <p:strVal val="#ppt_h"/>
                                          </p:val>
                                        </p:tav>
                                      </p:tavLst>
                                    </p:anim>
                                  </p:childTnLst>
                                </p:cTn>
                              </p:par>
                              <p:par>
                                <p:cTn id="55" presetID="2" presetClass="entr" presetSubtype="6" decel="100000" fill="hold" grpId="1" nodeType="withEffect">
                                  <p:stCondLst>
                                    <p:cond delay="50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750" fill="hold"/>
                                        <p:tgtEl>
                                          <p:spTgt spid="27"/>
                                        </p:tgtEl>
                                        <p:attrNameLst>
                                          <p:attrName>ppt_x</p:attrName>
                                        </p:attrNameLst>
                                      </p:cBhvr>
                                      <p:tavLst>
                                        <p:tav tm="0">
                                          <p:val>
                                            <p:strVal val="1+#ppt_w/2"/>
                                          </p:val>
                                        </p:tav>
                                        <p:tav tm="100000">
                                          <p:val>
                                            <p:strVal val="#ppt_x"/>
                                          </p:val>
                                        </p:tav>
                                      </p:tavLst>
                                    </p:anim>
                                    <p:anim calcmode="lin" valueType="num">
                                      <p:cBhvr additive="base">
                                        <p:cTn id="58" dur="750" fill="hold"/>
                                        <p:tgtEl>
                                          <p:spTgt spid="2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5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2" presetClass="entr" presetSubtype="1" decel="100000" fill="hold" grpId="1" nodeType="withEffect">
                                  <p:stCondLst>
                                    <p:cond delay="50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1000" fill="hold"/>
                                        <p:tgtEl>
                                          <p:spTgt spid="6"/>
                                        </p:tgtEl>
                                        <p:attrNameLst>
                                          <p:attrName>ppt_x</p:attrName>
                                        </p:attrNameLst>
                                      </p:cBhvr>
                                      <p:tavLst>
                                        <p:tav tm="0">
                                          <p:val>
                                            <p:strVal val="#ppt_x"/>
                                          </p:val>
                                        </p:tav>
                                        <p:tav tm="100000">
                                          <p:val>
                                            <p:strVal val="#ppt_x"/>
                                          </p:val>
                                        </p:tav>
                                      </p:tavLst>
                                    </p:anim>
                                    <p:anim calcmode="lin" valueType="num">
                                      <p:cBhvr additive="base">
                                        <p:cTn id="65" dur="1000" fill="hold"/>
                                        <p:tgtEl>
                                          <p:spTgt spid="6"/>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60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childTnLst>
                                </p:cTn>
                              </p:par>
                              <p:par>
                                <p:cTn id="69" presetID="2" presetClass="entr" presetSubtype="1" decel="100000" fill="hold" grpId="1" nodeType="withEffect">
                                  <p:stCondLst>
                                    <p:cond delay="60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1000" fill="hold"/>
                                        <p:tgtEl>
                                          <p:spTgt spid="8"/>
                                        </p:tgtEl>
                                        <p:attrNameLst>
                                          <p:attrName>ppt_x</p:attrName>
                                        </p:attrNameLst>
                                      </p:cBhvr>
                                      <p:tavLst>
                                        <p:tav tm="0">
                                          <p:val>
                                            <p:strVal val="#ppt_x"/>
                                          </p:val>
                                        </p:tav>
                                        <p:tav tm="100000">
                                          <p:val>
                                            <p:strVal val="#ppt_x"/>
                                          </p:val>
                                        </p:tav>
                                      </p:tavLst>
                                    </p:anim>
                                    <p:anim calcmode="lin" valueType="num">
                                      <p:cBhvr additive="base">
                                        <p:cTn id="72" dur="1000" fill="hold"/>
                                        <p:tgtEl>
                                          <p:spTgt spid="8"/>
                                        </p:tgtEl>
                                        <p:attrNameLst>
                                          <p:attrName>ppt_y</p:attrName>
                                        </p:attrNameLst>
                                      </p:cBhvr>
                                      <p:tavLst>
                                        <p:tav tm="0">
                                          <p:val>
                                            <p:strVal val="0-#ppt_h/2"/>
                                          </p:val>
                                        </p:tav>
                                        <p:tav tm="100000">
                                          <p:val>
                                            <p:strVal val="#ppt_y"/>
                                          </p:val>
                                        </p:tav>
                                      </p:tavLst>
                                    </p:anim>
                                  </p:childTnLst>
                                </p:cTn>
                              </p:par>
                              <p:par>
                                <p:cTn id="73" presetID="10" presetClass="entr" presetSubtype="0" fill="hold" grpId="0" nodeType="withEffect">
                                  <p:stCondLst>
                                    <p:cond delay="70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childTnLst>
                                </p:cTn>
                              </p:par>
                              <p:par>
                                <p:cTn id="76" presetID="2" presetClass="entr" presetSubtype="1" decel="100000" fill="hold" grpId="1" nodeType="withEffect">
                                  <p:stCondLst>
                                    <p:cond delay="70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1000" fill="hold"/>
                                        <p:tgtEl>
                                          <p:spTgt spid="12"/>
                                        </p:tgtEl>
                                        <p:attrNameLst>
                                          <p:attrName>ppt_x</p:attrName>
                                        </p:attrNameLst>
                                      </p:cBhvr>
                                      <p:tavLst>
                                        <p:tav tm="0">
                                          <p:val>
                                            <p:strVal val="#ppt_x"/>
                                          </p:val>
                                        </p:tav>
                                        <p:tav tm="100000">
                                          <p:val>
                                            <p:strVal val="#ppt_x"/>
                                          </p:val>
                                        </p:tav>
                                      </p:tavLst>
                                    </p:anim>
                                    <p:anim calcmode="lin" valueType="num">
                                      <p:cBhvr additive="base">
                                        <p:cTn id="79" dur="1000" fill="hold"/>
                                        <p:tgtEl>
                                          <p:spTgt spid="12"/>
                                        </p:tgtEl>
                                        <p:attrNameLst>
                                          <p:attrName>ppt_y</p:attrName>
                                        </p:attrNameLst>
                                      </p:cBhvr>
                                      <p:tavLst>
                                        <p:tav tm="0">
                                          <p:val>
                                            <p:strVal val="0-#ppt_h/2"/>
                                          </p:val>
                                        </p:tav>
                                        <p:tav tm="100000">
                                          <p:val>
                                            <p:strVal val="#ppt_y"/>
                                          </p:val>
                                        </p:tav>
                                      </p:tavLst>
                                    </p:anim>
                                  </p:childTnLst>
                                </p:cTn>
                              </p:par>
                            </p:childTnLst>
                          </p:cTn>
                        </p:par>
                        <p:par>
                          <p:cTn id="80" fill="hold">
                            <p:stCondLst>
                              <p:cond delay="1700"/>
                            </p:stCondLst>
                            <p:childTnLst>
                              <p:par>
                                <p:cTn id="81" presetID="2" presetClass="entr" presetSubtype="4" decel="100000"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245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11">
                                            <p:txEl>
                                              <p:pRg st="0" end="0"/>
                                            </p:txEl>
                                          </p:spTgt>
                                        </p:tgtEl>
                                        <p:attrNameLst>
                                          <p:attrName>style.visibility</p:attrName>
                                        </p:attrNameLst>
                                      </p:cBhvr>
                                      <p:to>
                                        <p:strVal val="visible"/>
                                      </p:to>
                                    </p:set>
                                    <p:animEffect transition="in" filter="wipe(left)">
                                      <p:cBhvr>
                                        <p:cTn id="88" dur="500"/>
                                        <p:tgtEl>
                                          <p:spTgt spid="11">
                                            <p:txEl>
                                              <p:pRg st="0" end="0"/>
                                            </p:txEl>
                                          </p:spTgt>
                                        </p:tgtEl>
                                      </p:cBhvr>
                                    </p:animEffect>
                                  </p:childTnLst>
                                </p:cTn>
                              </p:par>
                            </p:childTnLst>
                          </p:cTn>
                        </p:par>
                        <p:par>
                          <p:cTn id="89" fill="hold">
                            <p:stCondLst>
                              <p:cond delay="3500"/>
                            </p:stCondLst>
                            <p:childTnLst>
                              <p:par>
                                <p:cTn id="90" presetID="2" presetClass="entr" presetSubtype="4" decel="10000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500" fill="hold"/>
                                        <p:tgtEl>
                                          <p:spTgt spid="10"/>
                                        </p:tgtEl>
                                        <p:attrNameLst>
                                          <p:attrName>ppt_x</p:attrName>
                                        </p:attrNameLst>
                                      </p:cBhvr>
                                      <p:tavLst>
                                        <p:tav tm="0">
                                          <p:val>
                                            <p:strVal val="#ppt_x"/>
                                          </p:val>
                                        </p:tav>
                                        <p:tav tm="100000">
                                          <p:val>
                                            <p:strVal val="#ppt_x"/>
                                          </p:val>
                                        </p:tav>
                                      </p:tavLst>
                                    </p:anim>
                                    <p:anim calcmode="lin" valueType="num">
                                      <p:cBhvr additive="base">
                                        <p:cTn id="93" dur="500" fill="hold"/>
                                        <p:tgtEl>
                                          <p:spTgt spid="10"/>
                                        </p:tgtEl>
                                        <p:attrNameLst>
                                          <p:attrName>ppt_y</p:attrName>
                                        </p:attrNameLst>
                                      </p:cBhvr>
                                      <p:tavLst>
                                        <p:tav tm="0">
                                          <p:val>
                                            <p:strVal val="1+#ppt_h/2"/>
                                          </p:val>
                                        </p:tav>
                                        <p:tav tm="100000">
                                          <p:val>
                                            <p:strVal val="#ppt_y"/>
                                          </p:val>
                                        </p:tav>
                                      </p:tavLst>
                                    </p:anim>
                                  </p:childTnLst>
                                </p:cTn>
                              </p:par>
                              <p:par>
                                <p:cTn id="94" presetID="2" presetClass="entr" presetSubtype="4" decel="100000" fill="hold" grpId="0" nodeType="withEffect">
                                  <p:stCondLst>
                                    <p:cond delay="100"/>
                                  </p:stCondLst>
                                  <p:childTnLst>
                                    <p:set>
                                      <p:cBhvr>
                                        <p:cTn id="95" dur="1" fill="hold">
                                          <p:stCondLst>
                                            <p:cond delay="0"/>
                                          </p:stCondLst>
                                        </p:cTn>
                                        <p:tgtEl>
                                          <p:spTgt spid="22">
                                            <p:txEl>
                                              <p:pRg st="0" end="0"/>
                                            </p:txEl>
                                          </p:spTgt>
                                        </p:tgtEl>
                                        <p:attrNameLst>
                                          <p:attrName>style.visibility</p:attrName>
                                        </p:attrNameLst>
                                      </p:cBhvr>
                                      <p:to>
                                        <p:strVal val="visible"/>
                                      </p:to>
                                    </p:set>
                                    <p:anim calcmode="lin" valueType="num">
                                      <p:cBhvr additive="base">
                                        <p:cTn id="96"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 grpId="0" animBg="1"/>
      <p:bldP spid="5" grpId="1" animBg="1"/>
      <p:bldP spid="6" grpId="0" animBg="1"/>
      <p:bldP spid="6" grpId="1" animBg="1"/>
      <p:bldP spid="7" grpId="0" animBg="1"/>
      <p:bldP spid="7" grpId="1" animBg="1"/>
      <p:bldP spid="8" grpId="0" animBg="1"/>
      <p:bldP spid="8" grpId="1" animBg="1"/>
      <p:bldP spid="9" grpId="0"/>
      <p:bldP spid="10" grpId="0" animBg="1"/>
      <p:bldP spid="11"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2" grpId="1" animBg="1"/>
      <p:bldP spid="22" grpId="0" build="p">
        <p:tmplLst>
          <p:tmpl lvl="1">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bldP spid="23" grpId="1" animBg="1"/>
      <p:bldP spid="24" grpId="0" animBg="1"/>
      <p:bldP spid="24" grpId="1" animBg="1"/>
      <p:bldP spid="25" grpId="0" animBg="1"/>
      <p:bldP spid="25" grpId="1"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smtClean="0"/>
              <a:t>Add an image</a:t>
            </a:r>
            <a:endParaRPr kumimoji="1" lang="ja-JP" altLang="en-US" dirty="0"/>
          </a:p>
        </p:txBody>
      </p:sp>
      <p:sp>
        <p:nvSpPr>
          <p:cNvPr id="6"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smtClean="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8495134" y="2407196"/>
            <a:ext cx="1080120" cy="720080"/>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11" name="直角三角形 10"/>
          <p:cNvSpPr/>
          <p:nvPr userDrawn="1"/>
        </p:nvSpPr>
        <p:spPr>
          <a:xfrm rot="5400000">
            <a:off x="9214817" y="3054872"/>
            <a:ext cx="288034" cy="432841"/>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14"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6" name="正方形/長方形 15"/>
          <p:cNvSpPr/>
          <p:nvPr userDrawn="1"/>
        </p:nvSpPr>
        <p:spPr>
          <a:xfrm>
            <a:off x="9863286" y="3127276"/>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8482996" y="4142583"/>
            <a:ext cx="1080120" cy="720080"/>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24" name="直角三角形 23"/>
          <p:cNvSpPr/>
          <p:nvPr userDrawn="1"/>
        </p:nvSpPr>
        <p:spPr>
          <a:xfrm rot="5400000">
            <a:off x="9202679" y="4790259"/>
            <a:ext cx="288034" cy="43284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26"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8" name="正方形/長方形 27"/>
          <p:cNvSpPr/>
          <p:nvPr userDrawn="1"/>
        </p:nvSpPr>
        <p:spPr>
          <a:xfrm>
            <a:off x="9851148" y="4862663"/>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8495134" y="5784377"/>
            <a:ext cx="1080120" cy="720080"/>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30" name="直角三角形 29"/>
          <p:cNvSpPr/>
          <p:nvPr userDrawn="1"/>
        </p:nvSpPr>
        <p:spPr>
          <a:xfrm rot="5400000">
            <a:off x="9214817" y="6432053"/>
            <a:ext cx="288034" cy="43284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32"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4" name="正方形/長方形 33"/>
          <p:cNvSpPr/>
          <p:nvPr userDrawn="1"/>
        </p:nvSpPr>
        <p:spPr>
          <a:xfrm>
            <a:off x="9863286" y="6504457"/>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8489452" y="7519764"/>
            <a:ext cx="1080120" cy="720080"/>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36" name="直角三角形 35"/>
          <p:cNvSpPr/>
          <p:nvPr userDrawn="1"/>
        </p:nvSpPr>
        <p:spPr>
          <a:xfrm rot="5400000">
            <a:off x="9209135" y="8167440"/>
            <a:ext cx="288034" cy="432841"/>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sz="44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a:t>
            </a:r>
            <a:endParaRPr kumimoji="1" lang="ja-JP" altLang="en-US" dirty="0" smtClean="0"/>
          </a:p>
        </p:txBody>
      </p:sp>
      <p:sp>
        <p:nvSpPr>
          <p:cNvPr id="38"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9"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0" name="正方形/長方形 39"/>
          <p:cNvSpPr/>
          <p:nvPr userDrawn="1"/>
        </p:nvSpPr>
        <p:spPr>
          <a:xfrm>
            <a:off x="9857604" y="823984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1574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5" name="図プレースホルダー 3"/>
          <p:cNvSpPr>
            <a:spLocks noGrp="1"/>
          </p:cNvSpPr>
          <p:nvPr>
            <p:ph type="pic" sz="quarter" idx="12" hasCustomPrompt="1"/>
          </p:nvPr>
        </p:nvSpPr>
        <p:spPr>
          <a:xfrm>
            <a:off x="-1" y="0"/>
            <a:ext cx="8999191" cy="10287000"/>
          </a:xfrm>
          <a:noFill/>
        </p:spPr>
        <p:txBody>
          <a:bodyPr/>
          <a:lstStyle>
            <a:lvl1pPr>
              <a:defRPr/>
            </a:lvl1pPr>
          </a:lstStyle>
          <a:p>
            <a:r>
              <a:rPr kumimoji="1" lang="en-US" altLang="ja-JP" dirty="0" smtClean="0"/>
              <a:t>Add an image</a:t>
            </a:r>
            <a:endParaRPr kumimoji="1" lang="ja-JP" altLang="en-US" dirty="0"/>
          </a:p>
        </p:txBody>
      </p:sp>
      <p:sp>
        <p:nvSpPr>
          <p:cNvPr id="6" name="タイトル プレースホルダー 1"/>
          <p:cNvSpPr>
            <a:spLocks noGrp="1"/>
          </p:cNvSpPr>
          <p:nvPr>
            <p:ph type="title" hasCustomPrompt="1"/>
          </p:nvPr>
        </p:nvSpPr>
        <p:spPr>
          <a:xfrm>
            <a:off x="9575254" y="1364343"/>
            <a:ext cx="7990959" cy="3096985"/>
          </a:xfrm>
          <a:prstGeom prst="rect">
            <a:avLst/>
          </a:prstGeom>
        </p:spPr>
        <p:txBody>
          <a:bodyPr vert="horz" lIns="163275" tIns="81638" rIns="163275" bIns="81638" rtlCol="0" anchor="b">
            <a:normAutofit/>
          </a:bodyPr>
          <a:lstStyle>
            <a:lvl1pPr>
              <a:defRPr baseline="0"/>
            </a:lvl1pPr>
          </a:lstStyle>
          <a:p>
            <a:r>
              <a:rPr kumimoji="1" lang="en-US" altLang="ja-JP" dirty="0" smtClean="0"/>
              <a:t>Slide Title Goes Here</a:t>
            </a:r>
            <a:endParaRPr kumimoji="1" lang="ja-JP" altLang="en-US" dirty="0"/>
          </a:p>
        </p:txBody>
      </p:sp>
      <p:sp>
        <p:nvSpPr>
          <p:cNvPr id="8" name="正方形/長方形 7"/>
          <p:cNvSpPr/>
          <p:nvPr userDrawn="1"/>
        </p:nvSpPr>
        <p:spPr>
          <a:xfrm>
            <a:off x="9719270" y="4497389"/>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2" name="スライド番号プレースホルダー 5"/>
          <p:cNvSpPr>
            <a:spLocks noGrp="1"/>
          </p:cNvSpPr>
          <p:nvPr>
            <p:ph type="sldNum" sz="quarter" idx="4"/>
          </p:nvPr>
        </p:nvSpPr>
        <p:spPr>
          <a:xfrm>
            <a:off x="17136094"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117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9142414"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95090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g text &amp; Description">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0"/>
            <a:ext cx="6376737" cy="1028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kumimoji="1" lang="en-US" altLang="ja-JP" dirty="0" smtClean="0"/>
              <a:t>Text</a:t>
            </a:r>
            <a:endParaRPr kumimoji="1" lang="ja-JP" altLang="en-US" dirty="0"/>
          </a:p>
        </p:txBody>
      </p:sp>
      <p:sp>
        <p:nvSpPr>
          <p:cNvPr id="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0041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lking">
    <p:bg>
      <p:bgPr>
        <a:solidFill>
          <a:schemeClr val="tx2"/>
        </a:solidFill>
        <a:effectLst/>
      </p:bgPr>
    </p:bg>
    <p:spTree>
      <p:nvGrpSpPr>
        <p:cNvPr id="1" name=""/>
        <p:cNvGrpSpPr/>
        <p:nvPr/>
      </p:nvGrpSpPr>
      <p:grpSpPr>
        <a:xfrm>
          <a:off x="0" y="0"/>
          <a:ext cx="0" cy="0"/>
          <a:chOff x="0" y="0"/>
          <a:chExt cx="0" cy="0"/>
        </a:xfrm>
      </p:grpSpPr>
      <p:sp>
        <p:nvSpPr>
          <p:cNvPr id="9" name="正方形/長方形 8"/>
          <p:cNvSpPr/>
          <p:nvPr userDrawn="1"/>
        </p:nvSpPr>
        <p:spPr>
          <a:xfrm>
            <a:off x="0" y="1"/>
            <a:ext cx="18286413" cy="5143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kumimoji="1" lang="en-US" altLang="ja-JP" dirty="0" smtClean="0"/>
              <a:t>Add an image</a:t>
            </a:r>
            <a:endParaRPr kumimoji="1" lang="ja-JP" altLang="en-US" dirty="0"/>
          </a:p>
        </p:txBody>
      </p:sp>
      <p:sp>
        <p:nvSpPr>
          <p:cNvPr id="6" name="タイトル プレースホルダー 1"/>
          <p:cNvSpPr>
            <a:spLocks noGrp="1"/>
          </p:cNvSpPr>
          <p:nvPr>
            <p:ph type="title" hasCustomPrompt="1"/>
          </p:nvPr>
        </p:nvSpPr>
        <p:spPr>
          <a:xfrm>
            <a:off x="9575254" y="829993"/>
            <a:ext cx="7990959" cy="4215032"/>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7" name="正方形/長方形 6"/>
          <p:cNvSpPr/>
          <p:nvPr userDrawn="1"/>
        </p:nvSpPr>
        <p:spPr>
          <a:xfrm>
            <a:off x="9719270" y="5376509"/>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2580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000"/>
                            </p:stCondLst>
                            <p:childTnLst>
                              <p:par>
                                <p:cTn id="13" presetID="2" presetClass="entr" presetSubtype="9" decel="100000" fill="hold" grpId="0" nodeType="afterEffect">
                                  <p:stCondLst>
                                    <p:cond delay="250"/>
                                  </p:stCondLst>
                                  <p:iterate type="wd">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900"/>
                            </p:stCondLst>
                            <p:childTnLst>
                              <p:par>
                                <p:cTn id="18" presetID="2" presetClass="entr" presetSubtype="2" decel="100000"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50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animBg="1"/>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dirty="0"/>
          </a:p>
        </p:txBody>
      </p:sp>
      <p:sp>
        <p:nvSpPr>
          <p:cNvPr id="5"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kumimoji="1" lang="en-US" altLang="ja-JP" dirty="0" smtClean="0"/>
              <a:t>Add an image</a:t>
            </a:r>
            <a:endParaRPr kumimoji="1" lang="ja-JP" altLang="en-US" dirty="0"/>
          </a:p>
        </p:txBody>
      </p:sp>
      <p:sp>
        <p:nvSpPr>
          <p:cNvPr id="6" name="図プレースホルダー 5"/>
          <p:cNvSpPr>
            <a:spLocks noGrp="1"/>
          </p:cNvSpPr>
          <p:nvPr>
            <p:ph type="pic" sz="quarter" idx="13" hasCustomPrompt="1"/>
          </p:nvPr>
        </p:nvSpPr>
        <p:spPr>
          <a:xfrm>
            <a:off x="3687753" y="4706599"/>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4" hasCustomPrompt="1"/>
          </p:nvPr>
        </p:nvSpPr>
        <p:spPr>
          <a:xfrm>
            <a:off x="7337324"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5" hasCustomPrompt="1"/>
          </p:nvPr>
        </p:nvSpPr>
        <p:spPr>
          <a:xfrm>
            <a:off x="10988185" y="4706943"/>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6" hasCustomPrompt="1"/>
          </p:nvPr>
        </p:nvSpPr>
        <p:spPr>
          <a:xfrm>
            <a:off x="14636467" y="43542"/>
            <a:ext cx="3600000" cy="4615544"/>
          </a:xfrm>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0" name="正方形/長方形 9"/>
          <p:cNvSpPr/>
          <p:nvPr userDrawn="1"/>
        </p:nvSpPr>
        <p:spPr>
          <a:xfrm>
            <a:off x="38182" y="4706943"/>
            <a:ext cx="3600000" cy="461520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正方形/長方形 10"/>
          <p:cNvSpPr/>
          <p:nvPr userDrawn="1"/>
        </p:nvSpPr>
        <p:spPr>
          <a:xfrm>
            <a:off x="3687753" y="43886"/>
            <a:ext cx="3600000" cy="461520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7337324" y="4706943"/>
            <a:ext cx="3600000" cy="46152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正方形/長方形 12"/>
          <p:cNvSpPr/>
          <p:nvPr userDrawn="1"/>
        </p:nvSpPr>
        <p:spPr>
          <a:xfrm>
            <a:off x="10988185" y="43886"/>
            <a:ext cx="3600000" cy="4615200"/>
          </a:xfrm>
          <a:prstGeom prst="rect">
            <a:avLst/>
          </a:prstGeom>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4636467" y="4707287"/>
            <a:ext cx="3600000" cy="4615200"/>
          </a:xfrm>
          <a:prstGeom prst="rect">
            <a:avLst/>
          </a:prstGeom>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6"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7"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8"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19"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kumimoji="1" lang="en-US" altLang="ja-JP" dirty="0" smtClean="0"/>
              <a:t>ICON</a:t>
            </a:r>
            <a:endParaRPr kumimoji="1" lang="ja-JP" altLang="en-US" dirty="0"/>
          </a:p>
        </p:txBody>
      </p:sp>
      <p:sp>
        <p:nvSpPr>
          <p:cNvPr id="20"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1"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2"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3"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4"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5"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6"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7"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28"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sz="2800" spc="0" baseline="0">
                <a:solidFill>
                  <a:schemeClr val="bg1"/>
                </a:solidFill>
                <a:latin typeface="Route 159 SemiBold" pitchFamily="50" charset="0"/>
              </a:defRPr>
            </a:lvl1pPr>
          </a:lstStyle>
          <a:p>
            <a:pPr lvl="0"/>
            <a:r>
              <a:rPr lang="en-US" altLang="ja-JP" dirty="0" smtClean="0"/>
              <a:t>Text Here</a:t>
            </a:r>
            <a:endParaRPr lang="en-US" dirty="0"/>
          </a:p>
        </p:txBody>
      </p:sp>
      <p:sp>
        <p:nvSpPr>
          <p:cNvPr id="29"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lang="en-US" altLang="ja-JP" dirty="0" smtClean="0"/>
              <a:t>Text Here</a:t>
            </a:r>
            <a:endParaRPr lang="en-US" dirty="0"/>
          </a:p>
        </p:txBody>
      </p:sp>
      <p:sp>
        <p:nvSpPr>
          <p:cNvPr id="30" name="図プレースホルダー 37"/>
          <p:cNvSpPr>
            <a:spLocks noGrp="1"/>
          </p:cNvSpPr>
          <p:nvPr>
            <p:ph type="pic" sz="quarter" idx="32" hasCustomPrompt="1"/>
          </p:nvPr>
        </p:nvSpPr>
        <p:spPr>
          <a:xfrm>
            <a:off x="1574657" y="4401558"/>
            <a:ext cx="451795" cy="451795"/>
          </a:xfrm>
          <a:prstGeom prst="triangle">
            <a:avLst/>
          </a:prstGeom>
          <a:solidFill>
            <a:schemeClr val="accent2"/>
          </a:solidFill>
        </p:spPr>
        <p:txBody>
          <a:bodyPr/>
          <a:lstStyle/>
          <a:p>
            <a:r>
              <a:rPr kumimoji="1" lang="en-US" altLang="ja-JP" dirty="0" smtClean="0"/>
              <a:t> </a:t>
            </a:r>
            <a:endParaRPr kumimoji="1" lang="ja-JP" altLang="en-US" dirty="0"/>
          </a:p>
        </p:txBody>
      </p:sp>
      <p:sp>
        <p:nvSpPr>
          <p:cNvPr id="31" name="図プレースホルダー 37"/>
          <p:cNvSpPr>
            <a:spLocks noGrp="1"/>
          </p:cNvSpPr>
          <p:nvPr>
            <p:ph type="pic" sz="quarter" idx="33" hasCustomPrompt="1"/>
          </p:nvPr>
        </p:nvSpPr>
        <p:spPr>
          <a:xfrm>
            <a:off x="8878888" y="4401558"/>
            <a:ext cx="451795" cy="451795"/>
          </a:xfrm>
          <a:prstGeom prst="triangle">
            <a:avLst/>
          </a:prstGeom>
          <a:solidFill>
            <a:schemeClr val="accent1"/>
          </a:solidFill>
        </p:spPr>
        <p:txBody>
          <a:bodyPr/>
          <a:lstStyle/>
          <a:p>
            <a:r>
              <a:rPr kumimoji="1" lang="en-US" altLang="ja-JP" dirty="0" smtClean="0"/>
              <a:t> </a:t>
            </a:r>
            <a:endParaRPr kumimoji="1" lang="ja-JP" altLang="en-US" dirty="0"/>
          </a:p>
        </p:txBody>
      </p:sp>
      <p:sp>
        <p:nvSpPr>
          <p:cNvPr id="32" name="図プレースホルダー 37"/>
          <p:cNvSpPr>
            <a:spLocks noGrp="1"/>
          </p:cNvSpPr>
          <p:nvPr>
            <p:ph type="pic" sz="quarter" idx="34" hasCustomPrompt="1"/>
          </p:nvPr>
        </p:nvSpPr>
        <p:spPr>
          <a:xfrm>
            <a:off x="16172942" y="4401558"/>
            <a:ext cx="451795" cy="451795"/>
          </a:xfrm>
          <a:prstGeom prst="triangle">
            <a:avLst/>
          </a:prstGeom>
          <a:solidFill>
            <a:schemeClr val="accent5"/>
          </a:solidFill>
        </p:spPr>
        <p:txBody>
          <a:bodyPr/>
          <a:lstStyle/>
          <a:p>
            <a:r>
              <a:rPr kumimoji="1" lang="en-US" altLang="ja-JP" dirty="0" smtClean="0"/>
              <a:t> </a:t>
            </a:r>
            <a:endParaRPr kumimoji="1" lang="ja-JP" altLang="en-US" dirty="0"/>
          </a:p>
        </p:txBody>
      </p:sp>
      <p:sp>
        <p:nvSpPr>
          <p:cNvPr id="33" name="図プレースホルダー 37"/>
          <p:cNvSpPr>
            <a:spLocks noGrp="1"/>
          </p:cNvSpPr>
          <p:nvPr>
            <p:ph type="pic" sz="quarter" idx="35" hasCustomPrompt="1"/>
          </p:nvPr>
        </p:nvSpPr>
        <p:spPr>
          <a:xfrm rot="10800000">
            <a:off x="5261856" y="4505027"/>
            <a:ext cx="451795" cy="451795"/>
          </a:xfrm>
          <a:prstGeom prst="triangle">
            <a:avLst/>
          </a:prstGeom>
          <a:solidFill>
            <a:schemeClr val="accent3"/>
          </a:solidFill>
        </p:spPr>
        <p:txBody>
          <a:bodyPr/>
          <a:lstStyle/>
          <a:p>
            <a:r>
              <a:rPr kumimoji="1" lang="en-US" altLang="ja-JP" dirty="0" smtClean="0"/>
              <a:t> </a:t>
            </a:r>
            <a:endParaRPr kumimoji="1" lang="ja-JP" altLang="en-US" dirty="0"/>
          </a:p>
        </p:txBody>
      </p:sp>
      <p:sp>
        <p:nvSpPr>
          <p:cNvPr id="34" name="図プレースホルダー 37"/>
          <p:cNvSpPr>
            <a:spLocks noGrp="1"/>
          </p:cNvSpPr>
          <p:nvPr>
            <p:ph type="pic" sz="quarter" idx="36" hasCustomPrompt="1"/>
          </p:nvPr>
        </p:nvSpPr>
        <p:spPr>
          <a:xfrm rot="10800000">
            <a:off x="12524660" y="4505027"/>
            <a:ext cx="451795" cy="451795"/>
          </a:xfrm>
          <a:prstGeom prst="triangle">
            <a:avLst/>
          </a:prstGeom>
          <a:solidFill>
            <a:schemeClr val="accent4"/>
          </a:solidFill>
        </p:spPr>
        <p:txBody>
          <a:bodyPr/>
          <a:lstStyle/>
          <a:p>
            <a:r>
              <a:rPr kumimoji="1" lang="en-US" altLang="ja-JP" dirty="0" smtClean="0"/>
              <a:t> </a:t>
            </a:r>
            <a:endParaRPr kumimoji="1" lang="ja-JP" altLang="en-US" dirty="0"/>
          </a:p>
        </p:txBody>
      </p:sp>
    </p:spTree>
    <p:extLst>
      <p:ext uri="{BB962C8B-B14F-4D97-AF65-F5344CB8AC3E}">
        <p14:creationId xmlns:p14="http://schemas.microsoft.com/office/powerpoint/2010/main" val="315378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1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up)">
                                      <p:cBhvr>
                                        <p:cTn id="35" dur="1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100"/>
                                        <p:tgtEl>
                                          <p:spTgt spid="3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4"/>
                                        </p:tgtEl>
                                        <p:attrNameLst>
                                          <p:attrName>style.visibility</p:attrName>
                                        </p:attrNameLst>
                                      </p:cBhvr>
                                      <p:to>
                                        <p:strVal val="visible"/>
                                      </p:to>
                                    </p:set>
                                    <p:animEffect transition="in" filter="wipe(down)">
                                      <p:cBhvr>
                                        <p:cTn id="94" dur="500"/>
                                        <p:tgtEl>
                                          <p:spTgt spid="14"/>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1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500"/>
                                        <p:tgtEl>
                                          <p:spTgt spid="1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p:bldP spid="16" grpId="0"/>
      <p:bldP spid="17" grpId="0"/>
      <p:bldP spid="18" grpId="0"/>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1" grpId="0" animBg="1"/>
      <p:bldP spid="32" grpId="0" animBg="1"/>
      <p:bldP spid="33" grpId="0" animBg="1"/>
      <p:bldP spid="34"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4757" y="3291830"/>
            <a:ext cx="18286413" cy="3291830"/>
          </a:xfrm>
          <a:prstGeom prst="rect">
            <a:avLst/>
          </a:prstGeom>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正方形/長方形 5"/>
          <p:cNvSpPr/>
          <p:nvPr userDrawn="1"/>
        </p:nvSpPr>
        <p:spPr>
          <a:xfrm>
            <a:off x="-7192" y="3722610"/>
            <a:ext cx="18286413" cy="2430270"/>
          </a:xfrm>
          <a:prstGeom prst="rect">
            <a:avLst/>
          </a:prstGeom>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userDrawn="1"/>
        </p:nvSpPr>
        <p:spPr>
          <a:xfrm>
            <a:off x="-1" y="0"/>
            <a:ext cx="18286413" cy="3291830"/>
          </a:xfrm>
          <a:prstGeom prst="rect">
            <a:avLst/>
          </a:prstGeom>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0" y="417975"/>
            <a:ext cx="18271655" cy="2430270"/>
          </a:xfrm>
          <a:prstGeom prst="rect">
            <a:avLst/>
          </a:prstGeom>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図プレースホルダー 13"/>
          <p:cNvSpPr>
            <a:spLocks noGrp="1"/>
          </p:cNvSpPr>
          <p:nvPr>
            <p:ph type="pic" sz="quarter" idx="13" hasCustomPrompt="1"/>
          </p:nvPr>
        </p:nvSpPr>
        <p:spPr>
          <a:xfrm>
            <a:off x="9143206" y="3291830"/>
            <a:ext cx="9139924" cy="3291830"/>
          </a:xfrm>
          <a:custGeom>
            <a:avLst/>
            <a:gdLst/>
            <a:ahLst/>
            <a:cxn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kumimoji="1" lang="en-US" altLang="ja-JP" dirty="0" smtClean="0"/>
              <a:t> Add an image</a:t>
            </a:r>
            <a:endParaRPr kumimoji="1" lang="ja-JP" altLang="en-US" dirty="0"/>
          </a:p>
        </p:txBody>
      </p:sp>
      <p:sp>
        <p:nvSpPr>
          <p:cNvPr id="10" name="図プレースホルダー 10"/>
          <p:cNvSpPr>
            <a:spLocks noGrp="1"/>
          </p:cNvSpPr>
          <p:nvPr>
            <p:ph type="pic" sz="quarter" idx="12" hasCustomPrompt="1"/>
          </p:nvPr>
        </p:nvSpPr>
        <p:spPr>
          <a:xfrm>
            <a:off x="1" y="0"/>
            <a:ext cx="9139924" cy="3291830"/>
          </a:xfrm>
          <a:custGeom>
            <a:avLst/>
            <a:gdLst/>
            <a:ahLst/>
            <a:cxn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smtClean="0"/>
              <a:t> Add an image</a:t>
            </a:r>
            <a:endParaRPr kumimoji="1" lang="ja-JP" altLang="en-US" dirty="0" smtClean="0"/>
          </a:p>
          <a:p>
            <a:endParaRPr kumimoji="1" lang="ja-JP" altLang="en-US" dirty="0"/>
          </a:p>
        </p:txBody>
      </p:sp>
      <p:sp>
        <p:nvSpPr>
          <p:cNvPr id="11"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2"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smtClean="0"/>
              <a:t>Text Here</a:t>
            </a:r>
            <a:endParaRPr lang="en-US" dirty="0"/>
          </a:p>
        </p:txBody>
      </p:sp>
      <p:sp>
        <p:nvSpPr>
          <p:cNvPr id="13"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lang="en-US" altLang="ja-JP" dirty="0" smtClean="0"/>
              <a:t>Text Here</a:t>
            </a:r>
            <a:endParaRPr lang="en-US" dirty="0"/>
          </a:p>
        </p:txBody>
      </p:sp>
      <p:sp>
        <p:nvSpPr>
          <p:cNvPr id="14"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lang="en-US" altLang="ja-JP" dirty="0" smtClean="0"/>
              <a:t>Text Here</a:t>
            </a:r>
            <a:endParaRPr lang="en-US" dirty="0"/>
          </a:p>
        </p:txBody>
      </p:sp>
      <p:sp>
        <p:nvSpPr>
          <p:cNvPr id="15" name="タイトル プレースホルダー 1"/>
          <p:cNvSpPr>
            <a:spLocks noGrp="1"/>
          </p:cNvSpPr>
          <p:nvPr>
            <p:ph type="title" hasCustomPrompt="1"/>
          </p:nvPr>
        </p:nvSpPr>
        <p:spPr>
          <a:xfrm>
            <a:off x="430238" y="6799684"/>
            <a:ext cx="17425936" cy="1203151"/>
          </a:xfrm>
          <a:prstGeom prst="rect">
            <a:avLst/>
          </a:prstGeom>
        </p:spPr>
        <p:txBody>
          <a:bodyPr vert="horz" lIns="163275" tIns="81638" rIns="163275" bIns="81638" rtlCol="0" anchor="ctr">
            <a:normAutofit/>
          </a:bodyPr>
          <a:lstStyle>
            <a:lvl1pPr algn="ctr">
              <a:defRPr baseline="0">
                <a:latin typeface="Route 159 UltraLight" pitchFamily="50" charset="0"/>
              </a:defRPr>
            </a:lvl1pPr>
          </a:lstStyle>
          <a:p>
            <a:r>
              <a:rPr kumimoji="1" lang="en-US" altLang="ja-JP" dirty="0" smtClean="0"/>
              <a:t>Slide Title Goes Here</a:t>
            </a:r>
            <a:endParaRPr kumimoji="1" lang="ja-JP" altLang="en-US" dirty="0"/>
          </a:p>
        </p:txBody>
      </p:sp>
      <p:sp>
        <p:nvSpPr>
          <p:cNvPr id="16"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sz="2000" b="0" i="0" u="none" baseline="0">
                <a:solidFill>
                  <a:schemeClr val="tx2"/>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17" name="正方形/長方形 16"/>
          <p:cNvSpPr/>
          <p:nvPr userDrawn="1"/>
        </p:nvSpPr>
        <p:spPr>
          <a:xfrm>
            <a:off x="7559029" y="7951812"/>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04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2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1700"/>
                            </p:stCondLst>
                            <p:childTnLst>
                              <p:par>
                                <p:cTn id="23" presetID="22" presetClass="entr" presetSubtype="2" fill="hold" grpId="0" nodeType="afterEffect">
                                  <p:stCondLst>
                                    <p:cond delay="25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par>
                          <p:cTn id="30" fill="hold">
                            <p:stCondLst>
                              <p:cond delay="295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par>
                                <p:cTn id="34" presetID="22" presetClass="entr" presetSubtype="2" fill="hold" grpId="0" nodeType="withEffect">
                                  <p:stCondLst>
                                    <p:cond delay="200"/>
                                  </p:stCondLst>
                                  <p:childTnLst>
                                    <p:set>
                                      <p:cBhvr>
                                        <p:cTn id="35" dur="1" fill="hold">
                                          <p:stCondLst>
                                            <p:cond delay="0"/>
                                          </p:stCondLst>
                                        </p:cTn>
                                        <p:tgtEl>
                                          <p:spTgt spid="14"/>
                                        </p:tgtEl>
                                        <p:attrNameLst>
                                          <p:attrName>style.visibility</p:attrName>
                                        </p:attrNameLst>
                                      </p:cBhvr>
                                      <p:to>
                                        <p:strVal val="visible"/>
                                      </p:to>
                                    </p:set>
                                    <p:animEffect transition="in" filter="wipe(right)">
                                      <p:cBhvr>
                                        <p:cTn id="36" dur="500"/>
                                        <p:tgtEl>
                                          <p:spTgt spid="14"/>
                                        </p:tgtEl>
                                      </p:cBhvr>
                                    </p:animEffect>
                                  </p:childTnLst>
                                </p:cTn>
                              </p:par>
                              <p:par>
                                <p:cTn id="37" presetID="22" presetClass="entr" presetSubtype="2" fill="hold" grpId="0" nodeType="withEffect">
                                  <p:stCondLst>
                                    <p:cond delay="20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par>
                          <p:cTn id="40" fill="hold">
                            <p:stCondLst>
                              <p:cond delay="3650"/>
                            </p:stCondLst>
                            <p:childTnLst>
                              <p:par>
                                <p:cTn id="41" presetID="2" presetClass="entr" presetSubtype="8" decel="100000" fill="hold" grpId="0" nodeType="afterEffect">
                                  <p:stCondLst>
                                    <p:cond delay="500"/>
                                  </p:stCondLst>
                                  <p:iterate type="wd">
                                    <p:tmPct val="10000"/>
                                  </p:iterate>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4800"/>
                            </p:stCondLst>
                            <p:childTnLst>
                              <p:par>
                                <p:cTn id="46" presetID="2" presetClass="entr" presetSubtype="2" decel="10000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1+#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tmplLst>
          <p:tmpl>
            <p:tnLst>
              <p:par>
                <p:cTn presetID="22" presetClass="entr" presetSubtype="8"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p:tmplLst>
          <p:tmpl>
            <p:tnLst>
              <p:par>
                <p:cTn presetID="22" presetClass="entr" presetSubtype="8"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tmplLst>
          <p:tmpl>
            <p:tnLst>
              <p:par>
                <p:cTn presetID="22" presetClass="entr" presetSubtype="2"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p:tmplLst>
          <p:tmpl>
            <p:tnLst>
              <p:par>
                <p:cTn presetID="22" presetClass="entr" presetSubtype="2"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 name=""/>
        <p:cNvGrpSpPr/>
        <p:nvPr/>
      </p:nvGrpSpPr>
      <p:grpSpPr>
        <a:xfrm>
          <a:off x="0" y="0"/>
          <a:ext cx="0" cy="0"/>
          <a:chOff x="0" y="0"/>
          <a:chExt cx="0" cy="0"/>
        </a:xfrm>
      </p:grpSpPr>
      <p:sp>
        <p:nvSpPr>
          <p:cNvPr id="72" name="正方形/長方形 7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3189006" y="97163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cxnSp>
        <p:nvCxnSpPr>
          <p:cNvPr id="26" name="直線コネクタ 25"/>
          <p:cNvCxnSpPr/>
          <p:nvPr userDrawn="1"/>
        </p:nvCxnSpPr>
        <p:spPr>
          <a:xfrm>
            <a:off x="8738378" y="0"/>
            <a:ext cx="3856" cy="1042125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8408775" y="109608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33"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円/楕円 33"/>
          <p:cNvSpPr/>
          <p:nvPr userDrawn="1"/>
        </p:nvSpPr>
        <p:spPr>
          <a:xfrm>
            <a:off x="8408249" y="2809606"/>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p>
        </p:txBody>
      </p:sp>
      <p:sp>
        <p:nvSpPr>
          <p:cNvPr id="35"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2" name="円/楕円 41"/>
          <p:cNvSpPr/>
          <p:nvPr userDrawn="1"/>
        </p:nvSpPr>
        <p:spPr>
          <a:xfrm>
            <a:off x="8408775" y="4523127"/>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43"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円/楕円 48"/>
          <p:cNvSpPr/>
          <p:nvPr userDrawn="1"/>
        </p:nvSpPr>
        <p:spPr>
          <a:xfrm>
            <a:off x="8422763" y="6236648"/>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p>
        </p:txBody>
      </p:sp>
      <p:sp>
        <p:nvSpPr>
          <p:cNvPr id="5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2"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円/楕円 62"/>
          <p:cNvSpPr/>
          <p:nvPr userDrawn="1"/>
        </p:nvSpPr>
        <p:spPr>
          <a:xfrm>
            <a:off x="8394261" y="7950169"/>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64"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5" name="タイトル プレースホルダー 1"/>
          <p:cNvSpPr>
            <a:spLocks noGrp="1"/>
          </p:cNvSpPr>
          <p:nvPr>
            <p:ph type="title" hasCustomPrompt="1"/>
          </p:nvPr>
        </p:nvSpPr>
        <p:spPr>
          <a:xfrm>
            <a:off x="9431238" y="246956"/>
            <a:ext cx="7990959" cy="1203151"/>
          </a:xfrm>
          <a:prstGeom prst="rect">
            <a:avLst/>
          </a:prstGeom>
        </p:spPr>
        <p:txBody>
          <a:bodyPr vert="horz" lIns="163275" tIns="81638" rIns="163275" bIns="81638" rtlCol="0" anchor="ctr">
            <a:normAutofit/>
          </a:bodyPr>
          <a:lstStyle>
            <a:lvl1pPr>
              <a:defRPr baseline="0"/>
            </a:lvl1pPr>
          </a:lstStyle>
          <a:p>
            <a:r>
              <a:rPr kumimoji="1" lang="en-US" altLang="ja-JP" dirty="0" smtClean="0"/>
              <a:t>Slide Title Goes Here</a:t>
            </a:r>
            <a:endParaRPr kumimoji="1" lang="ja-JP" altLang="en-US" dirty="0"/>
          </a:p>
        </p:txBody>
      </p:sp>
      <p:sp>
        <p:nvSpPr>
          <p:cNvPr id="66" name="テキスト プレースホルダー 6"/>
          <p:cNvSpPr>
            <a:spLocks noGrp="1"/>
          </p:cNvSpPr>
          <p:nvPr>
            <p:ph type="body" sz="quarter" idx="13" hasCustomPrompt="1"/>
          </p:nvPr>
        </p:nvSpPr>
        <p:spPr>
          <a:xfrm>
            <a:off x="9503246" y="1543100"/>
            <a:ext cx="7918951"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67" name="正方形/長方形 66"/>
          <p:cNvSpPr/>
          <p:nvPr userDrawn="1"/>
        </p:nvSpPr>
        <p:spPr>
          <a:xfrm>
            <a:off x="9575254"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73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animEffect transition="in" filter="wipe(left)">
                                      <p:cBhvr>
                                        <p:cTn id="16" dur="500"/>
                                        <p:tgtEl>
                                          <p:spTgt spid="66">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childTnLst>
                          </p:cTn>
                        </p:par>
                        <p:par>
                          <p:cTn id="21" fill="hold">
                            <p:stCondLst>
                              <p:cond delay="1500"/>
                            </p:stCondLst>
                            <p:childTnLst>
                              <p:par>
                                <p:cTn id="22" presetID="2" presetClass="entr" presetSubtype="1" decel="10000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decel="100000" fill="hold" grpId="0" nodeType="afterEffect">
                                  <p:stCondLst>
                                    <p:cond delay="0"/>
                                  </p:stCondLst>
                                  <p:iterate type="wd">
                                    <p:tmPct val="10000"/>
                                  </p:iterate>
                                  <p:childTnLst>
                                    <p:set>
                                      <p:cBhvr>
                                        <p:cTn id="28" dur="1" fill="hold">
                                          <p:stCondLst>
                                            <p:cond delay="0"/>
                                          </p:stCondLst>
                                        </p:cTn>
                                        <p:tgtEl>
                                          <p:spTgt spid="21">
                                            <p:txEl>
                                              <p:pRg st="0" end="0"/>
                                            </p:txEl>
                                          </p:spTgt>
                                        </p:tgtEl>
                                        <p:attrNameLst>
                                          <p:attrName>style.visibility</p:attrName>
                                        </p:attrNameLst>
                                      </p:cBhvr>
                                      <p:to>
                                        <p:strVal val="visible"/>
                                      </p:to>
                                    </p:set>
                                    <p:anim calcmode="lin" valueType="num">
                                      <p:cBhvr additive="base">
                                        <p:cTn id="2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1" decel="10000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0-#ppt_h/2"/>
                                          </p:val>
                                        </p:tav>
                                        <p:tav tm="100000">
                                          <p:val>
                                            <p:strVal val="#ppt_y"/>
                                          </p:val>
                                        </p:tav>
                                      </p:tavLst>
                                    </p:anim>
                                  </p:childTnLst>
                                </p:cTn>
                              </p:par>
                            </p:childTnLst>
                          </p:cTn>
                        </p:par>
                        <p:par>
                          <p:cTn id="35" fill="hold">
                            <p:stCondLst>
                              <p:cond delay="3100"/>
                            </p:stCondLst>
                            <p:childTnLst>
                              <p:par>
                                <p:cTn id="36" presetID="22" presetClass="entr" presetSubtype="2" fill="hold" grpId="0" nodeType="afterEffect">
                                  <p:stCondLst>
                                    <p:cond delay="0"/>
                                  </p:stCondLst>
                                  <p:childTnLst>
                                    <p:set>
                                      <p:cBhvr>
                                        <p:cTn id="37" dur="1" fill="hold">
                                          <p:stCondLst>
                                            <p:cond delay="0"/>
                                          </p:stCondLst>
                                        </p:cTn>
                                        <p:tgtEl>
                                          <p:spTgt spid="35">
                                            <p:txEl>
                                              <p:pRg st="0" end="0"/>
                                            </p:txEl>
                                          </p:spTgt>
                                        </p:tgtEl>
                                        <p:attrNameLst>
                                          <p:attrName>style.visibility</p:attrName>
                                        </p:attrNameLst>
                                      </p:cBhvr>
                                      <p:to>
                                        <p:strVal val="visible"/>
                                      </p:to>
                                    </p:set>
                                    <p:animEffect transition="in" filter="wipe(right)">
                                      <p:cBhvr>
                                        <p:cTn id="38" dur="500"/>
                                        <p:tgtEl>
                                          <p:spTgt spid="35">
                                            <p:txEl>
                                              <p:pRg st="0" end="0"/>
                                            </p:txEl>
                                          </p:spTgt>
                                        </p:tgtEl>
                                      </p:cBhvr>
                                    </p:animEffect>
                                  </p:childTnLst>
                                </p:cTn>
                              </p:par>
                            </p:childTnLst>
                          </p:cTn>
                        </p:par>
                        <p:par>
                          <p:cTn id="39" fill="hold">
                            <p:stCondLst>
                              <p:cond delay="3600"/>
                            </p:stCondLst>
                            <p:childTnLst>
                              <p:par>
                                <p:cTn id="40" presetID="2" presetClass="entr" presetSubtype="1" decel="10000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childTnLst>
                          </p:cTn>
                        </p:par>
                        <p:par>
                          <p:cTn id="44" fill="hold">
                            <p:stCondLst>
                              <p:cond delay="4100"/>
                            </p:stCondLst>
                            <p:childTnLst>
                              <p:par>
                                <p:cTn id="45" presetID="2" presetClass="entr" presetSubtype="2" decel="100000" fill="hold" grpId="0" nodeType="afterEffect">
                                  <p:stCondLst>
                                    <p:cond delay="0"/>
                                  </p:stCondLst>
                                  <p:iterate type="wd">
                                    <p:tmPct val="10000"/>
                                  </p:iterate>
                                  <p:childTnLst>
                                    <p:set>
                                      <p:cBhvr>
                                        <p:cTn id="46" dur="1" fill="hold">
                                          <p:stCondLst>
                                            <p:cond delay="0"/>
                                          </p:stCondLst>
                                        </p:cTn>
                                        <p:tgtEl>
                                          <p:spTgt spid="33">
                                            <p:txEl>
                                              <p:pRg st="0" end="0"/>
                                            </p:txEl>
                                          </p:spTgt>
                                        </p:tgtEl>
                                        <p:attrNameLst>
                                          <p:attrName>style.visibility</p:attrName>
                                        </p:attrNameLst>
                                      </p:cBhvr>
                                      <p:to>
                                        <p:strVal val="visible"/>
                                      </p:to>
                                    </p:set>
                                    <p:anim calcmode="lin" valueType="num">
                                      <p:cBhvr additive="base">
                                        <p:cTn id="47"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3">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1" decel="10000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0-#ppt_h/2"/>
                                          </p:val>
                                        </p:tav>
                                        <p:tav tm="100000">
                                          <p:val>
                                            <p:strVal val="#ppt_y"/>
                                          </p:val>
                                        </p:tav>
                                      </p:tavLst>
                                    </p:anim>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36">
                                            <p:txEl>
                                              <p:pRg st="0" end="0"/>
                                            </p:txEl>
                                          </p:spTgt>
                                        </p:tgtEl>
                                        <p:attrNameLst>
                                          <p:attrName>style.visibility</p:attrName>
                                        </p:attrNameLst>
                                      </p:cBhvr>
                                      <p:to>
                                        <p:strVal val="visible"/>
                                      </p:to>
                                    </p:set>
                                    <p:animEffect transition="in" filter="wipe(left)">
                                      <p:cBhvr>
                                        <p:cTn id="56" dur="500"/>
                                        <p:tgtEl>
                                          <p:spTgt spid="36">
                                            <p:txEl>
                                              <p:pRg st="0" end="0"/>
                                            </p:txEl>
                                          </p:spTgt>
                                        </p:tgtEl>
                                      </p:cBhvr>
                                    </p:animEffect>
                                  </p:childTnLst>
                                </p:cTn>
                              </p:par>
                            </p:childTnLst>
                          </p:cTn>
                        </p:par>
                        <p:par>
                          <p:cTn id="57" fill="hold">
                            <p:stCondLst>
                              <p:cond delay="5200"/>
                            </p:stCondLst>
                            <p:childTnLst>
                              <p:par>
                                <p:cTn id="58" presetID="2" presetClass="entr" presetSubtype="1"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ppt_x"/>
                                          </p:val>
                                        </p:tav>
                                        <p:tav tm="100000">
                                          <p:val>
                                            <p:strVal val="#ppt_x"/>
                                          </p:val>
                                        </p:tav>
                                      </p:tavLst>
                                    </p:anim>
                                    <p:anim calcmode="lin" valueType="num">
                                      <p:cBhvr additive="base">
                                        <p:cTn id="61" dur="500" fill="hold"/>
                                        <p:tgtEl>
                                          <p:spTgt spid="42"/>
                                        </p:tgtEl>
                                        <p:attrNameLst>
                                          <p:attrName>ppt_y</p:attrName>
                                        </p:attrNameLst>
                                      </p:cBhvr>
                                      <p:tavLst>
                                        <p:tav tm="0">
                                          <p:val>
                                            <p:strVal val="0-#ppt_h/2"/>
                                          </p:val>
                                        </p:tav>
                                        <p:tav tm="100000">
                                          <p:val>
                                            <p:strVal val="#ppt_y"/>
                                          </p:val>
                                        </p:tav>
                                      </p:tavLst>
                                    </p:anim>
                                  </p:childTnLst>
                                </p:cTn>
                              </p:par>
                            </p:childTnLst>
                          </p:cTn>
                        </p:par>
                        <p:par>
                          <p:cTn id="62" fill="hold">
                            <p:stCondLst>
                              <p:cond delay="5700"/>
                            </p:stCondLst>
                            <p:childTnLst>
                              <p:par>
                                <p:cTn id="63" presetID="2" presetClass="entr" presetSubtype="8" decel="100000" fill="hold" grpId="0" nodeType="afterEffect">
                                  <p:stCondLst>
                                    <p:cond delay="0"/>
                                  </p:stCondLst>
                                  <p:iterate type="wd">
                                    <p:tmPct val="10000"/>
                                  </p:iterate>
                                  <p:childTnLst>
                                    <p:set>
                                      <p:cBhvr>
                                        <p:cTn id="64" dur="1" fill="hold">
                                          <p:stCondLst>
                                            <p:cond delay="0"/>
                                          </p:stCondLst>
                                        </p:cTn>
                                        <p:tgtEl>
                                          <p:spTgt spid="41">
                                            <p:txEl>
                                              <p:pRg st="0" end="0"/>
                                            </p:txEl>
                                          </p:spTgt>
                                        </p:tgtEl>
                                        <p:attrNameLst>
                                          <p:attrName>style.visibility</p:attrName>
                                        </p:attrNameLst>
                                      </p:cBhvr>
                                      <p:to>
                                        <p:strVal val="visible"/>
                                      </p:to>
                                    </p:set>
                                    <p:anim calcmode="lin" valueType="num">
                                      <p:cBhvr additive="base">
                                        <p:cTn id="65"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1">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1" decel="10000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0-#ppt_h/2"/>
                                          </p:val>
                                        </p:tav>
                                        <p:tav tm="100000">
                                          <p:val>
                                            <p:strVal val="#ppt_y"/>
                                          </p:val>
                                        </p:tav>
                                      </p:tavLst>
                                    </p:anim>
                                  </p:childTnLst>
                                </p:cTn>
                              </p:par>
                            </p:childTnLst>
                          </p:cTn>
                        </p:par>
                        <p:par>
                          <p:cTn id="71" fill="hold">
                            <p:stCondLst>
                              <p:cond delay="6300"/>
                            </p:stCondLst>
                            <p:childTnLst>
                              <p:par>
                                <p:cTn id="72" presetID="22" presetClass="entr" presetSubtype="2" fill="hold" grpId="0" nodeType="afterEffect">
                                  <p:stCondLst>
                                    <p:cond delay="0"/>
                                  </p:stCondLst>
                                  <p:childTnLst>
                                    <p:set>
                                      <p:cBhvr>
                                        <p:cTn id="73" dur="1" fill="hold">
                                          <p:stCondLst>
                                            <p:cond delay="0"/>
                                          </p:stCondLst>
                                        </p:cTn>
                                        <p:tgtEl>
                                          <p:spTgt spid="43">
                                            <p:txEl>
                                              <p:pRg st="0" end="0"/>
                                            </p:txEl>
                                          </p:spTgt>
                                        </p:tgtEl>
                                        <p:attrNameLst>
                                          <p:attrName>style.visibility</p:attrName>
                                        </p:attrNameLst>
                                      </p:cBhvr>
                                      <p:to>
                                        <p:strVal val="visible"/>
                                      </p:to>
                                    </p:set>
                                    <p:animEffect transition="in" filter="wipe(right)">
                                      <p:cBhvr>
                                        <p:cTn id="74" dur="500"/>
                                        <p:tgtEl>
                                          <p:spTgt spid="43">
                                            <p:txEl>
                                              <p:pRg st="0" end="0"/>
                                            </p:txEl>
                                          </p:spTgt>
                                        </p:tgtEl>
                                      </p:cBhvr>
                                    </p:animEffect>
                                  </p:childTnLst>
                                </p:cTn>
                              </p:par>
                            </p:childTnLst>
                          </p:cTn>
                        </p:par>
                        <p:par>
                          <p:cTn id="75" fill="hold">
                            <p:stCondLst>
                              <p:cond delay="6800"/>
                            </p:stCondLst>
                            <p:childTnLst>
                              <p:par>
                                <p:cTn id="76" presetID="2" presetClass="entr" presetSubtype="1" decel="10000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0-#ppt_h/2"/>
                                          </p:val>
                                        </p:tav>
                                        <p:tav tm="100000">
                                          <p:val>
                                            <p:strVal val="#ppt_y"/>
                                          </p:val>
                                        </p:tav>
                                      </p:tavLst>
                                    </p:anim>
                                  </p:childTnLst>
                                </p:cTn>
                              </p:par>
                            </p:childTnLst>
                          </p:cTn>
                        </p:par>
                        <p:par>
                          <p:cTn id="80" fill="hold">
                            <p:stCondLst>
                              <p:cond delay="7300"/>
                            </p:stCondLst>
                            <p:childTnLst>
                              <p:par>
                                <p:cTn id="81" presetID="2" presetClass="entr" presetSubtype="2" decel="100000" fill="hold" grpId="0" nodeType="afterEffect">
                                  <p:stCondLst>
                                    <p:cond delay="0"/>
                                  </p:stCondLst>
                                  <p:iterate type="wd">
                                    <p:tmPct val="10000"/>
                                  </p:iterate>
                                  <p:childTnLst>
                                    <p:set>
                                      <p:cBhvr>
                                        <p:cTn id="82" dur="1" fill="hold">
                                          <p:stCondLst>
                                            <p:cond delay="0"/>
                                          </p:stCondLst>
                                        </p:cTn>
                                        <p:tgtEl>
                                          <p:spTgt spid="48">
                                            <p:txEl>
                                              <p:pRg st="0" end="0"/>
                                            </p:txEl>
                                          </p:spTgt>
                                        </p:tgtEl>
                                        <p:attrNameLst>
                                          <p:attrName>style.visibility</p:attrName>
                                        </p:attrNameLst>
                                      </p:cBhvr>
                                      <p:to>
                                        <p:strVal val="visible"/>
                                      </p:to>
                                    </p:set>
                                    <p:anim calcmode="lin" valueType="num">
                                      <p:cBhvr additive="base">
                                        <p:cTn id="83"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48">
                                            <p:txEl>
                                              <p:pRg st="0" end="0"/>
                                            </p:txEl>
                                          </p:spTgt>
                                        </p:tgtEl>
                                        <p:attrNameLst>
                                          <p:attrName>ppt_y</p:attrName>
                                        </p:attrNameLst>
                                      </p:cBhvr>
                                      <p:tavLst>
                                        <p:tav tm="0">
                                          <p:val>
                                            <p:strVal val="#ppt_y"/>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500" fill="hold"/>
                                        <p:tgtEl>
                                          <p:spTgt spid="44"/>
                                        </p:tgtEl>
                                        <p:attrNameLst>
                                          <p:attrName>ppt_x</p:attrName>
                                        </p:attrNameLst>
                                      </p:cBhvr>
                                      <p:tavLst>
                                        <p:tav tm="0">
                                          <p:val>
                                            <p:strVal val="#ppt_x"/>
                                          </p:val>
                                        </p:tav>
                                        <p:tav tm="100000">
                                          <p:val>
                                            <p:strVal val="#ppt_x"/>
                                          </p:val>
                                        </p:tav>
                                      </p:tavLst>
                                    </p:anim>
                                    <p:anim calcmode="lin" valueType="num">
                                      <p:cBhvr additive="base">
                                        <p:cTn id="88" dur="500" fill="hold"/>
                                        <p:tgtEl>
                                          <p:spTgt spid="44"/>
                                        </p:tgtEl>
                                        <p:attrNameLst>
                                          <p:attrName>ppt_y</p:attrName>
                                        </p:attrNameLst>
                                      </p:cBhvr>
                                      <p:tavLst>
                                        <p:tav tm="0">
                                          <p:val>
                                            <p:strVal val="0-#ppt_h/2"/>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50">
                                            <p:txEl>
                                              <p:pRg st="0" end="0"/>
                                            </p:txEl>
                                          </p:spTgt>
                                        </p:tgtEl>
                                        <p:attrNameLst>
                                          <p:attrName>style.visibility</p:attrName>
                                        </p:attrNameLst>
                                      </p:cBhvr>
                                      <p:to>
                                        <p:strVal val="visible"/>
                                      </p:to>
                                    </p:set>
                                    <p:animEffect transition="in" filter="wipe(left)">
                                      <p:cBhvr>
                                        <p:cTn id="92" dur="500"/>
                                        <p:tgtEl>
                                          <p:spTgt spid="50">
                                            <p:txEl>
                                              <p:pRg st="0" end="0"/>
                                            </p:txEl>
                                          </p:spTgt>
                                        </p:tgtEl>
                                      </p:cBhvr>
                                    </p:animEffect>
                                  </p:childTnLst>
                                </p:cTn>
                              </p:par>
                            </p:childTnLst>
                          </p:cTn>
                        </p:par>
                        <p:par>
                          <p:cTn id="93" fill="hold">
                            <p:stCondLst>
                              <p:cond delay="8400"/>
                            </p:stCondLst>
                            <p:childTnLst>
                              <p:par>
                                <p:cTn id="94" presetID="2" presetClass="entr" presetSubtype="1" decel="100000" fill="hold" grpId="0" nodeType="afterEffect">
                                  <p:stCondLst>
                                    <p:cond delay="0"/>
                                  </p:stCondLst>
                                  <p:childTnLst>
                                    <p:set>
                                      <p:cBhvr>
                                        <p:cTn id="95" dur="1" fill="hold">
                                          <p:stCondLst>
                                            <p:cond delay="0"/>
                                          </p:stCondLst>
                                        </p:cTn>
                                        <p:tgtEl>
                                          <p:spTgt spid="63"/>
                                        </p:tgtEl>
                                        <p:attrNameLst>
                                          <p:attrName>style.visibility</p:attrName>
                                        </p:attrNameLst>
                                      </p:cBhvr>
                                      <p:to>
                                        <p:strVal val="visible"/>
                                      </p:to>
                                    </p:set>
                                    <p:anim calcmode="lin" valueType="num">
                                      <p:cBhvr additive="base">
                                        <p:cTn id="96" dur="500" fill="hold"/>
                                        <p:tgtEl>
                                          <p:spTgt spid="63"/>
                                        </p:tgtEl>
                                        <p:attrNameLst>
                                          <p:attrName>ppt_x</p:attrName>
                                        </p:attrNameLst>
                                      </p:cBhvr>
                                      <p:tavLst>
                                        <p:tav tm="0">
                                          <p:val>
                                            <p:strVal val="#ppt_x"/>
                                          </p:val>
                                        </p:tav>
                                        <p:tav tm="100000">
                                          <p:val>
                                            <p:strVal val="#ppt_x"/>
                                          </p:val>
                                        </p:tav>
                                      </p:tavLst>
                                    </p:anim>
                                    <p:anim calcmode="lin" valueType="num">
                                      <p:cBhvr additive="base">
                                        <p:cTn id="97" dur="500" fill="hold"/>
                                        <p:tgtEl>
                                          <p:spTgt spid="63"/>
                                        </p:tgtEl>
                                        <p:attrNameLst>
                                          <p:attrName>ppt_y</p:attrName>
                                        </p:attrNameLst>
                                      </p:cBhvr>
                                      <p:tavLst>
                                        <p:tav tm="0">
                                          <p:val>
                                            <p:strVal val="0-#ppt_h/2"/>
                                          </p:val>
                                        </p:tav>
                                        <p:tav tm="100000">
                                          <p:val>
                                            <p:strVal val="#ppt_y"/>
                                          </p:val>
                                        </p:tav>
                                      </p:tavLst>
                                    </p:anim>
                                  </p:childTnLst>
                                </p:cTn>
                              </p:par>
                            </p:childTnLst>
                          </p:cTn>
                        </p:par>
                        <p:par>
                          <p:cTn id="98" fill="hold">
                            <p:stCondLst>
                              <p:cond delay="890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62">
                                            <p:txEl>
                                              <p:pRg st="0" end="0"/>
                                            </p:txEl>
                                          </p:spTgt>
                                        </p:tgtEl>
                                        <p:attrNameLst>
                                          <p:attrName>style.visibility</p:attrName>
                                        </p:attrNameLst>
                                      </p:cBhvr>
                                      <p:to>
                                        <p:strVal val="visible"/>
                                      </p:to>
                                    </p:set>
                                    <p:anim calcmode="lin" valueType="num">
                                      <p:cBhvr additive="base">
                                        <p:cTn id="101"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62">
                                            <p:txEl>
                                              <p:pRg st="0" end="0"/>
                                            </p:txEl>
                                          </p:spTgt>
                                        </p:tgtEl>
                                        <p:attrNameLst>
                                          <p:attrName>ppt_y</p:attrName>
                                        </p:attrNameLst>
                                      </p:cBhvr>
                                      <p:tavLst>
                                        <p:tav tm="0">
                                          <p:val>
                                            <p:strVal val="#ppt_y"/>
                                          </p:val>
                                        </p:tav>
                                        <p:tav tm="100000">
                                          <p:val>
                                            <p:strVal val="#ppt_y"/>
                                          </p:val>
                                        </p:tav>
                                      </p:tavLst>
                                    </p:anim>
                                  </p:childTnLst>
                                </p:cTn>
                              </p:par>
                              <p:par>
                                <p:cTn id="103" presetID="2" presetClass="entr" presetSubtype="1" decel="100000" fill="hold" nodeType="with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additive="base">
                                        <p:cTn id="105" dur="500" fill="hold"/>
                                        <p:tgtEl>
                                          <p:spTgt spid="58"/>
                                        </p:tgtEl>
                                        <p:attrNameLst>
                                          <p:attrName>ppt_x</p:attrName>
                                        </p:attrNameLst>
                                      </p:cBhvr>
                                      <p:tavLst>
                                        <p:tav tm="0">
                                          <p:val>
                                            <p:strVal val="#ppt_x"/>
                                          </p:val>
                                        </p:tav>
                                        <p:tav tm="100000">
                                          <p:val>
                                            <p:strVal val="#ppt_x"/>
                                          </p:val>
                                        </p:tav>
                                      </p:tavLst>
                                    </p:anim>
                                    <p:anim calcmode="lin" valueType="num">
                                      <p:cBhvr additive="base">
                                        <p:cTn id="106" dur="500" fill="hold"/>
                                        <p:tgtEl>
                                          <p:spTgt spid="58"/>
                                        </p:tgtEl>
                                        <p:attrNameLst>
                                          <p:attrName>ppt_y</p:attrName>
                                        </p:attrNameLst>
                                      </p:cBhvr>
                                      <p:tavLst>
                                        <p:tav tm="0">
                                          <p:val>
                                            <p:strVal val="0-#ppt_h/2"/>
                                          </p:val>
                                        </p:tav>
                                        <p:tav tm="100000">
                                          <p:val>
                                            <p:strVal val="#ppt_y"/>
                                          </p:val>
                                        </p:tav>
                                      </p:tavLst>
                                    </p:anim>
                                  </p:childTnLst>
                                </p:cTn>
                              </p:par>
                            </p:childTnLst>
                          </p:cTn>
                        </p:par>
                        <p:par>
                          <p:cTn id="107" fill="hold">
                            <p:stCondLst>
                              <p:cond delay="9500"/>
                            </p:stCondLst>
                            <p:childTnLst>
                              <p:par>
                                <p:cTn id="108" presetID="22" presetClass="entr" presetSubtype="2" fill="hold" grpId="0" nodeType="afterEffect">
                                  <p:stCondLst>
                                    <p:cond delay="0"/>
                                  </p:stCondLst>
                                  <p:childTnLst>
                                    <p:set>
                                      <p:cBhvr>
                                        <p:cTn id="109" dur="1" fill="hold">
                                          <p:stCondLst>
                                            <p:cond delay="0"/>
                                          </p:stCondLst>
                                        </p:cTn>
                                        <p:tgtEl>
                                          <p:spTgt spid="64">
                                            <p:txEl>
                                              <p:pRg st="0" end="0"/>
                                            </p:txEl>
                                          </p:spTgt>
                                        </p:tgtEl>
                                        <p:attrNameLst>
                                          <p:attrName>style.visibility</p:attrName>
                                        </p:attrNameLst>
                                      </p:cBhvr>
                                      <p:to>
                                        <p:strVal val="visible"/>
                                      </p:to>
                                    </p:set>
                                    <p:animEffect transition="in" filter="wipe(right)">
                                      <p:cBhvr>
                                        <p:cTn id="11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2"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500"/>
                        <p:tgtEl>
                          <p:spTgt spid="64"/>
                        </p:tgtEl>
                      </p:cBhvr>
                    </p:animEffect>
                  </p:childTnLst>
                </p:cTn>
              </p:par>
            </p:tnLst>
          </p:tmpl>
        </p:tmplLst>
      </p:bldP>
      <p:bldP spid="65" grpId="0"/>
      <p:bldP spid="66" grpId="0" build="p">
        <p:tmplLst>
          <p:tmpl lvl="1">
            <p:tnLst>
              <p:par>
                <p:cTn presetID="22" presetClass="entr" presetSubtype="8"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left)">
                      <p:cBhvr>
                        <p:cTn dur="500"/>
                        <p:tgtEl>
                          <p:spTgt spid="66"/>
                        </p:tgtEl>
                      </p:cBhvr>
                    </p:animEffect>
                  </p:childTnLst>
                </p:cTn>
              </p:par>
            </p:tnLst>
          </p:tmpl>
        </p:tmplLst>
      </p:bldP>
      <p:bldP spid="6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0322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grpSp>
        <p:nvGrpSpPr>
          <p:cNvPr id="29"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30" name="正方形/長方形 29"/>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38" name="正方形/長方形 37"/>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45" name="正方形/長方形 44"/>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59" name="正方形/長方形 58"/>
            <p:cNvSpPr/>
            <p:nvPr userDrawn="1"/>
          </p:nvSpPr>
          <p:spPr>
            <a:xfrm>
              <a:off x="1527349" y="6784951"/>
              <a:ext cx="5095320" cy="9081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6168617" y="6784951"/>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楕円 60"/>
            <p:cNvSpPr/>
            <p:nvPr userDrawn="1"/>
          </p:nvSpPr>
          <p:spPr>
            <a:xfrm>
              <a:off x="1073297" y="6784950"/>
              <a:ext cx="908105" cy="90810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grpSp>
        <p:nvGrpSpPr>
          <p:cNvPr id="15" name="グループ化 14"/>
          <p:cNvGrpSpPr/>
          <p:nvPr userDrawn="1"/>
        </p:nvGrpSpPr>
        <p:grpSpPr>
          <a:xfrm>
            <a:off x="2056892" y="2578856"/>
            <a:ext cx="6003425" cy="908106"/>
            <a:chOff x="1073297" y="6784950"/>
            <a:chExt cx="6003425" cy="908106"/>
          </a:xfrm>
        </p:grpSpPr>
        <p:sp>
          <p:nvSpPr>
            <p:cNvPr id="16" name="正方形/長方形 15"/>
            <p:cNvSpPr/>
            <p:nvPr userDrawn="1"/>
          </p:nvSpPr>
          <p:spPr>
            <a:xfrm>
              <a:off x="1527349" y="6784951"/>
              <a:ext cx="5095320" cy="9081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userDrawn="1"/>
          </p:nvSpPr>
          <p:spPr>
            <a:xfrm>
              <a:off x="6168617" y="6784951"/>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73297" y="6784950"/>
              <a:ext cx="908105" cy="90810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cxnSp>
        <p:nvCxnSpPr>
          <p:cNvPr id="26" name="直線コネクタ 25"/>
          <p:cNvCxnSpPr/>
          <p:nvPr userDrawn="1"/>
        </p:nvCxnSpPr>
        <p:spPr>
          <a:xfrm flipH="1">
            <a:off x="7605738" y="0"/>
            <a:ext cx="526" cy="1028700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円/楕円 18"/>
          <p:cNvSpPr/>
          <p:nvPr userDrawn="1"/>
        </p:nvSpPr>
        <p:spPr>
          <a:xfrm>
            <a:off x="7276398" y="270330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33"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円/楕円 33"/>
          <p:cNvSpPr/>
          <p:nvPr userDrawn="1"/>
        </p:nvSpPr>
        <p:spPr>
          <a:xfrm>
            <a:off x="7276398" y="404308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p>
        </p:txBody>
      </p:sp>
      <p:sp>
        <p:nvSpPr>
          <p:cNvPr id="35"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2" name="円/楕円 41"/>
          <p:cNvSpPr/>
          <p:nvPr userDrawn="1"/>
        </p:nvSpPr>
        <p:spPr>
          <a:xfrm>
            <a:off x="7276398" y="538286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4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48"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9" name="円/楕円 48"/>
          <p:cNvSpPr/>
          <p:nvPr userDrawn="1"/>
        </p:nvSpPr>
        <p:spPr>
          <a:xfrm>
            <a:off x="7276398" y="672263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p>
        </p:txBody>
      </p:sp>
      <p:sp>
        <p:nvSpPr>
          <p:cNvPr id="50"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62"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3" name="円/楕円 62"/>
          <p:cNvSpPr/>
          <p:nvPr userDrawn="1"/>
        </p:nvSpPr>
        <p:spPr>
          <a:xfrm>
            <a:off x="7276398" y="806241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64"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51" name="正方形/長方形 50"/>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smtClean="0"/>
              <a:t>Text</a:t>
            </a:r>
            <a:endParaRPr kumimoji="1" lang="ja-JP" altLang="en-US" dirty="0"/>
          </a:p>
        </p:txBody>
      </p:sp>
    </p:spTree>
    <p:extLst>
      <p:ext uri="{BB962C8B-B14F-4D97-AF65-F5344CB8AC3E}">
        <p14:creationId xmlns:p14="http://schemas.microsoft.com/office/powerpoint/2010/main" val="11841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 presetClass="entr" presetSubtype="1" decel="100000" fill="hold" grpId="0" nodeType="afterEffect">
                                  <p:stCondLst>
                                    <p:cond delay="5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0-#ppt_h/2"/>
                                          </p:val>
                                        </p:tav>
                                        <p:tav tm="100000">
                                          <p:val>
                                            <p:strVal val="#ppt_y"/>
                                          </p:val>
                                        </p:tav>
                                      </p:tavLst>
                                    </p:anim>
                                  </p:childTnLst>
                                </p:cTn>
                              </p:par>
                            </p:childTnLst>
                          </p:cTn>
                        </p:par>
                        <p:par>
                          <p:cTn id="22" fill="hold">
                            <p:stCondLst>
                              <p:cond delay="2500"/>
                            </p:stCondLst>
                            <p:childTnLst>
                              <p:par>
                                <p:cTn id="23" presetID="2" presetClass="entr" presetSubtype="8" decel="100000" fill="hold" grpId="0" nodeType="afterEffect">
                                  <p:stCondLst>
                                    <p:cond delay="0"/>
                                  </p:stCondLst>
                                  <p:iterate type="wd">
                                    <p:tmPct val="10000"/>
                                  </p:iterate>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additive="base">
                                        <p:cTn id="2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0-#ppt_h/2"/>
                                          </p:val>
                                        </p:tav>
                                        <p:tav tm="100000">
                                          <p:val>
                                            <p:strVal val="#ppt_y"/>
                                          </p:val>
                                        </p:tav>
                                      </p:tavLst>
                                    </p:anim>
                                  </p:childTnLst>
                                </p:cTn>
                              </p:par>
                            </p:childTnLst>
                          </p:cTn>
                        </p:par>
                        <p:par>
                          <p:cTn id="31" fill="hold">
                            <p:stCondLst>
                              <p:cond delay="3100"/>
                            </p:stCondLst>
                            <p:childTnLst>
                              <p:par>
                                <p:cTn id="32" presetID="22" presetClass="entr" presetSubtype="8"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wipe(left)">
                                      <p:cBhvr>
                                        <p:cTn id="34" dur="500"/>
                                        <p:tgtEl>
                                          <p:spTgt spid="35">
                                            <p:txEl>
                                              <p:pRg st="0" end="0"/>
                                            </p:txEl>
                                          </p:spTgt>
                                        </p:tgtEl>
                                      </p:cBhvr>
                                    </p:animEffect>
                                  </p:childTnLst>
                                </p:cTn>
                              </p:par>
                            </p:childTnLst>
                          </p:cTn>
                        </p:par>
                        <p:par>
                          <p:cTn id="35" fill="hold">
                            <p:stCondLst>
                              <p:cond delay="3600"/>
                            </p:stCondLst>
                            <p:childTnLst>
                              <p:par>
                                <p:cTn id="36" presetID="2" presetClass="entr" presetSubtype="1" decel="10000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4100"/>
                            </p:stCondLst>
                            <p:childTnLst>
                              <p:par>
                                <p:cTn id="41" presetID="2" presetClass="entr" presetSubtype="8" decel="100000" fill="hold" grpId="0" nodeType="afterEffect">
                                  <p:stCondLst>
                                    <p:cond delay="0"/>
                                  </p:stCondLst>
                                  <p:iterate type="wd">
                                    <p:tmPct val="10000"/>
                                  </p:iterate>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additive="base">
                                        <p:cTn id="43"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1" decel="100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0-#ppt_h/2"/>
                                          </p:val>
                                        </p:tav>
                                        <p:tav tm="100000">
                                          <p:val>
                                            <p:strVal val="#ppt_y"/>
                                          </p:val>
                                        </p:tav>
                                      </p:tavLst>
                                    </p:anim>
                                  </p:childTnLst>
                                </p:cTn>
                              </p:par>
                            </p:childTnLst>
                          </p:cTn>
                        </p:par>
                        <p:par>
                          <p:cTn id="49" fill="hold">
                            <p:stCondLst>
                              <p:cond delay="4700"/>
                            </p:stCondLst>
                            <p:childTnLst>
                              <p:par>
                                <p:cTn id="50" presetID="22" presetClass="entr" presetSubtype="8" fill="hold" grpId="0" nodeType="afterEffect">
                                  <p:stCondLst>
                                    <p:cond delay="0"/>
                                  </p:stCondLst>
                                  <p:childTnLst>
                                    <p:set>
                                      <p:cBhvr>
                                        <p:cTn id="51" dur="1" fill="hold">
                                          <p:stCondLst>
                                            <p:cond delay="0"/>
                                          </p:stCondLst>
                                        </p:cTn>
                                        <p:tgtEl>
                                          <p:spTgt spid="36">
                                            <p:txEl>
                                              <p:pRg st="0" end="0"/>
                                            </p:txEl>
                                          </p:spTgt>
                                        </p:tgtEl>
                                        <p:attrNameLst>
                                          <p:attrName>style.visibility</p:attrName>
                                        </p:attrNameLst>
                                      </p:cBhvr>
                                      <p:to>
                                        <p:strVal val="visible"/>
                                      </p:to>
                                    </p:set>
                                    <p:animEffect transition="in" filter="wipe(left)">
                                      <p:cBhvr>
                                        <p:cTn id="52" dur="500"/>
                                        <p:tgtEl>
                                          <p:spTgt spid="36">
                                            <p:txEl>
                                              <p:pRg st="0" end="0"/>
                                            </p:txEl>
                                          </p:spTgt>
                                        </p:tgtEl>
                                      </p:cBhvr>
                                    </p:animEffect>
                                  </p:childTnLst>
                                </p:cTn>
                              </p:par>
                            </p:childTnLst>
                          </p:cTn>
                        </p:par>
                        <p:par>
                          <p:cTn id="53" fill="hold">
                            <p:stCondLst>
                              <p:cond delay="5200"/>
                            </p:stCondLst>
                            <p:childTnLst>
                              <p:par>
                                <p:cTn id="54" presetID="2" presetClass="entr" presetSubtype="1" decel="100000"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5700"/>
                            </p:stCondLst>
                            <p:childTnLst>
                              <p:par>
                                <p:cTn id="59" presetID="2" presetClass="entr" presetSubtype="8" decel="100000" fill="hold" grpId="0" nodeType="afterEffect">
                                  <p:stCondLst>
                                    <p:cond delay="0"/>
                                  </p:stCondLst>
                                  <p:iterate type="wd">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1" decel="10000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0-#ppt_h/2"/>
                                          </p:val>
                                        </p:tav>
                                        <p:tav tm="100000">
                                          <p:val>
                                            <p:strVal val="#ppt_y"/>
                                          </p:val>
                                        </p:tav>
                                      </p:tavLst>
                                    </p:anim>
                                  </p:childTnLst>
                                </p:cTn>
                              </p:par>
                            </p:childTnLst>
                          </p:cTn>
                        </p:par>
                        <p:par>
                          <p:cTn id="67" fill="hold">
                            <p:stCondLst>
                              <p:cond delay="6300"/>
                            </p:stCondLst>
                            <p:childTnLst>
                              <p:par>
                                <p:cTn id="68" presetID="22" presetClass="entr" presetSubtype="8" fill="hold" grpId="0" nodeType="after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Effect transition="in" filter="wipe(left)">
                                      <p:cBhvr>
                                        <p:cTn id="70" dur="500"/>
                                        <p:tgtEl>
                                          <p:spTgt spid="43">
                                            <p:txEl>
                                              <p:pRg st="0" end="0"/>
                                            </p:txEl>
                                          </p:spTgt>
                                        </p:tgtEl>
                                      </p:cBhvr>
                                    </p:animEffect>
                                  </p:childTnLst>
                                </p:cTn>
                              </p:par>
                            </p:childTnLst>
                          </p:cTn>
                        </p:par>
                        <p:par>
                          <p:cTn id="71" fill="hold">
                            <p:stCondLst>
                              <p:cond delay="6800"/>
                            </p:stCondLst>
                            <p:childTnLst>
                              <p:par>
                                <p:cTn id="72" presetID="2" presetClass="entr" presetSubtype="1" decel="100000" fill="hold" grpId="0"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additive="base">
                                        <p:cTn id="74" dur="500" fill="hold"/>
                                        <p:tgtEl>
                                          <p:spTgt spid="49"/>
                                        </p:tgtEl>
                                        <p:attrNameLst>
                                          <p:attrName>ppt_x</p:attrName>
                                        </p:attrNameLst>
                                      </p:cBhvr>
                                      <p:tavLst>
                                        <p:tav tm="0">
                                          <p:val>
                                            <p:strVal val="#ppt_x"/>
                                          </p:val>
                                        </p:tav>
                                        <p:tav tm="100000">
                                          <p:val>
                                            <p:strVal val="#ppt_x"/>
                                          </p:val>
                                        </p:tav>
                                      </p:tavLst>
                                    </p:anim>
                                    <p:anim calcmode="lin" valueType="num">
                                      <p:cBhvr additive="base">
                                        <p:cTn id="75" dur="500" fill="hold"/>
                                        <p:tgtEl>
                                          <p:spTgt spid="49"/>
                                        </p:tgtEl>
                                        <p:attrNameLst>
                                          <p:attrName>ppt_y</p:attrName>
                                        </p:attrNameLst>
                                      </p:cBhvr>
                                      <p:tavLst>
                                        <p:tav tm="0">
                                          <p:val>
                                            <p:strVal val="0-#ppt_h/2"/>
                                          </p:val>
                                        </p:tav>
                                        <p:tav tm="100000">
                                          <p:val>
                                            <p:strVal val="#ppt_y"/>
                                          </p:val>
                                        </p:tav>
                                      </p:tavLst>
                                    </p:anim>
                                  </p:childTnLst>
                                </p:cTn>
                              </p:par>
                            </p:childTnLst>
                          </p:cTn>
                        </p:par>
                        <p:par>
                          <p:cTn id="76" fill="hold">
                            <p:stCondLst>
                              <p:cond delay="7300"/>
                            </p:stCondLst>
                            <p:childTnLst>
                              <p:par>
                                <p:cTn id="77" presetID="2" presetClass="entr" presetSubtype="8" decel="100000" fill="hold" grpId="0" nodeType="afterEffect">
                                  <p:stCondLst>
                                    <p:cond delay="0"/>
                                  </p:stCondLst>
                                  <p:iterate type="wd">
                                    <p:tmPct val="10000"/>
                                  </p:iterate>
                                  <p:childTnLst>
                                    <p:set>
                                      <p:cBhvr>
                                        <p:cTn id="78" dur="1" fill="hold">
                                          <p:stCondLst>
                                            <p:cond delay="0"/>
                                          </p:stCondLst>
                                        </p:cTn>
                                        <p:tgtEl>
                                          <p:spTgt spid="48">
                                            <p:txEl>
                                              <p:pRg st="0" end="0"/>
                                            </p:txEl>
                                          </p:spTgt>
                                        </p:tgtEl>
                                        <p:attrNameLst>
                                          <p:attrName>style.visibility</p:attrName>
                                        </p:attrNameLst>
                                      </p:cBhvr>
                                      <p:to>
                                        <p:strVal val="visible"/>
                                      </p:to>
                                    </p:set>
                                    <p:anim calcmode="lin" valueType="num">
                                      <p:cBhvr additive="base">
                                        <p:cTn id="79"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8">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1" decel="10000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additive="base">
                                        <p:cTn id="83" dur="500" fill="hold"/>
                                        <p:tgtEl>
                                          <p:spTgt spid="44"/>
                                        </p:tgtEl>
                                        <p:attrNameLst>
                                          <p:attrName>ppt_x</p:attrName>
                                        </p:attrNameLst>
                                      </p:cBhvr>
                                      <p:tavLst>
                                        <p:tav tm="0">
                                          <p:val>
                                            <p:strVal val="#ppt_x"/>
                                          </p:val>
                                        </p:tav>
                                        <p:tav tm="100000">
                                          <p:val>
                                            <p:strVal val="#ppt_x"/>
                                          </p:val>
                                        </p:tav>
                                      </p:tavLst>
                                    </p:anim>
                                    <p:anim calcmode="lin" valueType="num">
                                      <p:cBhvr additive="base">
                                        <p:cTn id="84" dur="500" fill="hold"/>
                                        <p:tgtEl>
                                          <p:spTgt spid="44"/>
                                        </p:tgtEl>
                                        <p:attrNameLst>
                                          <p:attrName>ppt_y</p:attrName>
                                        </p:attrNameLst>
                                      </p:cBhvr>
                                      <p:tavLst>
                                        <p:tav tm="0">
                                          <p:val>
                                            <p:strVal val="0-#ppt_h/2"/>
                                          </p:val>
                                        </p:tav>
                                        <p:tav tm="100000">
                                          <p:val>
                                            <p:strVal val="#ppt_y"/>
                                          </p:val>
                                        </p:tav>
                                      </p:tavLst>
                                    </p:anim>
                                  </p:childTnLst>
                                </p:cTn>
                              </p:par>
                            </p:childTnLst>
                          </p:cTn>
                        </p:par>
                        <p:par>
                          <p:cTn id="85" fill="hold">
                            <p:stCondLst>
                              <p:cond delay="7900"/>
                            </p:stCondLst>
                            <p:childTnLst>
                              <p:par>
                                <p:cTn id="86" presetID="22" presetClass="entr" presetSubtype="8" fill="hold" grpId="0" nodeType="afterEffect">
                                  <p:stCondLst>
                                    <p:cond delay="0"/>
                                  </p:stCondLst>
                                  <p:childTnLst>
                                    <p:set>
                                      <p:cBhvr>
                                        <p:cTn id="87" dur="1" fill="hold">
                                          <p:stCondLst>
                                            <p:cond delay="0"/>
                                          </p:stCondLst>
                                        </p:cTn>
                                        <p:tgtEl>
                                          <p:spTgt spid="50">
                                            <p:txEl>
                                              <p:pRg st="0" end="0"/>
                                            </p:txEl>
                                          </p:spTgt>
                                        </p:tgtEl>
                                        <p:attrNameLst>
                                          <p:attrName>style.visibility</p:attrName>
                                        </p:attrNameLst>
                                      </p:cBhvr>
                                      <p:to>
                                        <p:strVal val="visible"/>
                                      </p:to>
                                    </p:set>
                                    <p:animEffect transition="in" filter="wipe(left)">
                                      <p:cBhvr>
                                        <p:cTn id="88" dur="500"/>
                                        <p:tgtEl>
                                          <p:spTgt spid="50">
                                            <p:txEl>
                                              <p:pRg st="0" end="0"/>
                                            </p:txEl>
                                          </p:spTgt>
                                        </p:tgtEl>
                                      </p:cBhvr>
                                    </p:animEffect>
                                  </p:childTnLst>
                                </p:cTn>
                              </p:par>
                            </p:childTnLst>
                          </p:cTn>
                        </p:par>
                        <p:par>
                          <p:cTn id="89" fill="hold">
                            <p:stCondLst>
                              <p:cond delay="8400"/>
                            </p:stCondLst>
                            <p:childTnLst>
                              <p:par>
                                <p:cTn id="90" presetID="2" presetClass="entr" presetSubtype="1" decel="10000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 calcmode="lin" valueType="num">
                                      <p:cBhvr additive="base">
                                        <p:cTn id="92" dur="500" fill="hold"/>
                                        <p:tgtEl>
                                          <p:spTgt spid="63"/>
                                        </p:tgtEl>
                                        <p:attrNameLst>
                                          <p:attrName>ppt_x</p:attrName>
                                        </p:attrNameLst>
                                      </p:cBhvr>
                                      <p:tavLst>
                                        <p:tav tm="0">
                                          <p:val>
                                            <p:strVal val="#ppt_x"/>
                                          </p:val>
                                        </p:tav>
                                        <p:tav tm="100000">
                                          <p:val>
                                            <p:strVal val="#ppt_x"/>
                                          </p:val>
                                        </p:tav>
                                      </p:tavLst>
                                    </p:anim>
                                    <p:anim calcmode="lin" valueType="num">
                                      <p:cBhvr additive="base">
                                        <p:cTn id="93" dur="500" fill="hold"/>
                                        <p:tgtEl>
                                          <p:spTgt spid="63"/>
                                        </p:tgtEl>
                                        <p:attrNameLst>
                                          <p:attrName>ppt_y</p:attrName>
                                        </p:attrNameLst>
                                      </p:cBhvr>
                                      <p:tavLst>
                                        <p:tav tm="0">
                                          <p:val>
                                            <p:strVal val="0-#ppt_h/2"/>
                                          </p:val>
                                        </p:tav>
                                        <p:tav tm="100000">
                                          <p:val>
                                            <p:strVal val="#ppt_y"/>
                                          </p:val>
                                        </p:tav>
                                      </p:tavLst>
                                    </p:anim>
                                  </p:childTnLst>
                                </p:cTn>
                              </p:par>
                            </p:childTnLst>
                          </p:cTn>
                        </p:par>
                        <p:par>
                          <p:cTn id="94" fill="hold">
                            <p:stCondLst>
                              <p:cond delay="8900"/>
                            </p:stCondLst>
                            <p:childTnLst>
                              <p:par>
                                <p:cTn id="95" presetID="2" presetClass="entr" presetSubtype="8" decel="100000" fill="hold" grpId="0" nodeType="afterEffect">
                                  <p:stCondLst>
                                    <p:cond delay="0"/>
                                  </p:stCondLst>
                                  <p:iterate type="wd">
                                    <p:tmPct val="10000"/>
                                  </p:iterate>
                                  <p:childTnLst>
                                    <p:set>
                                      <p:cBhvr>
                                        <p:cTn id="96" dur="1" fill="hold">
                                          <p:stCondLst>
                                            <p:cond delay="0"/>
                                          </p:stCondLst>
                                        </p:cTn>
                                        <p:tgtEl>
                                          <p:spTgt spid="62">
                                            <p:txEl>
                                              <p:pRg st="0" end="0"/>
                                            </p:txEl>
                                          </p:spTgt>
                                        </p:tgtEl>
                                        <p:attrNameLst>
                                          <p:attrName>style.visibility</p:attrName>
                                        </p:attrNameLst>
                                      </p:cBhvr>
                                      <p:to>
                                        <p:strVal val="visible"/>
                                      </p:to>
                                    </p:set>
                                    <p:anim calcmode="lin" valueType="num">
                                      <p:cBhvr additive="base">
                                        <p:cTn id="97" dur="500" fill="hold"/>
                                        <p:tgtEl>
                                          <p:spTgt spid="62">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2">
                                            <p:txEl>
                                              <p:pRg st="0" end="0"/>
                                            </p:txEl>
                                          </p:spTgt>
                                        </p:tgtEl>
                                        <p:attrNameLst>
                                          <p:attrName>ppt_y</p:attrName>
                                        </p:attrNameLst>
                                      </p:cBhvr>
                                      <p:tavLst>
                                        <p:tav tm="0">
                                          <p:val>
                                            <p:strVal val="#ppt_y"/>
                                          </p:val>
                                        </p:tav>
                                        <p:tav tm="100000">
                                          <p:val>
                                            <p:strVal val="#ppt_y"/>
                                          </p:val>
                                        </p:tav>
                                      </p:tavLst>
                                    </p:anim>
                                  </p:childTnLst>
                                </p:cTn>
                              </p:par>
                              <p:par>
                                <p:cTn id="99" presetID="2" presetClass="entr" presetSubtype="1" decel="100000" fill="hold"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additive="base">
                                        <p:cTn id="101" dur="500" fill="hold"/>
                                        <p:tgtEl>
                                          <p:spTgt spid="58"/>
                                        </p:tgtEl>
                                        <p:attrNameLst>
                                          <p:attrName>ppt_x</p:attrName>
                                        </p:attrNameLst>
                                      </p:cBhvr>
                                      <p:tavLst>
                                        <p:tav tm="0">
                                          <p:val>
                                            <p:strVal val="#ppt_x"/>
                                          </p:val>
                                        </p:tav>
                                        <p:tav tm="100000">
                                          <p:val>
                                            <p:strVal val="#ppt_x"/>
                                          </p:val>
                                        </p:tav>
                                      </p:tavLst>
                                    </p:anim>
                                    <p:anim calcmode="lin" valueType="num">
                                      <p:cBhvr additive="base">
                                        <p:cTn id="102" dur="500" fill="hold"/>
                                        <p:tgtEl>
                                          <p:spTgt spid="58"/>
                                        </p:tgtEl>
                                        <p:attrNameLst>
                                          <p:attrName>ppt_y</p:attrName>
                                        </p:attrNameLst>
                                      </p:cBhvr>
                                      <p:tavLst>
                                        <p:tav tm="0">
                                          <p:val>
                                            <p:strVal val="0-#ppt_h/2"/>
                                          </p:val>
                                        </p:tav>
                                        <p:tav tm="100000">
                                          <p:val>
                                            <p:strVal val="#ppt_y"/>
                                          </p:val>
                                        </p:tav>
                                      </p:tavLst>
                                    </p:anim>
                                  </p:childTnLst>
                                </p:cTn>
                              </p:par>
                            </p:childTnLst>
                          </p:cTn>
                        </p:par>
                        <p:par>
                          <p:cTn id="103" fill="hold">
                            <p:stCondLst>
                              <p:cond delay="9500"/>
                            </p:stCondLst>
                            <p:childTnLst>
                              <p:par>
                                <p:cTn id="104" presetID="22" presetClass="entr" presetSubtype="8" fill="hold" grpId="0" nodeType="afterEffect">
                                  <p:stCondLst>
                                    <p:cond delay="0"/>
                                  </p:stCondLst>
                                  <p:childTnLst>
                                    <p:set>
                                      <p:cBhvr>
                                        <p:cTn id="105" dur="1" fill="hold">
                                          <p:stCondLst>
                                            <p:cond delay="0"/>
                                          </p:stCondLst>
                                        </p:cTn>
                                        <p:tgtEl>
                                          <p:spTgt spid="64">
                                            <p:txEl>
                                              <p:pRg st="0" end="0"/>
                                            </p:txEl>
                                          </p:spTgt>
                                        </p:tgtEl>
                                        <p:attrNameLst>
                                          <p:attrName>style.visibility</p:attrName>
                                        </p:attrNameLst>
                                      </p:cBhvr>
                                      <p:to>
                                        <p:strVal val="visible"/>
                                      </p:to>
                                    </p:set>
                                    <p:animEffect transition="in" filter="wipe(left)">
                                      <p:cBhvr>
                                        <p:cTn id="106"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19" grpId="0" animBg="1"/>
      <p:bldP spid="33"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4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0-#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animBg="1"/>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animBg="1"/>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6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0-#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animBg="1"/>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51" grpId="0" animBg="1"/>
      <p:bldP spid="52"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 name=""/>
        <p:cNvGrpSpPr/>
        <p:nvPr/>
      </p:nvGrpSpPr>
      <p:grpSpPr>
        <a:xfrm>
          <a:off x="0" y="0"/>
          <a:ext cx="0" cy="0"/>
          <a:chOff x="0" y="0"/>
          <a:chExt cx="0" cy="0"/>
        </a:xfrm>
      </p:grpSpPr>
      <p:sp>
        <p:nvSpPr>
          <p:cNvPr id="5" name="正方形/長方形 4"/>
          <p:cNvSpPr/>
          <p:nvPr userDrawn="1"/>
        </p:nvSpPr>
        <p:spPr>
          <a:xfrm>
            <a:off x="0" y="-2"/>
            <a:ext cx="18286413" cy="2382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5310" y="382380"/>
            <a:ext cx="11291454" cy="9421179"/>
          </a:xfrm>
          <a:prstGeom prst="rect">
            <a:avLst/>
          </a:prstGeom>
        </p:spPr>
      </p:pic>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11" name="タイトル プレースホルダー 1"/>
          <p:cNvSpPr>
            <a:spLocks noGrp="1"/>
          </p:cNvSpPr>
          <p:nvPr>
            <p:ph type="title" hasCustomPrompt="1"/>
          </p:nvPr>
        </p:nvSpPr>
        <p:spPr>
          <a:xfrm>
            <a:off x="8506709" y="248400"/>
            <a:ext cx="9599849" cy="1202400"/>
          </a:xfrm>
          <a:prstGeom prst="rect">
            <a:avLst/>
          </a:prstGeom>
        </p:spPr>
        <p:txBody>
          <a:bodyPr vert="horz" lIns="163275" tIns="81638" rIns="163275" bIns="81638" rtlCol="0" anchor="ctr">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12"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3"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4"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6"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8"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9"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cxnSp>
        <p:nvCxnSpPr>
          <p:cNvPr id="20" name="直線コネクタ 19"/>
          <p:cNvCxnSpPr/>
          <p:nvPr userDrawn="1"/>
        </p:nvCxnSpPr>
        <p:spPr>
          <a:xfrm flipV="1">
            <a:off x="6359237" y="2917371"/>
            <a:ext cx="1523999" cy="130629"/>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userDrawn="1"/>
        </p:nvCxnSpPr>
        <p:spPr>
          <a:xfrm flipH="1" flipV="1">
            <a:off x="4142509" y="6276109"/>
            <a:ext cx="1282814" cy="290946"/>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8" idx="3"/>
          </p:cNvCxnSpPr>
          <p:nvPr userDrawn="1"/>
        </p:nvCxnSpPr>
        <p:spPr>
          <a:xfrm flipH="1">
            <a:off x="9753599" y="8007939"/>
            <a:ext cx="775860" cy="241144"/>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6" idx="1"/>
          </p:cNvCxnSpPr>
          <p:nvPr userDrawn="1"/>
        </p:nvCxnSpPr>
        <p:spPr>
          <a:xfrm flipH="1" flipV="1">
            <a:off x="10068670" y="5278582"/>
            <a:ext cx="3050602" cy="174427"/>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707289" y="140040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13" hasCustomPrompt="1"/>
          </p:nvPr>
        </p:nvSpPr>
        <p:spPr>
          <a:xfrm>
            <a:off x="8533624" y="1543100"/>
            <a:ext cx="9601994" cy="504056"/>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36" name="正方形/長方形 35"/>
          <p:cNvSpPr/>
          <p:nvPr userDrawn="1"/>
        </p:nvSpPr>
        <p:spPr>
          <a:xfrm>
            <a:off x="2937834" y="3287181"/>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userDrawn="1"/>
        </p:nvSpPr>
        <p:spPr>
          <a:xfrm>
            <a:off x="734954" y="648119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userDrawn="1"/>
        </p:nvSpPr>
        <p:spPr>
          <a:xfrm>
            <a:off x="6381842" y="8538052"/>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userDrawn="1"/>
        </p:nvSpPr>
        <p:spPr>
          <a:xfrm>
            <a:off x="13251124" y="5725579"/>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448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37" fill="hold" grpId="0" nodeType="with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250"/>
                            </p:stCondLst>
                            <p:childTnLst>
                              <p:par>
                                <p:cTn id="13" presetID="2" presetClass="entr" presetSubtype="3" decel="100000" fill="hold" grpId="0" nodeType="afterEffect">
                                  <p:stCondLst>
                                    <p:cond delay="25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2" presetClass="entr" presetSubtype="8" fill="hold" grpId="0" nodeType="after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wipe(left)">
                                      <p:cBhvr>
                                        <p:cTn id="24" dur="500"/>
                                        <p:tgtEl>
                                          <p:spTgt spid="33">
                                            <p:txEl>
                                              <p:pRg st="0" end="0"/>
                                            </p:txEl>
                                          </p:spTgt>
                                        </p:tgtEl>
                                      </p:cBhvr>
                                    </p:animEffect>
                                  </p:childTnLst>
                                </p:cTn>
                              </p:par>
                            </p:childTnLst>
                          </p:cTn>
                        </p:par>
                        <p:par>
                          <p:cTn id="25" fill="hold">
                            <p:stCondLst>
                              <p:cond delay="2750"/>
                            </p:stCondLst>
                            <p:childTnLst>
                              <p:par>
                                <p:cTn id="26" presetID="2" presetClass="entr" presetSubtype="8" decel="100000" fill="hold" grpId="0" nodeType="afterEffect">
                                  <p:stCondLst>
                                    <p:cond delay="0"/>
                                  </p:stCondLst>
                                  <p:iterate type="wd">
                                    <p:tmPct val="10000"/>
                                  </p:iterate>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35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par>
                          <p:cTn id="38" fill="hold">
                            <p:stCondLst>
                              <p:cond delay="3850"/>
                            </p:stCondLst>
                            <p:childTnLst>
                              <p:par>
                                <p:cTn id="39" presetID="22" presetClass="entr" presetSubtype="2"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right)">
                                      <p:cBhvr>
                                        <p:cTn id="41" dur="500"/>
                                        <p:tgtEl>
                                          <p:spTgt spid="13">
                                            <p:txEl>
                                              <p:pRg st="0" end="0"/>
                                            </p:txEl>
                                          </p:spTgt>
                                        </p:tgtEl>
                                      </p:cBhvr>
                                    </p:animEffect>
                                  </p:childTnLst>
                                </p:cTn>
                              </p:par>
                            </p:childTnLst>
                          </p:cTn>
                        </p:par>
                        <p:par>
                          <p:cTn id="42" fill="hold">
                            <p:stCondLst>
                              <p:cond delay="4350"/>
                            </p:stCondLst>
                            <p:childTnLst>
                              <p:par>
                                <p:cTn id="43" presetID="2" presetClass="entr" presetSubtype="8" decel="100000" fill="hold" grpId="0" nodeType="afterEffect">
                                  <p:stCondLst>
                                    <p:cond delay="250"/>
                                  </p:stCondLst>
                                  <p:iterate type="wd">
                                    <p:tmPct val="10000"/>
                                  </p:iterate>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4" decel="100000"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5200"/>
                            </p:stCondLst>
                            <p:childTnLst>
                              <p:par>
                                <p:cTn id="52" presetID="22" presetClass="entr" presetSubtype="8"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par>
                          <p:cTn id="55" fill="hold">
                            <p:stCondLst>
                              <p:cond delay="5700"/>
                            </p:stCondLst>
                            <p:childTnLst>
                              <p:par>
                                <p:cTn id="56" presetID="22" presetClass="entr" presetSubtype="2" fill="hold" grpId="0" nodeType="after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wipe(right)">
                                      <p:cBhvr>
                                        <p:cTn id="58" dur="500"/>
                                        <p:tgtEl>
                                          <p:spTgt spid="15">
                                            <p:txEl>
                                              <p:pRg st="0" end="0"/>
                                            </p:txEl>
                                          </p:spTgt>
                                        </p:tgtEl>
                                      </p:cBhvr>
                                    </p:animEffect>
                                  </p:childTnLst>
                                </p:cTn>
                              </p:par>
                            </p:childTnLst>
                          </p:cTn>
                        </p:par>
                        <p:par>
                          <p:cTn id="59" fill="hold">
                            <p:stCondLst>
                              <p:cond delay="6200"/>
                            </p:stCondLst>
                            <p:childTnLst>
                              <p:par>
                                <p:cTn id="60" presetID="2" presetClass="entr" presetSubtype="8" decel="100000" fill="hold" grpId="0" nodeType="afterEffect">
                                  <p:stCondLst>
                                    <p:cond delay="250"/>
                                  </p:stCondLst>
                                  <p:iterate type="wd">
                                    <p:tmPct val="10000"/>
                                  </p:iterate>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4" decel="100000" fill="hold" grpId="0" nodeType="withEffect">
                                  <p:stCondLst>
                                    <p:cond delay="25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7050"/>
                            </p:stCondLst>
                            <p:childTnLst>
                              <p:par>
                                <p:cTn id="69" presetID="22" presetClass="entr" presetSubtype="8"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par>
                          <p:cTn id="72" fill="hold">
                            <p:stCondLst>
                              <p:cond delay="7550"/>
                            </p:stCondLst>
                            <p:childTnLst>
                              <p:par>
                                <p:cTn id="73" presetID="22" presetClass="entr" presetSubtype="2" fill="hold" grpId="0" nodeType="after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Effect transition="in" filter="wipe(right)">
                                      <p:cBhvr>
                                        <p:cTn id="75" dur="500"/>
                                        <p:tgtEl>
                                          <p:spTgt spid="19">
                                            <p:txEl>
                                              <p:pRg st="0" end="0"/>
                                            </p:txEl>
                                          </p:spTgt>
                                        </p:tgtEl>
                                      </p:cBhvr>
                                    </p:animEffect>
                                  </p:childTnLst>
                                </p:cTn>
                              </p:par>
                            </p:childTnLst>
                          </p:cTn>
                        </p:par>
                        <p:par>
                          <p:cTn id="76" fill="hold">
                            <p:stCondLst>
                              <p:cond delay="8050"/>
                            </p:stCondLst>
                            <p:childTnLst>
                              <p:par>
                                <p:cTn id="77" presetID="2" presetClass="entr" presetSubtype="8" decel="100000" fill="hold" grpId="0" nodeType="afterEffect">
                                  <p:stCondLst>
                                    <p:cond delay="250"/>
                                  </p:stCondLst>
                                  <p:iterate type="wd">
                                    <p:tmPct val="10000"/>
                                  </p:iterate>
                                  <p:childTnLst>
                                    <p:set>
                                      <p:cBhvr>
                                        <p:cTn id="78" dur="1" fill="hold">
                                          <p:stCondLst>
                                            <p:cond delay="0"/>
                                          </p:stCondLst>
                                        </p:cTn>
                                        <p:tgtEl>
                                          <p:spTgt spid="16">
                                            <p:txEl>
                                              <p:pRg st="0" end="0"/>
                                            </p:txEl>
                                          </p:spTgt>
                                        </p:tgtEl>
                                        <p:attrNameLst>
                                          <p:attrName>style.visibility</p:attrName>
                                        </p:attrNameLst>
                                      </p:cBhvr>
                                      <p:to>
                                        <p:strVal val="visible"/>
                                      </p:to>
                                    </p:set>
                                    <p:anim calcmode="lin" valueType="num">
                                      <p:cBhvr additive="base">
                                        <p:cTn id="7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6">
                                            <p:txEl>
                                              <p:pRg st="0" end="0"/>
                                            </p:txEl>
                                          </p:spTgt>
                                        </p:tgtEl>
                                        <p:attrNameLst>
                                          <p:attrName>ppt_y</p:attrName>
                                        </p:attrNameLst>
                                      </p:cBhvr>
                                      <p:tavLst>
                                        <p:tav tm="0">
                                          <p:val>
                                            <p:strVal val="#ppt_y"/>
                                          </p:val>
                                        </p:tav>
                                        <p:tav tm="100000">
                                          <p:val>
                                            <p:strVal val="#ppt_y"/>
                                          </p:val>
                                        </p:tav>
                                      </p:tavLst>
                                    </p:anim>
                                  </p:childTnLst>
                                </p:cTn>
                              </p:par>
                              <p:par>
                                <p:cTn id="81" presetID="2" presetClass="entr" presetSubtype="4" decel="100000" fill="hold" grpId="0" nodeType="withEffect">
                                  <p:stCondLst>
                                    <p:cond delay="25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par>
                          <p:cTn id="85" fill="hold">
                            <p:stCondLst>
                              <p:cond delay="8900"/>
                            </p:stCondLst>
                            <p:childTnLst>
                              <p:par>
                                <p:cTn id="86" presetID="22" presetClass="entr" presetSubtype="2"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right)">
                                      <p:cBhvr>
                                        <p:cTn id="88" dur="500"/>
                                        <p:tgtEl>
                                          <p:spTgt spid="23"/>
                                        </p:tgtEl>
                                      </p:cBhvr>
                                    </p:animEffect>
                                  </p:childTnLst>
                                </p:cTn>
                              </p:par>
                            </p:childTnLst>
                          </p:cTn>
                        </p:par>
                        <p:par>
                          <p:cTn id="89" fill="hold">
                            <p:stCondLst>
                              <p:cond delay="9400"/>
                            </p:stCondLst>
                            <p:childTnLst>
                              <p:par>
                                <p:cTn id="90" presetID="22" presetClass="entr" presetSubtype="8" fill="hold" grpId="0" nodeType="afterEffect">
                                  <p:stCondLst>
                                    <p:cond delay="0"/>
                                  </p:stCondLst>
                                  <p:childTnLst>
                                    <p:set>
                                      <p:cBhvr>
                                        <p:cTn id="91" dur="1" fill="hold">
                                          <p:stCondLst>
                                            <p:cond delay="0"/>
                                          </p:stCondLst>
                                        </p:cTn>
                                        <p:tgtEl>
                                          <p:spTgt spid="17">
                                            <p:txEl>
                                              <p:pRg st="0" end="0"/>
                                            </p:txEl>
                                          </p:spTgt>
                                        </p:tgtEl>
                                        <p:attrNameLst>
                                          <p:attrName>style.visibility</p:attrName>
                                        </p:attrNameLst>
                                      </p:cBhvr>
                                      <p:to>
                                        <p:strVal val="visible"/>
                                      </p:to>
                                    </p:set>
                                    <p:animEffect transition="in" filter="wipe(left)">
                                      <p:cBhvr>
                                        <p:cTn id="9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2"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righ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build="p">
        <p:tmplLst>
          <p:tmpl lvl="1">
            <p:tnLst>
              <p:par>
                <p:cTn presetID="2" presetClass="entr" presetSubtype="8" decel="100000" fill="hold" nodeType="afterEffect">
                  <p:stCondLst>
                    <p:cond delay="2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6" grpId="0" animBg="1"/>
      <p:bldP spid="37" grpId="0" animBg="1"/>
      <p:bldP spid="38" grpId="0" animBg="1"/>
      <p:bldP spid="39"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1374700" y="4510269"/>
            <a:ext cx="12846751" cy="8431181"/>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4569" y="911133"/>
            <a:ext cx="4142834" cy="8464733"/>
          </a:xfrm>
          <a:prstGeom prst="rect">
            <a:avLst/>
          </a:prstGeom>
          <a:effectLst/>
        </p:spPr>
      </p:pic>
      <p:sp>
        <p:nvSpPr>
          <p:cNvPr id="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kumimoji="1" lang="en-US" altLang="ja-JP" dirty="0" smtClean="0"/>
              <a:t>Add an image</a:t>
            </a:r>
            <a:endParaRPr kumimoji="1" lang="ja-JP" altLang="en-US" dirty="0"/>
          </a:p>
        </p:txBody>
      </p:sp>
      <p:sp>
        <p:nvSpPr>
          <p:cNvPr id="11" name="タイトル プレースホルダー 1"/>
          <p:cNvSpPr>
            <a:spLocks noGrp="1"/>
          </p:cNvSpPr>
          <p:nvPr>
            <p:ph type="title" hasCustomPrompt="1"/>
          </p:nvPr>
        </p:nvSpPr>
        <p:spPr>
          <a:xfrm>
            <a:off x="6635932" y="1946365"/>
            <a:ext cx="10930282"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12" name="正方形/長方形 11"/>
          <p:cNvSpPr/>
          <p:nvPr userDrawn="1"/>
        </p:nvSpPr>
        <p:spPr>
          <a:xfrm>
            <a:off x="6767064"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6306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750"/>
                                        <p:tgtEl>
                                          <p:spTgt spid="14"/>
                                        </p:tgtEl>
                                      </p:cBhvr>
                                    </p:animEffect>
                                  </p:childTnLst>
                                </p:cTn>
                              </p:par>
                            </p:childTnLst>
                          </p:cTn>
                        </p:par>
                        <p:par>
                          <p:cTn id="21" fill="hold">
                            <p:stCondLst>
                              <p:cond delay="2000"/>
                            </p:stCondLst>
                            <p:childTnLst>
                              <p:par>
                                <p:cTn id="22" presetID="2" presetClass="entr" presetSubtype="3" decel="100000" fill="hold" grpId="0" nodeType="afterEffect">
                                  <p:stCondLst>
                                    <p:cond delay="250"/>
                                  </p:stCondLst>
                                  <p:iterate type="wd">
                                    <p:tmPct val="10000"/>
                                  </p:iterate>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0-#ppt_h/2"/>
                                          </p:val>
                                        </p:tav>
                                        <p:tav tm="100000">
                                          <p:val>
                                            <p:strVal val="#ppt_y"/>
                                          </p:val>
                                        </p:tav>
                                      </p:tavLst>
                                    </p:anim>
                                  </p:childTnLst>
                                </p:cTn>
                              </p:par>
                            </p:childTnLst>
                          </p:cTn>
                        </p:par>
                        <p:par>
                          <p:cTn id="26" fill="hold">
                            <p:stCondLst>
                              <p:cond delay="2900"/>
                            </p:stCondLst>
                            <p:childTnLst>
                              <p:par>
                                <p:cTn id="27" presetID="2" presetClass="entr" presetSubtype="2" decel="10000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4" decel="100000" fill="hold" grpId="0" nodeType="withEffect">
                                  <p:stCondLst>
                                    <p:cond delay="50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11" grpId="0"/>
      <p:bldP spid="12" grpId="0" animBg="1"/>
      <p:bldP spid="13" grpId="0" build="p">
        <p:tmplLst>
          <p:tmpl lvl="1">
            <p:tnLst>
              <p:par>
                <p:cTn presetID="2" presetClass="entr" presetSubtype="4"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0"/>
            <a:ext cx="182864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rot="2700000">
            <a:off x="677416" y="6669596"/>
            <a:ext cx="8096797" cy="5313838"/>
          </a:xfrm>
          <a:custGeom>
            <a:avLst/>
            <a:gdLst/>
            <a:ahLst/>
            <a:cxn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0795" y="1327349"/>
            <a:ext cx="5884221" cy="8366379"/>
          </a:xfrm>
          <a:prstGeom prst="rect">
            <a:avLst/>
          </a:prstGeom>
        </p:spPr>
      </p:pic>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937" y="4401204"/>
            <a:ext cx="2611063" cy="5334986"/>
          </a:xfrm>
          <a:prstGeom prst="rect">
            <a:avLst/>
          </a:prstGeom>
          <a:effectLst/>
        </p:spPr>
      </p:pic>
      <p:sp>
        <p:nvSpPr>
          <p:cNvPr id="6"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kumimoji="1" lang="en-US" altLang="ja-JP" dirty="0" smtClean="0"/>
              <a:t>Add an image</a:t>
            </a:r>
            <a:endParaRPr kumimoji="1" lang="ja-JP" altLang="en-US" dirty="0"/>
          </a:p>
        </p:txBody>
      </p:sp>
      <p:sp>
        <p:nvSpPr>
          <p:cNvPr id="1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kumimoji="1" lang="en-US" altLang="ja-JP" dirty="0" smtClean="0"/>
              <a:t>Add an image</a:t>
            </a:r>
            <a:endParaRPr kumimoji="1" lang="ja-JP" altLang="en-US" dirty="0"/>
          </a:p>
        </p:txBody>
      </p:sp>
      <p:sp>
        <p:nvSpPr>
          <p:cNvPr id="9" name="正方形/長方形 8"/>
          <p:cNvSpPr/>
          <p:nvPr userDrawn="1"/>
        </p:nvSpPr>
        <p:spPr>
          <a:xfrm rot="2700000">
            <a:off x="4379955" y="4588006"/>
            <a:ext cx="12380312" cy="9026445"/>
          </a:xfrm>
          <a:custGeom>
            <a:avLst/>
            <a:gdLst/>
            <a:ahLst/>
            <a:cxn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プレースホルダー 1"/>
          <p:cNvSpPr>
            <a:spLocks noGrp="1"/>
          </p:cNvSpPr>
          <p:nvPr>
            <p:ph type="title" hasCustomPrompt="1"/>
          </p:nvPr>
        </p:nvSpPr>
        <p:spPr>
          <a:xfrm>
            <a:off x="9775491" y="1946365"/>
            <a:ext cx="7777111" cy="3098659"/>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Slide Title Goes Here</a:t>
            </a:r>
            <a:endParaRPr kumimoji="1" lang="ja-JP" altLang="en-US" dirty="0"/>
          </a:p>
        </p:txBody>
      </p:sp>
      <p:sp>
        <p:nvSpPr>
          <p:cNvPr id="20" name="正方形/長方形 19"/>
          <p:cNvSpPr/>
          <p:nvPr userDrawn="1"/>
        </p:nvSpPr>
        <p:spPr>
          <a:xfrm>
            <a:off x="9873123"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77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childTnLst>
                                </p:cTn>
                              </p:par>
                              <p:par>
                                <p:cTn id="16" presetID="2" presetClass="entr" presetSubtype="1"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0-#ppt_h/2"/>
                                          </p:val>
                                        </p:tav>
                                        <p:tav tm="100000">
                                          <p:val>
                                            <p:strVal val="#ppt_y"/>
                                          </p:val>
                                        </p:tav>
                                      </p:tavLst>
                                    </p:anim>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childTnLst>
                                </p:cTn>
                              </p:par>
                            </p:childTnLst>
                          </p:cTn>
                        </p:par>
                        <p:par>
                          <p:cTn id="23" fill="hold">
                            <p:stCondLst>
                              <p:cond delay="1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par>
                                <p:cTn id="27" presetID="2" presetClass="entr" presetSubtype="1" decel="10000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0-#ppt_h/2"/>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750"/>
                                        <p:tgtEl>
                                          <p:spTgt spid="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750" fill="hold"/>
                                        <p:tgtEl>
                                          <p:spTgt spid="18"/>
                                        </p:tgtEl>
                                        <p:attrNameLst>
                                          <p:attrName>ppt_x</p:attrName>
                                        </p:attrNameLst>
                                      </p:cBhvr>
                                      <p:tavLst>
                                        <p:tav tm="0">
                                          <p:val>
                                            <p:strVal val="#ppt_x"/>
                                          </p:val>
                                        </p:tav>
                                        <p:tav tm="100000">
                                          <p:val>
                                            <p:strVal val="#ppt_x"/>
                                          </p:val>
                                        </p:tav>
                                      </p:tavLst>
                                    </p:anim>
                                    <p:anim calcmode="lin" valueType="num">
                                      <p:cBhvr additive="base">
                                        <p:cTn id="37" dur="750" fill="hold"/>
                                        <p:tgtEl>
                                          <p:spTgt spid="18"/>
                                        </p:tgtEl>
                                        <p:attrNameLst>
                                          <p:attrName>ppt_y</p:attrName>
                                        </p:attrNameLst>
                                      </p:cBhvr>
                                      <p:tavLst>
                                        <p:tav tm="0">
                                          <p:val>
                                            <p:strVal val="0-#ppt_h/2"/>
                                          </p:val>
                                        </p:tav>
                                        <p:tav tm="100000">
                                          <p:val>
                                            <p:strVal val="#ppt_y"/>
                                          </p:val>
                                        </p:tav>
                                      </p:tavLst>
                                    </p:anim>
                                  </p:childTnLst>
                                </p:cTn>
                              </p:par>
                              <p:par>
                                <p:cTn id="38" presetID="10" presetClass="entr"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750"/>
                                        <p:tgtEl>
                                          <p:spTgt spid="14"/>
                                        </p:tgtEl>
                                      </p:cBhvr>
                                    </p:animEffect>
                                  </p:childTnLst>
                                </p:cTn>
                              </p:par>
                              <p:par>
                                <p:cTn id="45" presetID="2" presetClass="entr" presetSubtype="3" decel="100000" fill="hold" grpId="0" nodeType="withEffect">
                                  <p:stCondLst>
                                    <p:cond delay="0"/>
                                  </p:stCondLst>
                                  <p:iterate type="wd">
                                    <p:tmPct val="10000"/>
                                  </p:iterate>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2750"/>
                            </p:stCondLst>
                            <p:childTnLst>
                              <p:par>
                                <p:cTn id="50" presetID="2" presetClass="entr" presetSubtype="2" decel="100000" fill="hold" grpId="0" nodeType="afterEffect">
                                  <p:stCondLst>
                                    <p:cond delay="5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1+#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par>
                                <p:cTn id="54" presetID="2" presetClass="entr" presetSubtype="4"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6" grpId="0"/>
      <p:bldP spid="6" grpId="1"/>
      <p:bldP spid="18" grpId="0"/>
      <p:bldP spid="18" grpId="1"/>
      <p:bldP spid="9" grpId="0" animBg="1"/>
      <p:bldP spid="19" grpId="0"/>
      <p:bldP spid="20" grpId="0" animBg="1"/>
      <p:bldP spid="21" grpId="0" build="p">
        <p:tmplLst>
          <p:tmpl lvl="1">
            <p:tnLst>
              <p:par>
                <p:cTn presetID="2" presetClass="entr" presetSubtype="4"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1" y="-1"/>
            <a:ext cx="18286413" cy="6204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rot="2700000">
            <a:off x="6717808" y="2315279"/>
            <a:ext cx="8354720" cy="6389625"/>
          </a:xfrm>
          <a:custGeom>
            <a:avLst/>
            <a:gdLst/>
            <a:ahLst/>
            <a:cxn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6" name="正方形/長方形 5"/>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10" name="正方形/長方形 9"/>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pic>
        <p:nvPicPr>
          <p:cNvPr id="7" name="図 6"/>
          <p:cNvPicPr>
            <a:picLocks noChangeAspect="1"/>
          </p:cNvPicPr>
          <p:nvPr userDrawn="1"/>
        </p:nvPicPr>
        <p:blipFill rotWithShape="1">
          <a:blip r:embed="rId2">
            <a:extLst>
              <a:ext uri="{28A0092B-C50C-407E-A947-70E740481C1C}">
                <a14:useLocalDpi xmlns:a14="http://schemas.microsoft.com/office/drawing/2010/main" val="0"/>
              </a:ext>
            </a:extLst>
          </a:blip>
          <a:srcRect b="37462"/>
          <a:stretch/>
        </p:blipFill>
        <p:spPr>
          <a:xfrm>
            <a:off x="7071788" y="911133"/>
            <a:ext cx="4142834" cy="5293723"/>
          </a:xfrm>
          <a:prstGeom prst="rect">
            <a:avLst/>
          </a:prstGeom>
          <a:effectLst/>
        </p:spPr>
      </p:pic>
      <p:sp>
        <p:nvSpPr>
          <p:cNvPr id="8"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kumimoji="1" lang="en-US" altLang="ja-JP" dirty="0" smtClean="0"/>
              <a:t>Add an image</a:t>
            </a:r>
            <a:endParaRPr kumimoji="1" lang="ja-JP" altLang="en-US" dirty="0"/>
          </a:p>
        </p:txBody>
      </p:sp>
      <p:sp>
        <p:nvSpPr>
          <p:cNvPr id="22" name="円/楕円 21"/>
          <p:cNvSpPr/>
          <p:nvPr userDrawn="1"/>
        </p:nvSpPr>
        <p:spPr>
          <a:xfrm>
            <a:off x="5152572" y="1698258"/>
            <a:ext cx="1400539" cy="14005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26"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7"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29" name="円/楕円 28"/>
          <p:cNvSpPr/>
          <p:nvPr userDrawn="1"/>
        </p:nvSpPr>
        <p:spPr>
          <a:xfrm>
            <a:off x="5152571" y="3955229"/>
            <a:ext cx="1400539" cy="14005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31"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3" name="円/楕円 32"/>
          <p:cNvSpPr/>
          <p:nvPr userDrawn="1"/>
        </p:nvSpPr>
        <p:spPr>
          <a:xfrm>
            <a:off x="11749315" y="1694628"/>
            <a:ext cx="1400539" cy="14005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sp>
        <p:nvSpPr>
          <p:cNvPr id="34"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35"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6"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37" name="円/楕円 36"/>
          <p:cNvSpPr/>
          <p:nvPr userDrawn="1"/>
        </p:nvSpPr>
        <p:spPr>
          <a:xfrm>
            <a:off x="11749315" y="3955228"/>
            <a:ext cx="1400539" cy="14005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39"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0"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sz="1800" i="0" baseline="0">
                <a:solidFill>
                  <a:schemeClr val="tx2"/>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2255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 calcmode="lin" valueType="num">
                                      <p:cBhvr>
                                        <p:cTn id="29" dur="500" fill="hold"/>
                                        <p:tgtEl>
                                          <p:spTgt spid="22"/>
                                        </p:tgtEl>
                                        <p:attrNameLst>
                                          <p:attrName>style.rotation</p:attrName>
                                        </p:attrNameLst>
                                      </p:cBhvr>
                                      <p:tavLst>
                                        <p:tav tm="0">
                                          <p:val>
                                            <p:fltVal val="360"/>
                                          </p:val>
                                        </p:tav>
                                        <p:tav tm="100000">
                                          <p:val>
                                            <p:fltVal val="0"/>
                                          </p:val>
                                        </p:tav>
                                      </p:tavLst>
                                    </p:anim>
                                    <p:animEffect transition="in" filter="fade">
                                      <p:cBhvr>
                                        <p:cTn id="30" dur="500"/>
                                        <p:tgtEl>
                                          <p:spTgt spid="22"/>
                                        </p:tgtEl>
                                      </p:cBhvr>
                                    </p:animEffect>
                                  </p:childTnLst>
                                </p:cTn>
                              </p:par>
                            </p:childTnLst>
                          </p:cTn>
                        </p:par>
                        <p:par>
                          <p:cTn id="31" fill="hold">
                            <p:stCondLst>
                              <p:cond delay="1500"/>
                            </p:stCondLst>
                            <p:childTnLst>
                              <p:par>
                                <p:cTn id="32" presetID="2" presetClass="entr" presetSubtype="8" decel="100000" fill="hold" grpId="0" nodeType="after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additive="base">
                                        <p:cTn id="34"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26">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100"/>
                                  </p:stCondLst>
                                  <p:childTnLst>
                                    <p:set>
                                      <p:cBhvr>
                                        <p:cTn id="37" dur="1" fill="hold">
                                          <p:stCondLst>
                                            <p:cond delay="0"/>
                                          </p:stCondLst>
                                        </p:cTn>
                                        <p:tgtEl>
                                          <p:spTgt spid="27">
                                            <p:txEl>
                                              <p:pRg st="0" end="0"/>
                                            </p:txEl>
                                          </p:spTgt>
                                        </p:tgtEl>
                                        <p:attrNameLst>
                                          <p:attrName>style.visibility</p:attrName>
                                        </p:attrNameLst>
                                      </p:cBhvr>
                                      <p:to>
                                        <p:strVal val="visible"/>
                                      </p:to>
                                    </p:set>
                                    <p:anim calcmode="lin" valueType="num">
                                      <p:cBhvr additive="base">
                                        <p:cTn id="38"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100"/>
                            </p:stCondLst>
                            <p:childTnLst>
                              <p:par>
                                <p:cTn id="41" presetID="49" presetClass="entr" presetSubtype="0" decel="10000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 calcmode="lin" valueType="num">
                                      <p:cBhvr>
                                        <p:cTn id="45" dur="500" fill="hold"/>
                                        <p:tgtEl>
                                          <p:spTgt spid="34"/>
                                        </p:tgtEl>
                                        <p:attrNameLst>
                                          <p:attrName>style.rotation</p:attrName>
                                        </p:attrNameLst>
                                      </p:cBhvr>
                                      <p:tavLst>
                                        <p:tav tm="0">
                                          <p:val>
                                            <p:fltVal val="360"/>
                                          </p:val>
                                        </p:tav>
                                        <p:tav tm="100000">
                                          <p:val>
                                            <p:fltVal val="0"/>
                                          </p:val>
                                        </p:tav>
                                      </p:tavLst>
                                    </p:anim>
                                    <p:animEffect transition="in" filter="fade">
                                      <p:cBhvr>
                                        <p:cTn id="46" dur="500"/>
                                        <p:tgtEl>
                                          <p:spTgt spid="34"/>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par>
                          <p:cTn id="53" fill="hold">
                            <p:stCondLst>
                              <p:cond delay="2600"/>
                            </p:stCondLst>
                            <p:childTnLst>
                              <p:par>
                                <p:cTn id="54" presetID="2" presetClass="entr" presetSubtype="2" decel="100000" fill="hold" grpId="0" nodeType="afterEffect">
                                  <p:stCondLst>
                                    <p:cond delay="0"/>
                                  </p:stCondLst>
                                  <p:childTnLst>
                                    <p:set>
                                      <p:cBhvr>
                                        <p:cTn id="55" dur="1" fill="hold">
                                          <p:stCondLst>
                                            <p:cond delay="0"/>
                                          </p:stCondLst>
                                        </p:cTn>
                                        <p:tgtEl>
                                          <p:spTgt spid="35">
                                            <p:txEl>
                                              <p:pRg st="0" end="0"/>
                                            </p:txEl>
                                          </p:spTgt>
                                        </p:tgtEl>
                                        <p:attrNameLst>
                                          <p:attrName>style.visibility</p:attrName>
                                        </p:attrNameLst>
                                      </p:cBhvr>
                                      <p:to>
                                        <p:strVal val="visible"/>
                                      </p:to>
                                    </p:set>
                                    <p:anim calcmode="lin" valueType="num">
                                      <p:cBhvr additive="base">
                                        <p:cTn id="56"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35">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100"/>
                                  </p:stCondLst>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3200"/>
                            </p:stCondLst>
                            <p:childTnLst>
                              <p:par>
                                <p:cTn id="63" presetID="49" presetClass="entr" presetSubtype="0" decel="10000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 calcmode="lin" valueType="num">
                                      <p:cBhvr>
                                        <p:cTn id="73" dur="500" fill="hold"/>
                                        <p:tgtEl>
                                          <p:spTgt spid="29"/>
                                        </p:tgtEl>
                                        <p:attrNameLst>
                                          <p:attrName>style.rotation</p:attrName>
                                        </p:attrNameLst>
                                      </p:cBhvr>
                                      <p:tavLst>
                                        <p:tav tm="0">
                                          <p:val>
                                            <p:fltVal val="360"/>
                                          </p:val>
                                        </p:tav>
                                        <p:tav tm="100000">
                                          <p:val>
                                            <p:fltVal val="0"/>
                                          </p:val>
                                        </p:tav>
                                      </p:tavLst>
                                    </p:anim>
                                    <p:animEffect transition="in" filter="fade">
                                      <p:cBhvr>
                                        <p:cTn id="74" dur="500"/>
                                        <p:tgtEl>
                                          <p:spTgt spid="29"/>
                                        </p:tgtEl>
                                      </p:cBhvr>
                                    </p:animEffect>
                                  </p:childTnLst>
                                </p:cTn>
                              </p:par>
                            </p:childTnLst>
                          </p:cTn>
                        </p:par>
                        <p:par>
                          <p:cTn id="75" fill="hold">
                            <p:stCondLst>
                              <p:cond delay="3700"/>
                            </p:stCondLst>
                            <p:childTnLst>
                              <p:par>
                                <p:cTn id="76" presetID="2" presetClass="entr" presetSubtype="8" decel="100000" fill="hold" grpId="0" nodeType="afterEffect">
                                  <p:stCondLst>
                                    <p:cond delay="0"/>
                                  </p:stCondLst>
                                  <p:childTnLst>
                                    <p:set>
                                      <p:cBhvr>
                                        <p:cTn id="77" dur="1" fill="hold">
                                          <p:stCondLst>
                                            <p:cond delay="0"/>
                                          </p:stCondLst>
                                        </p:cTn>
                                        <p:tgtEl>
                                          <p:spTgt spid="31">
                                            <p:txEl>
                                              <p:pRg st="0" end="0"/>
                                            </p:txEl>
                                          </p:spTgt>
                                        </p:tgtEl>
                                        <p:attrNameLst>
                                          <p:attrName>style.visibility</p:attrName>
                                        </p:attrNameLst>
                                      </p:cBhvr>
                                      <p:to>
                                        <p:strVal val="visible"/>
                                      </p:to>
                                    </p:set>
                                    <p:anim calcmode="lin" valueType="num">
                                      <p:cBhvr additive="base">
                                        <p:cTn id="78"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1">
                                            <p:txEl>
                                              <p:pRg st="0" end="0"/>
                                            </p:txEl>
                                          </p:spTgt>
                                        </p:tgtEl>
                                        <p:attrNameLst>
                                          <p:attrName>ppt_y</p:attrName>
                                        </p:attrNameLst>
                                      </p:cBhvr>
                                      <p:tavLst>
                                        <p:tav tm="0">
                                          <p:val>
                                            <p:strVal val="#ppt_y"/>
                                          </p:val>
                                        </p:tav>
                                        <p:tav tm="100000">
                                          <p:val>
                                            <p:strVal val="#ppt_y"/>
                                          </p:val>
                                        </p:tav>
                                      </p:tavLst>
                                    </p:anim>
                                  </p:childTnLst>
                                </p:cTn>
                              </p:par>
                              <p:par>
                                <p:cTn id="80" presetID="2" presetClass="entr" presetSubtype="8" decel="100000" fill="hold" grpId="0" nodeType="withEffect">
                                  <p:stCondLst>
                                    <p:cond delay="100"/>
                                  </p:stCondLst>
                                  <p:childTnLst>
                                    <p:set>
                                      <p:cBhvr>
                                        <p:cTn id="81" dur="1" fill="hold">
                                          <p:stCondLst>
                                            <p:cond delay="0"/>
                                          </p:stCondLst>
                                        </p:cTn>
                                        <p:tgtEl>
                                          <p:spTgt spid="32">
                                            <p:txEl>
                                              <p:pRg st="0" end="0"/>
                                            </p:txEl>
                                          </p:spTgt>
                                        </p:tgtEl>
                                        <p:attrNameLst>
                                          <p:attrName>style.visibility</p:attrName>
                                        </p:attrNameLst>
                                      </p:cBhvr>
                                      <p:to>
                                        <p:strVal val="visible"/>
                                      </p:to>
                                    </p:set>
                                    <p:anim calcmode="lin" valueType="num">
                                      <p:cBhvr additive="base">
                                        <p:cTn id="82"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84" fill="hold">
                            <p:stCondLst>
                              <p:cond delay="4300"/>
                            </p:stCondLst>
                            <p:childTnLst>
                              <p:par>
                                <p:cTn id="85" presetID="49" presetClass="entr" presetSubtype="0" decel="10000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 calcmode="lin" valueType="num">
                                      <p:cBhvr>
                                        <p:cTn id="89" dur="500" fill="hold"/>
                                        <p:tgtEl>
                                          <p:spTgt spid="38"/>
                                        </p:tgtEl>
                                        <p:attrNameLst>
                                          <p:attrName>style.rotation</p:attrName>
                                        </p:attrNameLst>
                                      </p:cBhvr>
                                      <p:tavLst>
                                        <p:tav tm="0">
                                          <p:val>
                                            <p:fltVal val="360"/>
                                          </p:val>
                                        </p:tav>
                                        <p:tav tm="100000">
                                          <p:val>
                                            <p:fltVal val="0"/>
                                          </p:val>
                                        </p:tav>
                                      </p:tavLst>
                                    </p:anim>
                                    <p:animEffect transition="in" filter="fade">
                                      <p:cBhvr>
                                        <p:cTn id="90" dur="500"/>
                                        <p:tgtEl>
                                          <p:spTgt spid="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 calcmode="lin" valueType="num">
                                      <p:cBhvr>
                                        <p:cTn id="95" dur="500" fill="hold"/>
                                        <p:tgtEl>
                                          <p:spTgt spid="37"/>
                                        </p:tgtEl>
                                        <p:attrNameLst>
                                          <p:attrName>style.rotation</p:attrName>
                                        </p:attrNameLst>
                                      </p:cBhvr>
                                      <p:tavLst>
                                        <p:tav tm="0">
                                          <p:val>
                                            <p:fltVal val="360"/>
                                          </p:val>
                                        </p:tav>
                                        <p:tav tm="100000">
                                          <p:val>
                                            <p:fltVal val="0"/>
                                          </p:val>
                                        </p:tav>
                                      </p:tavLst>
                                    </p:anim>
                                    <p:animEffect transition="in" filter="fade">
                                      <p:cBhvr>
                                        <p:cTn id="96" dur="500"/>
                                        <p:tgtEl>
                                          <p:spTgt spid="37"/>
                                        </p:tgtEl>
                                      </p:cBhvr>
                                    </p:animEffect>
                                  </p:childTnLst>
                                </p:cTn>
                              </p:par>
                            </p:childTnLst>
                          </p:cTn>
                        </p:par>
                        <p:par>
                          <p:cTn id="97" fill="hold">
                            <p:stCondLst>
                              <p:cond delay="4800"/>
                            </p:stCondLst>
                            <p:childTnLst>
                              <p:par>
                                <p:cTn id="98" presetID="2" presetClass="entr" presetSubtype="2" decel="100000" fill="hold" grpId="0" nodeType="afterEffect">
                                  <p:stCondLst>
                                    <p:cond delay="0"/>
                                  </p:stCondLst>
                                  <p:childTnLst>
                                    <p:set>
                                      <p:cBhvr>
                                        <p:cTn id="99" dur="1" fill="hold">
                                          <p:stCondLst>
                                            <p:cond delay="0"/>
                                          </p:stCondLst>
                                        </p:cTn>
                                        <p:tgtEl>
                                          <p:spTgt spid="39">
                                            <p:txEl>
                                              <p:pRg st="0" end="0"/>
                                            </p:txEl>
                                          </p:spTgt>
                                        </p:tgtEl>
                                        <p:attrNameLst>
                                          <p:attrName>style.visibility</p:attrName>
                                        </p:attrNameLst>
                                      </p:cBhvr>
                                      <p:to>
                                        <p:strVal val="visible"/>
                                      </p:to>
                                    </p:set>
                                    <p:anim calcmode="lin" valueType="num">
                                      <p:cBhvr additive="base">
                                        <p:cTn id="100"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39">
                                            <p:txEl>
                                              <p:pRg st="0" end="0"/>
                                            </p:txEl>
                                          </p:spTgt>
                                        </p:tgtEl>
                                        <p:attrNameLst>
                                          <p:attrName>ppt_y</p:attrName>
                                        </p:attrNameLst>
                                      </p:cBhvr>
                                      <p:tavLst>
                                        <p:tav tm="0">
                                          <p:val>
                                            <p:strVal val="#ppt_y"/>
                                          </p:val>
                                        </p:tav>
                                        <p:tav tm="100000">
                                          <p:val>
                                            <p:strVal val="#ppt_y"/>
                                          </p:val>
                                        </p:tav>
                                      </p:tavLst>
                                    </p:anim>
                                  </p:childTnLst>
                                </p:cTn>
                              </p:par>
                              <p:par>
                                <p:cTn id="102" presetID="2" presetClass="entr" presetSubtype="2" decel="100000" fill="hold" grpId="0" nodeType="withEffect">
                                  <p:stCondLst>
                                    <p:cond delay="100"/>
                                  </p:stCondLst>
                                  <p:childTnLst>
                                    <p:set>
                                      <p:cBhvr>
                                        <p:cTn id="103" dur="1" fill="hold">
                                          <p:stCondLst>
                                            <p:cond delay="0"/>
                                          </p:stCondLst>
                                        </p:cTn>
                                        <p:tgtEl>
                                          <p:spTgt spid="40">
                                            <p:txEl>
                                              <p:pRg st="0" end="0"/>
                                            </p:txEl>
                                          </p:spTgt>
                                        </p:tgtEl>
                                        <p:attrNameLst>
                                          <p:attrName>style.visibility</p:attrName>
                                        </p:attrNameLst>
                                      </p:cBhvr>
                                      <p:to>
                                        <p:strVal val="visible"/>
                                      </p:to>
                                    </p:set>
                                    <p:anim calcmode="lin" valueType="num">
                                      <p:cBhvr additive="base">
                                        <p:cTn id="104"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40">
                                            <p:txEl>
                                              <p:pRg st="0" end="0"/>
                                            </p:txEl>
                                          </p:spTgt>
                                        </p:tgtEl>
                                        <p:attrNameLst>
                                          <p:attrName>ppt_y</p:attrName>
                                        </p:attrNameLst>
                                      </p:cBhvr>
                                      <p:tavLst>
                                        <p:tav tm="0">
                                          <p:val>
                                            <p:strVal val="#ppt_y"/>
                                          </p:val>
                                        </p:tav>
                                        <p:tav tm="100000">
                                          <p:val>
                                            <p:strVal val="#ppt_y"/>
                                          </p:val>
                                        </p:tav>
                                      </p:tavLst>
                                    </p:anim>
                                  </p:childTnLst>
                                </p:cTn>
                              </p:par>
                            </p:childTnLst>
                          </p:cTn>
                        </p:par>
                        <p:par>
                          <p:cTn id="106" fill="hold">
                            <p:stCondLst>
                              <p:cond delay="5400"/>
                            </p:stCondLst>
                            <p:childTnLst>
                              <p:par>
                                <p:cTn id="107" presetID="2" presetClass="entr" presetSubtype="8" decel="100000" fill="hold" grpId="0" nodeType="afterEffect">
                                  <p:stCondLst>
                                    <p:cond delay="500"/>
                                  </p:stCondLst>
                                  <p:iterate type="wd">
                                    <p:tmPct val="10000"/>
                                  </p:iterate>
                                  <p:childTnLst>
                                    <p:set>
                                      <p:cBhvr>
                                        <p:cTn id="108" dur="1" fill="hold">
                                          <p:stCondLst>
                                            <p:cond delay="0"/>
                                          </p:stCondLst>
                                        </p:cTn>
                                        <p:tgtEl>
                                          <p:spTgt spid="9"/>
                                        </p:tgtEl>
                                        <p:attrNameLst>
                                          <p:attrName>style.visibility</p:attrName>
                                        </p:attrNameLst>
                                      </p:cBhvr>
                                      <p:to>
                                        <p:strVal val="visible"/>
                                      </p:to>
                                    </p:set>
                                    <p:anim calcmode="lin" valueType="num">
                                      <p:cBhvr additive="base">
                                        <p:cTn id="109" dur="500" fill="hold"/>
                                        <p:tgtEl>
                                          <p:spTgt spid="9"/>
                                        </p:tgtEl>
                                        <p:attrNameLst>
                                          <p:attrName>ppt_x</p:attrName>
                                        </p:attrNameLst>
                                      </p:cBhvr>
                                      <p:tavLst>
                                        <p:tav tm="0">
                                          <p:val>
                                            <p:strVal val="0-#ppt_w/2"/>
                                          </p:val>
                                        </p:tav>
                                        <p:tav tm="100000">
                                          <p:val>
                                            <p:strVal val="#ppt_x"/>
                                          </p:val>
                                        </p:tav>
                                      </p:tavLst>
                                    </p:anim>
                                    <p:anim calcmode="lin" valueType="num">
                                      <p:cBhvr additive="base">
                                        <p:cTn id="110" dur="500" fill="hold"/>
                                        <p:tgtEl>
                                          <p:spTgt spid="9"/>
                                        </p:tgtEl>
                                        <p:attrNameLst>
                                          <p:attrName>ppt_y</p:attrName>
                                        </p:attrNameLst>
                                      </p:cBhvr>
                                      <p:tavLst>
                                        <p:tav tm="0">
                                          <p:val>
                                            <p:strVal val="#ppt_y"/>
                                          </p:val>
                                        </p:tav>
                                        <p:tav tm="100000">
                                          <p:val>
                                            <p:strVal val="#ppt_y"/>
                                          </p:val>
                                        </p:tav>
                                      </p:tavLst>
                                    </p:anim>
                                  </p:childTnLst>
                                </p:cTn>
                              </p:par>
                              <p:par>
                                <p:cTn id="111" presetID="2" presetClass="entr" presetSubtype="2" decel="100000" fill="hold" grpId="0" nodeType="withEffect">
                                  <p:stCondLst>
                                    <p:cond delay="50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1+#ppt_w/2"/>
                                          </p:val>
                                        </p:tav>
                                        <p:tav tm="100000">
                                          <p:val>
                                            <p:strVal val="#ppt_x"/>
                                          </p:val>
                                        </p:tav>
                                      </p:tavLst>
                                    </p:anim>
                                    <p:anim calcmode="lin" valueType="num">
                                      <p:cBhvr additive="base">
                                        <p:cTn id="114" dur="500" fill="hold"/>
                                        <p:tgtEl>
                                          <p:spTgt spid="10"/>
                                        </p:tgtEl>
                                        <p:attrNameLst>
                                          <p:attrName>ppt_y</p:attrName>
                                        </p:attrNameLst>
                                      </p:cBhvr>
                                      <p:tavLst>
                                        <p:tav tm="0">
                                          <p:val>
                                            <p:strVal val="#ppt_y"/>
                                          </p:val>
                                        </p:tav>
                                        <p:tav tm="100000">
                                          <p:val>
                                            <p:strVal val="#ppt_y"/>
                                          </p:val>
                                        </p:tav>
                                      </p:tavLst>
                                    </p:anim>
                                  </p:childTnLst>
                                </p:cTn>
                              </p:par>
                            </p:childTnLst>
                          </p:cTn>
                        </p:par>
                        <p:par>
                          <p:cTn id="115" fill="hold">
                            <p:stCondLst>
                              <p:cond delay="6500"/>
                            </p:stCondLst>
                            <p:childTnLst>
                              <p:par>
                                <p:cTn id="116" presetID="22" presetClass="entr" presetSubtype="8" fill="hold" grpId="0" nodeType="afterEffect">
                                  <p:stCondLst>
                                    <p:cond delay="250"/>
                                  </p:stCondLst>
                                  <p:childTnLst>
                                    <p:set>
                                      <p:cBhvr>
                                        <p:cTn id="117" dur="1" fill="hold">
                                          <p:stCondLst>
                                            <p:cond delay="0"/>
                                          </p:stCondLst>
                                        </p:cTn>
                                        <p:tgtEl>
                                          <p:spTgt spid="11">
                                            <p:txEl>
                                              <p:pRg st="0" end="0"/>
                                            </p:txEl>
                                          </p:spTgt>
                                        </p:tgtEl>
                                        <p:attrNameLst>
                                          <p:attrName>style.visibility</p:attrName>
                                        </p:attrNameLst>
                                      </p:cBhvr>
                                      <p:to>
                                        <p:strVal val="visible"/>
                                      </p:to>
                                    </p:set>
                                    <p:animEffect transition="in" filter="wipe(left)">
                                      <p:cBhvr>
                                        <p:cTn id="1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p:bldP spid="10" grpId="0" animBg="1"/>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8" grpId="0"/>
      <p:bldP spid="22" grpId="0" animBg="1"/>
      <p:bldP spid="23" grpId="0"/>
      <p:bldP spid="26" grpId="0" build="p">
        <p:tmplLst>
          <p:tmpl lvl="1">
            <p:tnLst>
              <p:par>
                <p:cTn presetID="2" presetClass="entr" presetSubtype="8"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8"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0-#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9" grpId="0" animBg="1"/>
      <p:bldP spid="30" grpId="0"/>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p:bldP spid="35" grpId="0" build="p">
        <p:tmplLst>
          <p:tmpl lvl="1">
            <p:tnLst>
              <p:par>
                <p:cTn presetID="2" presetClass="entr" presetSubtype="2"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2" decel="100000" fill="hold" nodeType="withEffect">
                  <p:stCondLst>
                    <p:cond delay="1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bldP spid="38" grpId="0"/>
      <p:bldP spid="39" grpId="0" build="p">
        <p:tmplLst>
          <p:tmpl lvl="1">
            <p:tnLst>
              <p:par>
                <p:cTn presetID="2" presetClass="entr" presetSubtype="2" decel="10000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withEffect">
                  <p:stCondLst>
                    <p:cond delay="1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a:effectLst/>
      </p:bgPr>
    </p:bg>
    <p:spTree>
      <p:nvGrpSpPr>
        <p:cNvPr id="1" name=""/>
        <p:cNvGrpSpPr/>
        <p:nvPr/>
      </p:nvGrpSpPr>
      <p:grpSpPr>
        <a:xfrm>
          <a:off x="0" y="0"/>
          <a:ext cx="0" cy="0"/>
          <a:chOff x="0" y="0"/>
          <a:chExt cx="0" cy="0"/>
        </a:xfrm>
      </p:grpSpPr>
      <p:sp>
        <p:nvSpPr>
          <p:cNvPr id="43" name="正方形/長方形 42"/>
          <p:cNvSpPr/>
          <p:nvPr userDrawn="1"/>
        </p:nvSpPr>
        <p:spPr>
          <a:xfrm>
            <a:off x="0" y="1"/>
            <a:ext cx="18286413"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userDrawn="1"/>
        </p:nvSpPr>
        <p:spPr>
          <a:xfrm rot="18900000">
            <a:off x="3883795" y="2082068"/>
            <a:ext cx="11703601" cy="13856870"/>
          </a:xfrm>
          <a:custGeom>
            <a:avLst/>
            <a:gdLst/>
            <a:ahLst/>
            <a:cxn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userDrawn="1">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26"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kumimoji="1" lang="en-US" altLang="ja-JP" dirty="0" smtClean="0"/>
              <a:t>Add an image</a:t>
            </a:r>
            <a:endParaRPr kumimoji="1" lang="ja-JP" altLang="en-US" dirty="0"/>
          </a:p>
        </p:txBody>
      </p:sp>
      <p:grpSp>
        <p:nvGrpSpPr>
          <p:cNvPr id="38" name="グループ化 37"/>
          <p:cNvGrpSpPr/>
          <p:nvPr userDrawn="1"/>
        </p:nvGrpSpPr>
        <p:grpSpPr>
          <a:xfrm>
            <a:off x="677772" y="1800272"/>
            <a:ext cx="10397851" cy="593505"/>
            <a:chOff x="4888773" y="2065794"/>
            <a:chExt cx="8534400" cy="487140"/>
          </a:xfrm>
        </p:grpSpPr>
        <p:sp>
          <p:nvSpPr>
            <p:cNvPr id="27" name="角丸四角形 7"/>
            <p:cNvSpPr/>
            <p:nvPr userDrawn="1"/>
          </p:nvSpPr>
          <p:spPr>
            <a:xfrm>
              <a:off x="4888773" y="2065794"/>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4888773" y="2489434"/>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userDrawn="1"/>
          </p:nvGrpSpPr>
          <p:grpSpPr>
            <a:xfrm>
              <a:off x="5071109" y="2204589"/>
              <a:ext cx="542925" cy="142875"/>
              <a:chOff x="2524125" y="1614487"/>
              <a:chExt cx="542925" cy="142875"/>
            </a:xfrm>
          </p:grpSpPr>
          <p:sp>
            <p:nvSpPr>
              <p:cNvPr id="30" name="円/楕円 29"/>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34" name="正方形/長方形 33"/>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0" name="タイトル プレースホルダー 1"/>
          <p:cNvSpPr>
            <a:spLocks noGrp="1"/>
          </p:cNvSpPr>
          <p:nvPr>
            <p:ph type="title" hasCustomPrompt="1"/>
          </p:nvPr>
        </p:nvSpPr>
        <p:spPr>
          <a:xfrm>
            <a:off x="11375454" y="829993"/>
            <a:ext cx="6192688" cy="4215032"/>
          </a:xfrm>
          <a:prstGeom prst="rect">
            <a:avLst/>
          </a:prstGeom>
        </p:spPr>
        <p:txBody>
          <a:bodyPr vert="horz" lIns="163275" tIns="81638" rIns="163275" bIns="81638" rtlCol="0" anchor="b">
            <a:normAutofit/>
          </a:bodyPr>
          <a:lstStyle>
            <a:lvl1pPr>
              <a:defRPr baseline="0">
                <a:solidFill>
                  <a:schemeClr val="tx2"/>
                </a:solidFill>
              </a:defRPr>
            </a:lvl1pPr>
          </a:lstStyle>
          <a:p>
            <a:r>
              <a:rPr kumimoji="1" lang="en-US" altLang="ja-JP" dirty="0" smtClean="0"/>
              <a:t>Title goes here</a:t>
            </a:r>
            <a:endParaRPr kumimoji="1" lang="ja-JP" altLang="en-US" dirty="0"/>
          </a:p>
        </p:txBody>
      </p:sp>
      <p:sp>
        <p:nvSpPr>
          <p:cNvPr id="41" name="正方形/長方形 40"/>
          <p:cNvSpPr/>
          <p:nvPr userDrawn="1"/>
        </p:nvSpPr>
        <p:spPr>
          <a:xfrm>
            <a:off x="11447462" y="537650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sz="2000" i="0" baseline="0">
                <a:solidFill>
                  <a:schemeClr val="bg1">
                    <a:lumMod val="85000"/>
                  </a:schemeClr>
                </a:solidFill>
                <a:latin typeface="+mn-lt"/>
              </a:defRPr>
            </a:lvl1pPr>
          </a:lstStyle>
          <a:p>
            <a:pPr lvl="0"/>
            <a:r>
              <a:rPr kumimoji="1" lang="en-US" altLang="ja-JP" dirty="0" smtClean="0"/>
              <a:t>Text goes here</a:t>
            </a:r>
            <a:endParaRPr kumimoji="1" lang="ja-JP" altLang="en-US" dirty="0" smtClean="0"/>
          </a:p>
        </p:txBody>
      </p:sp>
      <p:sp>
        <p:nvSpPr>
          <p:cNvPr id="48" name="正方形/長方形 47"/>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8576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500"/>
                                        <p:tgtEl>
                                          <p:spTgt spid="4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ppt_x"/>
                                          </p:val>
                                        </p:tav>
                                        <p:tav tm="100000">
                                          <p:val>
                                            <p:strVal val="#ppt_x"/>
                                          </p:val>
                                        </p:tav>
                                      </p:tavLst>
                                    </p:anim>
                                    <p:anim calcmode="lin" valueType="num">
                                      <p:cBhvr additive="base">
                                        <p:cTn id="16" dur="1000" fill="hold"/>
                                        <p:tgtEl>
                                          <p:spTgt spid="38"/>
                                        </p:tgtEl>
                                        <p:attrNameLst>
                                          <p:attrName>ppt_y</p:attrName>
                                        </p:attrNameLst>
                                      </p:cBhvr>
                                      <p:tavLst>
                                        <p:tav tm="0">
                                          <p:val>
                                            <p:strVal val="1+#ppt_h/2"/>
                                          </p:val>
                                        </p:tav>
                                        <p:tav tm="100000">
                                          <p:val>
                                            <p:strVal val="#ppt_y"/>
                                          </p:val>
                                        </p:tav>
                                      </p:tavLst>
                                    </p:anim>
                                  </p:childTnLst>
                                </p:cTn>
                              </p:par>
                              <p:par>
                                <p:cTn id="17" presetID="10"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000"/>
                            </p:stCondLst>
                            <p:childTnLst>
                              <p:par>
                                <p:cTn id="28" presetID="2" presetClass="entr" presetSubtype="3" decel="100000" fill="hold" grpId="0" nodeType="afterEffect">
                                  <p:stCondLst>
                                    <p:cond delay="250"/>
                                  </p:stCondLst>
                                  <p:iterate type="wd">
                                    <p:tmPct val="10000"/>
                                  </p:iterate>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1+#ppt_w/2"/>
                                          </p:val>
                                        </p:tav>
                                        <p:tav tm="100000">
                                          <p:val>
                                            <p:strVal val="#ppt_x"/>
                                          </p:val>
                                        </p:tav>
                                      </p:tavLst>
                                    </p:anim>
                                    <p:anim calcmode="lin" valueType="num">
                                      <p:cBhvr additive="base">
                                        <p:cTn id="31" dur="500" fill="hold"/>
                                        <p:tgtEl>
                                          <p:spTgt spid="40"/>
                                        </p:tgtEl>
                                        <p:attrNameLst>
                                          <p:attrName>ppt_y</p:attrName>
                                        </p:attrNameLst>
                                      </p:cBhvr>
                                      <p:tavLst>
                                        <p:tav tm="0">
                                          <p:val>
                                            <p:strVal val="0-#ppt_h/2"/>
                                          </p:val>
                                        </p:tav>
                                        <p:tav tm="100000">
                                          <p:val>
                                            <p:strVal val="#ppt_y"/>
                                          </p:val>
                                        </p:tav>
                                      </p:tavLst>
                                    </p:anim>
                                  </p:childTnLst>
                                </p:cTn>
                              </p:par>
                            </p:childTnLst>
                          </p:cTn>
                        </p:par>
                        <p:par>
                          <p:cTn id="32" fill="hold">
                            <p:stCondLst>
                              <p:cond delay="2850"/>
                            </p:stCondLst>
                            <p:childTnLst>
                              <p:par>
                                <p:cTn id="33" presetID="2" presetClass="entr" presetSubtype="2" decel="100000" fill="hold" grpId="0"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4" decel="100000" fill="hold" grpId="0" nodeType="withEffect">
                                  <p:stCondLst>
                                    <p:cond delay="500"/>
                                  </p:stCondLst>
                                  <p:childTnLst>
                                    <p:set>
                                      <p:cBhvr>
                                        <p:cTn id="38" dur="1" fill="hold">
                                          <p:stCondLst>
                                            <p:cond delay="0"/>
                                          </p:stCondLst>
                                        </p:cTn>
                                        <p:tgtEl>
                                          <p:spTgt spid="42">
                                            <p:txEl>
                                              <p:pRg st="0" end="0"/>
                                            </p:txEl>
                                          </p:spTgt>
                                        </p:tgtEl>
                                        <p:attrNameLst>
                                          <p:attrName>style.visibility</p:attrName>
                                        </p:attrNameLst>
                                      </p:cBhvr>
                                      <p:to>
                                        <p:strVal val="visible"/>
                                      </p:to>
                                    </p:set>
                                    <p:anim calcmode="lin" valueType="num">
                                      <p:cBhvr additive="base">
                                        <p:cTn id="39"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26" grpId="0" animBg="1"/>
      <p:bldP spid="26" grpId="1" animBg="1"/>
      <p:bldP spid="40" grpId="0"/>
      <p:bldP spid="41" grpId="0" animBg="1"/>
      <p:bldP spid="42" grpId="0" build="p">
        <p:tmplLst>
          <p:tmpl lvl="1">
            <p:tnLst>
              <p:par>
                <p:cTn presetID="2" presetClass="entr" presetSubtype="4"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 name=""/>
        <p:cNvGrpSpPr/>
        <p:nvPr/>
      </p:nvGrpSpPr>
      <p:grpSpPr>
        <a:xfrm>
          <a:off x="0" y="0"/>
          <a:ext cx="0" cy="0"/>
          <a:chOff x="0" y="0"/>
          <a:chExt cx="0" cy="0"/>
        </a:xfrm>
      </p:grpSpPr>
      <p:sp>
        <p:nvSpPr>
          <p:cNvPr id="14" name="正方形/長方形 13"/>
          <p:cNvSpPr/>
          <p:nvPr userDrawn="1"/>
        </p:nvSpPr>
        <p:spPr>
          <a:xfrm>
            <a:off x="0" y="0"/>
            <a:ext cx="18286413" cy="4484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p:cNvSpPr>
            <a:spLocks noGrp="1"/>
          </p:cNvSpPr>
          <p:nvPr>
            <p:ph type="ftr" sz="quarter" idx="10"/>
          </p:nvPr>
        </p:nvSpPr>
        <p:spPr>
          <a:xfrm>
            <a:off x="10509540" y="9464400"/>
            <a:ext cx="5790697" cy="547688"/>
          </a:xfrm>
          <a:prstGeom prst="rect">
            <a:avLst/>
          </a:prstGeom>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a:xfrm>
            <a:off x="17136094" y="9432788"/>
            <a:ext cx="1080120" cy="547688"/>
          </a:xfrm>
          <a:prstGeom prst="rect">
            <a:avLst/>
          </a:prstGeom>
        </p:spPr>
        <p:txBody>
          <a:bodyPr/>
          <a:lstStyle/>
          <a:p>
            <a:fld id="{E6459DFB-86F3-43FA-8567-2EA6E426AE90}" type="slidenum">
              <a:rPr lang="ja-JP" altLang="en-US" smtClean="0"/>
              <a:pPr/>
              <a:t>‹#›</a:t>
            </a:fld>
            <a:endParaRPr lang="ja-JP" altLang="en-US"/>
          </a:p>
        </p:txBody>
      </p:sp>
      <p:sp>
        <p:nvSpPr>
          <p:cNvPr id="5" name="タイトル プレースホルダー 1"/>
          <p:cNvSpPr>
            <a:spLocks noGrp="1"/>
          </p:cNvSpPr>
          <p:nvPr>
            <p:ph type="title" hasCustomPrompt="1"/>
          </p:nvPr>
        </p:nvSpPr>
        <p:spPr>
          <a:xfrm>
            <a:off x="682170" y="986976"/>
            <a:ext cx="17199429" cy="3381824"/>
          </a:xfrm>
          <a:prstGeom prst="rect">
            <a:avLst/>
          </a:prstGeom>
        </p:spPr>
        <p:txBody>
          <a:bodyPr vert="horz" lIns="163275" tIns="81638" rIns="163275" bIns="81638" rtlCol="0" anchor="b">
            <a:noAutofit/>
          </a:bodyPr>
          <a:lstStyle>
            <a:lvl1pPr>
              <a:defRPr sz="18000" baseline="0">
                <a:solidFill>
                  <a:schemeClr val="bg1"/>
                </a:solidFill>
              </a:defRPr>
            </a:lvl1pPr>
          </a:lstStyle>
          <a:p>
            <a:r>
              <a:rPr kumimoji="1" lang="en-US" altLang="ja-JP" dirty="0" smtClean="0"/>
              <a:t>Title goes here</a:t>
            </a:r>
            <a:endParaRPr kumimoji="1" lang="ja-JP" altLang="en-US" dirty="0"/>
          </a:p>
        </p:txBody>
      </p:sp>
      <p:sp>
        <p:nvSpPr>
          <p:cNvPr id="8"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sz="7200" baseline="0">
                <a:solidFill>
                  <a:schemeClr val="accent2"/>
                </a:solidFill>
                <a:latin typeface="Route 159 UltraLight" pitchFamily="50" charset="0"/>
              </a:defRPr>
            </a:lvl1pPr>
          </a:lstStyle>
          <a:p>
            <a:pPr lvl="0"/>
            <a:r>
              <a:rPr kumimoji="1" lang="en-US" altLang="ja-JP" dirty="0" smtClean="0"/>
              <a:t>Subtitle goes here</a:t>
            </a:r>
            <a:endParaRPr kumimoji="1" lang="ja-JP" altLang="en-US" dirty="0"/>
          </a:p>
        </p:txBody>
      </p:sp>
      <p:sp>
        <p:nvSpPr>
          <p:cNvPr id="10"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1"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lstStyle>
            <a:lvl1pPr>
              <a:defRPr/>
            </a:lvl1pPr>
          </a:lstStyle>
          <a:p>
            <a:pPr lvl="0"/>
            <a:r>
              <a:rPr kumimoji="1" lang="en-US" altLang="ja-JP" dirty="0" smtClean="0"/>
              <a:t> </a:t>
            </a:r>
            <a:endParaRPr kumimoji="1" lang="ja-JP" altLang="en-US" dirty="0"/>
          </a:p>
        </p:txBody>
      </p:sp>
      <p:sp>
        <p:nvSpPr>
          <p:cNvPr id="12"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lstStyle>
            <a:lvl1pPr>
              <a:defRPr/>
            </a:lvl1pPr>
          </a:lstStyle>
          <a:p>
            <a:pPr lvl="0"/>
            <a:r>
              <a:rPr kumimoji="1" lang="en-US" altLang="ja-JP" dirty="0" smtClean="0"/>
              <a:t> </a:t>
            </a:r>
            <a:endParaRPr kumimoji="1" lang="ja-JP" altLang="en-US" dirty="0"/>
          </a:p>
        </p:txBody>
      </p:sp>
      <p:sp>
        <p:nvSpPr>
          <p:cNvPr id="23" name="正方形/長方形 22"/>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38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100000"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750"/>
                                  </p:stCondLst>
                                  <p:iterate type="wd">
                                    <p:tmPct val="10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additive="base">
                                        <p:cTn id="22" dur="75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3" dur="750" fill="hold"/>
                                        <p:tgtEl>
                                          <p:spTgt spid="8">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50" fill="hold"/>
                                        <p:tgtEl>
                                          <p:spTgt spid="10"/>
                                        </p:tgtEl>
                                        <p:attrNameLst>
                                          <p:attrName>ppt_x</p:attrName>
                                        </p:attrNameLst>
                                      </p:cBhvr>
                                      <p:tavLst>
                                        <p:tav tm="0">
                                          <p:val>
                                            <p:strVal val="1+#ppt_w/2"/>
                                          </p:val>
                                        </p:tav>
                                        <p:tav tm="100000">
                                          <p:val>
                                            <p:strVal val="#ppt_x"/>
                                          </p:val>
                                        </p:tav>
                                      </p:tavLst>
                                    </p:anim>
                                    <p:anim calcmode="lin" valueType="num">
                                      <p:cBhvr additive="base">
                                        <p:cTn id="27"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build="p">
        <p:tmplLst>
          <p:tmpl lvl="1">
            <p:tnLst>
              <p:par>
                <p:cTn presetID="2" presetClass="entr" presetSubtype="2" decel="100000" fill="hold" nodeType="withEffect">
                  <p:stCondLst>
                    <p:cond delay="75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ac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ac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6132288"/>
            <a:ext cx="18286413" cy="45719"/>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円/楕円 22"/>
          <p:cNvSpPr/>
          <p:nvPr userDrawn="1"/>
        </p:nvSpPr>
        <p:spPr>
          <a:xfrm>
            <a:off x="1754352" y="6966857"/>
            <a:ext cx="1756228" cy="1756228"/>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7" name="円/楕円 26"/>
          <p:cNvSpPr/>
          <p:nvPr userDrawn="1"/>
        </p:nvSpPr>
        <p:spPr>
          <a:xfrm>
            <a:off x="1397829" y="1600838"/>
            <a:ext cx="6904800" cy="69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userDrawn="1"/>
        </p:nvSpPr>
        <p:spPr>
          <a:xfrm>
            <a:off x="1646019" y="1818285"/>
            <a:ext cx="6904800" cy="69048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userDrawn="1"/>
        </p:nvSpPr>
        <p:spPr>
          <a:xfrm>
            <a:off x="7716616" y="1934006"/>
            <a:ext cx="1404254" cy="1404254"/>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円/楕円 23"/>
          <p:cNvSpPr/>
          <p:nvPr userDrawn="1"/>
        </p:nvSpPr>
        <p:spPr>
          <a:xfrm>
            <a:off x="890750" y="8404305"/>
            <a:ext cx="863602" cy="863602"/>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6" name="図プレースホルダー 5"/>
          <p:cNvSpPr>
            <a:spLocks noGrp="1"/>
          </p:cNvSpPr>
          <p:nvPr>
            <p:ph type="pic" sz="quarter" idx="14" hasCustomPrompt="1"/>
          </p:nvPr>
        </p:nvSpPr>
        <p:spPr>
          <a:xfrm>
            <a:off x="1514934" y="1688420"/>
            <a:ext cx="6903809" cy="6903809"/>
          </a:xfrm>
          <a:prstGeom prst="ellipse">
            <a:avLst/>
          </a:prstGeom>
          <a:solidFill>
            <a:schemeClr val="accent5">
              <a:lumMod val="20000"/>
              <a:lumOff val="80000"/>
            </a:schemeClr>
          </a:solidFill>
          <a:ln w="38100">
            <a:solidFill>
              <a:schemeClr val="accent5"/>
            </a:solidFill>
          </a:ln>
        </p:spPr>
        <p:txBody>
          <a:bodyPr>
            <a:normAutofit/>
          </a:bodyPr>
          <a:lstStyle>
            <a:lvl1pPr>
              <a:defRPr sz="1800"/>
            </a:lvl1pPr>
          </a:lstStyle>
          <a:p>
            <a:r>
              <a:rPr kumimoji="1" lang="en-US" altLang="ja-JP" dirty="0" smtClean="0"/>
              <a:t>Add an image</a:t>
            </a:r>
            <a:endParaRPr kumimoji="1" lang="ja-JP" altLang="en-US" dirty="0"/>
          </a:p>
        </p:txBody>
      </p:sp>
      <p:sp>
        <p:nvSpPr>
          <p:cNvPr id="8" name="タイトル プレースホルダー 1"/>
          <p:cNvSpPr>
            <a:spLocks noGrp="1"/>
          </p:cNvSpPr>
          <p:nvPr>
            <p:ph type="title" hasCustomPrompt="1"/>
          </p:nvPr>
        </p:nvSpPr>
        <p:spPr>
          <a:xfrm>
            <a:off x="9142413" y="2481938"/>
            <a:ext cx="8739186" cy="1524008"/>
          </a:xfrm>
          <a:prstGeom prst="rect">
            <a:avLst/>
          </a:prstGeom>
        </p:spPr>
        <p:txBody>
          <a:bodyPr vert="horz" lIns="163275" tIns="81638" rIns="163275" bIns="81638" rtlCol="0" anchor="b">
            <a:noAutofit/>
          </a:bodyPr>
          <a:lstStyle>
            <a:lvl1pPr>
              <a:defRPr sz="8000" baseline="0">
                <a:solidFill>
                  <a:schemeClr val="bg1"/>
                </a:solidFill>
              </a:defRPr>
            </a:lvl1pPr>
          </a:lstStyle>
          <a:p>
            <a:r>
              <a:rPr kumimoji="1" lang="en-US" altLang="ja-JP" dirty="0" smtClean="0"/>
              <a:t>Title goes here</a:t>
            </a:r>
            <a:endParaRPr kumimoji="1" lang="ja-JP" altLang="en-US" dirty="0"/>
          </a:p>
        </p:txBody>
      </p:sp>
      <p:sp>
        <p:nvSpPr>
          <p:cNvPr id="9" name="円/楕円 8"/>
          <p:cNvSpPr/>
          <p:nvPr userDrawn="1"/>
        </p:nvSpPr>
        <p:spPr>
          <a:xfrm>
            <a:off x="9142413" y="4206404"/>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11"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3"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14"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7"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18"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9"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20"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1"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kumimoji="1" lang="en-US" altLang="ja-JP" dirty="0" smtClean="0"/>
              <a:t> </a:t>
            </a:r>
            <a:endParaRPr kumimoji="1" lang="ja-JP" altLang="en-US" dirty="0"/>
          </a:p>
        </p:txBody>
      </p:sp>
      <p:sp>
        <p:nvSpPr>
          <p:cNvPr id="22"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6" name="円/楕円 25"/>
          <p:cNvSpPr/>
          <p:nvPr userDrawn="1"/>
        </p:nvSpPr>
        <p:spPr>
          <a:xfrm>
            <a:off x="9052460" y="1738038"/>
            <a:ext cx="504373" cy="504373"/>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Tree>
    <p:extLst>
      <p:ext uri="{BB962C8B-B14F-4D97-AF65-F5344CB8AC3E}">
        <p14:creationId xmlns:p14="http://schemas.microsoft.com/office/powerpoint/2010/main" val="4464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220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3" grpId="1" animBg="1"/>
      <p:bldP spid="27" grpId="0" animBg="1"/>
      <p:bldP spid="27" grpId="1" animBg="1"/>
      <p:bldP spid="2" grpId="0" animBg="1"/>
      <p:bldP spid="2" grpId="1" animBg="1"/>
      <p:bldP spid="25" grpId="0" animBg="1"/>
      <p:bldP spid="25" grpId="1" animBg="1"/>
      <p:bldP spid="24" grpId="0" animBg="1"/>
      <p:bldP spid="24" grpId="1" animBg="1"/>
      <p:bldP spid="6" grpId="0" animBg="1"/>
      <p:bldP spid="6" grpId="1" animBg="1"/>
      <p:bldP spid="8" grpId="0"/>
      <p:bldP spid="8" grpId="1"/>
      <p:bldP spid="9" grpId="0" animBg="1"/>
      <p:bldP spid="9" grpId="1"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animBg="1"/>
      <p:bldP spid="26" grpId="1"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grpSp>
        <p:nvGrpSpPr>
          <p:cNvPr id="39"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53" name="直角三角形 52"/>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角三角形 53"/>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5"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86" name="直角三角形 85"/>
            <p:cNvSpPr/>
            <p:nvPr userDrawn="1"/>
          </p:nvSpPr>
          <p:spPr>
            <a:xfrm flipH="1">
              <a:off x="1400631" y="2191657"/>
              <a:ext cx="3439885" cy="515982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直角三角形 86"/>
            <p:cNvSpPr/>
            <p:nvPr userDrawn="1"/>
          </p:nvSpPr>
          <p:spPr>
            <a:xfrm rot="16200000" flipH="1">
              <a:off x="2333175" y="6418942"/>
              <a:ext cx="1574800" cy="343988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8" name="直角三角形 25"/>
          <p:cNvSpPr/>
          <p:nvPr userDrawn="1"/>
        </p:nvSpPr>
        <p:spPr>
          <a:xfrm rot="16200000" flipH="1">
            <a:off x="884597" y="-884601"/>
            <a:ext cx="4385420" cy="6154621"/>
          </a:xfrm>
          <a:custGeom>
            <a:avLst/>
            <a:gdLst/>
            <a:ahLst/>
            <a:cxn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36" name="直角三角形 35"/>
          <p:cNvSpPr/>
          <p:nvPr userDrawn="1"/>
        </p:nvSpPr>
        <p:spPr>
          <a:xfrm rot="16200000" flipH="1">
            <a:off x="842535" y="4764187"/>
            <a:ext cx="4469545" cy="6154621"/>
          </a:xfrm>
          <a:custGeom>
            <a:avLst/>
            <a:gdLst/>
            <a:ahLst/>
            <a:cxn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p:cNvSpPr/>
          <p:nvPr userDrawn="1"/>
        </p:nvSpPr>
        <p:spPr>
          <a:xfrm rot="16200000" flipH="1">
            <a:off x="842535" y="968700"/>
            <a:ext cx="4469545" cy="6154621"/>
          </a:xfrm>
          <a:custGeom>
            <a:avLst/>
            <a:gdLst/>
            <a:ahLst/>
            <a:cxn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userDrawn="1"/>
        </p:nvSpPr>
        <p:spPr>
          <a:xfrm rot="16200000" flipH="1">
            <a:off x="842536" y="2866443"/>
            <a:ext cx="4469544" cy="6154620"/>
          </a:xfrm>
          <a:custGeom>
            <a:avLst/>
            <a:gdLst/>
            <a:ahLst/>
            <a:cxn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9"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60"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1"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2"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64"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sz="3200" i="0" baseline="0">
                <a:solidFill>
                  <a:schemeClr val="bg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15" name="テキスト ボックス 14"/>
          <p:cNvSpPr txBox="1"/>
          <p:nvPr userDrawn="1"/>
        </p:nvSpPr>
        <p:spPr>
          <a:xfrm>
            <a:off x="6180019" y="3503092"/>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01</a:t>
            </a:r>
            <a:endParaRPr kumimoji="1" lang="ja-JP" altLang="en-US" sz="4000" dirty="0">
              <a:solidFill>
                <a:schemeClr val="bg1"/>
              </a:solidFill>
            </a:endParaRPr>
          </a:p>
        </p:txBody>
      </p:sp>
      <p:sp>
        <p:nvSpPr>
          <p:cNvPr id="65" name="テキスト ボックス 64"/>
          <p:cNvSpPr txBox="1"/>
          <p:nvPr userDrawn="1"/>
        </p:nvSpPr>
        <p:spPr>
          <a:xfrm>
            <a:off x="6713912" y="5157454"/>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02</a:t>
            </a:r>
            <a:endParaRPr kumimoji="1" lang="ja-JP" altLang="en-US" sz="4000" dirty="0">
              <a:solidFill>
                <a:schemeClr val="bg1"/>
              </a:solidFill>
            </a:endParaRPr>
          </a:p>
        </p:txBody>
      </p:sp>
      <p:sp>
        <p:nvSpPr>
          <p:cNvPr id="67" name="テキスト ボックス 66"/>
          <p:cNvSpPr txBox="1"/>
          <p:nvPr userDrawn="1"/>
        </p:nvSpPr>
        <p:spPr>
          <a:xfrm>
            <a:off x="7270297" y="6823360"/>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03</a:t>
            </a:r>
            <a:endParaRPr kumimoji="1" lang="ja-JP" altLang="en-US" sz="4000" dirty="0">
              <a:solidFill>
                <a:schemeClr val="bg1"/>
              </a:solidFill>
            </a:endParaRPr>
          </a:p>
        </p:txBody>
      </p:sp>
      <p:sp>
        <p:nvSpPr>
          <p:cNvPr id="69" name="テキスト ボックス 68"/>
          <p:cNvSpPr txBox="1"/>
          <p:nvPr userDrawn="1"/>
        </p:nvSpPr>
        <p:spPr>
          <a:xfrm>
            <a:off x="7799473" y="8465001"/>
            <a:ext cx="771365" cy="707886"/>
          </a:xfrm>
          <a:prstGeom prst="rect">
            <a:avLst/>
          </a:prstGeom>
          <a:noFill/>
          <a:scene3d>
            <a:camera prst="perspectiveContrastingRightFacing" fov="3300000">
              <a:rot lat="0" lon="21000000" rev="1200000"/>
            </a:camera>
            <a:lightRig rig="threePt" dir="t"/>
          </a:scene3d>
        </p:spPr>
        <p:txBody>
          <a:bodyPr wrap="none" rtlCol="0">
            <a:spAutoFit/>
          </a:bodyPr>
          <a:lstStyle/>
          <a:p>
            <a:r>
              <a:rPr kumimoji="1" lang="en-US" altLang="ja-JP" sz="4000" dirty="0" smtClean="0">
                <a:solidFill>
                  <a:schemeClr val="bg1"/>
                </a:solidFill>
              </a:rPr>
              <a:t>04</a:t>
            </a:r>
            <a:endParaRPr kumimoji="1" lang="ja-JP" altLang="en-US" sz="4000" dirty="0">
              <a:solidFill>
                <a:schemeClr val="bg1"/>
              </a:solidFill>
            </a:endParaRPr>
          </a:p>
        </p:txBody>
      </p:sp>
      <p:sp>
        <p:nvSpPr>
          <p:cNvPr id="70"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1"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2"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3"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kumimoji="1" lang="en-US" altLang="ja-JP" dirty="0" smtClean="0"/>
              <a:t>ICON</a:t>
            </a:r>
            <a:endParaRPr kumimoji="1" lang="ja-JP" altLang="en-US" dirty="0"/>
          </a:p>
        </p:txBody>
      </p:sp>
      <p:sp>
        <p:nvSpPr>
          <p:cNvPr id="74"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5"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6"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7"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79" name="正方形/長方形 78"/>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タイトル プレースホルダー 1"/>
          <p:cNvSpPr>
            <a:spLocks noGrp="1"/>
          </p:cNvSpPr>
          <p:nvPr>
            <p:ph type="title" hasCustomPrompt="1"/>
          </p:nvPr>
        </p:nvSpPr>
        <p:spPr>
          <a:xfrm>
            <a:off x="6043539" y="246956"/>
            <a:ext cx="11765081" cy="1203151"/>
          </a:xfrm>
          <a:prstGeom prst="rect">
            <a:avLst/>
          </a:prstGeom>
        </p:spPr>
        <p:txBody>
          <a:bodyPr vert="horz" lIns="163275" tIns="81638" rIns="163275" bIns="81638" rtlCol="0" anchor="ctr">
            <a:normAutofit/>
          </a:bodyPr>
          <a:lstStyle>
            <a:lvl1pPr>
              <a:defRPr baseline="0"/>
            </a:lvl1pPr>
          </a:lstStyle>
          <a:p>
            <a:r>
              <a:rPr kumimoji="1" lang="en-US" altLang="ja-JP" dirty="0" smtClean="0"/>
              <a:t>Slide Title Goes Here</a:t>
            </a:r>
            <a:endParaRPr kumimoji="1" lang="ja-JP" altLang="en-US" dirty="0"/>
          </a:p>
        </p:txBody>
      </p:sp>
      <p:sp>
        <p:nvSpPr>
          <p:cNvPr id="83" name="テキスト プレースホルダー 6"/>
          <p:cNvSpPr>
            <a:spLocks noGrp="1"/>
          </p:cNvSpPr>
          <p:nvPr>
            <p:ph type="body" sz="quarter" idx="13" hasCustomPrompt="1"/>
          </p:nvPr>
        </p:nvSpPr>
        <p:spPr>
          <a:xfrm>
            <a:off x="6115547" y="1543100"/>
            <a:ext cx="11659064"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4" name="正方形/長方形 83"/>
          <p:cNvSpPr/>
          <p:nvPr userDrawn="1"/>
        </p:nvSpPr>
        <p:spPr>
          <a:xfrm>
            <a:off x="6187555"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561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25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ppt_x"/>
                                          </p:val>
                                        </p:tav>
                                        <p:tav tm="100000">
                                          <p:val>
                                            <p:strVal val="#ppt_x"/>
                                          </p:val>
                                        </p:tav>
                                      </p:tavLst>
                                    </p:anim>
                                    <p:anim calcmode="lin" valueType="num">
                                      <p:cBhvr additive="base">
                                        <p:cTn id="8" dur="500" fill="hold"/>
                                        <p:tgtEl>
                                          <p:spTgt spid="82"/>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1+#ppt_w/2"/>
                                          </p:val>
                                        </p:tav>
                                        <p:tav tm="100000">
                                          <p:val>
                                            <p:strVal val="#ppt_x"/>
                                          </p:val>
                                        </p:tav>
                                      </p:tavLst>
                                    </p:anim>
                                    <p:anim calcmode="lin" valueType="num">
                                      <p:cBhvr additive="base">
                                        <p:cTn id="13" dur="500" fill="hold"/>
                                        <p:tgtEl>
                                          <p:spTgt spid="84"/>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83">
                                            <p:txEl>
                                              <p:pRg st="0" end="0"/>
                                            </p:txEl>
                                          </p:spTgt>
                                        </p:tgtEl>
                                        <p:attrNameLst>
                                          <p:attrName>style.visibility</p:attrName>
                                        </p:attrNameLst>
                                      </p:cBhvr>
                                      <p:to>
                                        <p:strVal val="visible"/>
                                      </p:to>
                                    </p:set>
                                    <p:animEffect transition="in" filter="wipe(left)">
                                      <p:cBhvr>
                                        <p:cTn id="16" dur="500"/>
                                        <p:tgtEl>
                                          <p:spTgt spid="83">
                                            <p:txEl>
                                              <p:pRg st="0" end="0"/>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par>
                          <p:cTn id="23" fill="hold">
                            <p:stCondLst>
                              <p:cond delay="2250"/>
                            </p:stCondLst>
                            <p:childTnLst>
                              <p:par>
                                <p:cTn id="24" presetID="2" presetClass="entr" presetSubtype="1" decel="10000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0-#ppt_h/2"/>
                                          </p:val>
                                        </p:tav>
                                        <p:tav tm="100000">
                                          <p:val>
                                            <p:strVal val="#ppt_y"/>
                                          </p:val>
                                        </p:tav>
                                      </p:tavLst>
                                    </p:anim>
                                  </p:childTnLst>
                                </p:cTn>
                              </p:par>
                              <p:par>
                                <p:cTn id="28" presetID="2" presetClass="entr" presetSubtype="1" de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250" fill="hold"/>
                                        <p:tgtEl>
                                          <p:spTgt spid="9"/>
                                        </p:tgtEl>
                                        <p:attrNameLst>
                                          <p:attrName>ppt_x</p:attrName>
                                        </p:attrNameLst>
                                      </p:cBhvr>
                                      <p:tavLst>
                                        <p:tav tm="0">
                                          <p:val>
                                            <p:strVal val="#ppt_x"/>
                                          </p:val>
                                        </p:tav>
                                        <p:tav tm="100000">
                                          <p:val>
                                            <p:strVal val="#ppt_x"/>
                                          </p:val>
                                        </p:tav>
                                      </p:tavLst>
                                    </p:anim>
                                    <p:anim calcmode="lin" valueType="num">
                                      <p:cBhvr additive="base">
                                        <p:cTn id="31" dur="1250" fill="hold"/>
                                        <p:tgtEl>
                                          <p:spTgt spid="9"/>
                                        </p:tgtEl>
                                        <p:attrNameLst>
                                          <p:attrName>ppt_y</p:attrName>
                                        </p:attrNameLst>
                                      </p:cBhvr>
                                      <p:tavLst>
                                        <p:tav tm="0">
                                          <p:val>
                                            <p:strVal val="0-#ppt_h/2"/>
                                          </p:val>
                                        </p:tav>
                                        <p:tav tm="100000">
                                          <p:val>
                                            <p:strVal val="#ppt_y"/>
                                          </p:val>
                                        </p:tav>
                                      </p:tavLst>
                                    </p:anim>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250"/>
                                        <p:tgtEl>
                                          <p:spTgt spid="9"/>
                                        </p:tgtEl>
                                      </p:cBhvr>
                                    </p:animEffect>
                                  </p:childTnLst>
                                </p:cTn>
                              </p:par>
                              <p:par>
                                <p:cTn id="35" presetID="2" presetClass="entr" presetSubtype="1" decel="10000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additive="base">
                                        <p:cTn id="37" dur="1250" fill="hold"/>
                                        <p:tgtEl>
                                          <p:spTgt spid="73"/>
                                        </p:tgtEl>
                                        <p:attrNameLst>
                                          <p:attrName>ppt_x</p:attrName>
                                        </p:attrNameLst>
                                      </p:cBhvr>
                                      <p:tavLst>
                                        <p:tav tm="0">
                                          <p:val>
                                            <p:strVal val="#ppt_x"/>
                                          </p:val>
                                        </p:tav>
                                        <p:tav tm="100000">
                                          <p:val>
                                            <p:strVal val="#ppt_x"/>
                                          </p:val>
                                        </p:tav>
                                      </p:tavLst>
                                    </p:anim>
                                    <p:anim calcmode="lin" valueType="num">
                                      <p:cBhvr additive="base">
                                        <p:cTn id="38" dur="1250" fill="hold"/>
                                        <p:tgtEl>
                                          <p:spTgt spid="73"/>
                                        </p:tgtEl>
                                        <p:attrNameLst>
                                          <p:attrName>ppt_y</p:attrName>
                                        </p:attrNameLst>
                                      </p:cBhvr>
                                      <p:tavLst>
                                        <p:tav tm="0">
                                          <p:val>
                                            <p:strVal val="0-#ppt_h/2"/>
                                          </p:val>
                                        </p:tav>
                                        <p:tav tm="100000">
                                          <p:val>
                                            <p:strVal val="#ppt_y"/>
                                          </p:val>
                                        </p:tav>
                                      </p:tavLst>
                                    </p:anim>
                                  </p:childTnLst>
                                </p:cTn>
                              </p:par>
                              <p:par>
                                <p:cTn id="39" presetID="2" presetClass="entr" presetSubtype="1" decel="10000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250" fill="hold"/>
                                        <p:tgtEl>
                                          <p:spTgt spid="36"/>
                                        </p:tgtEl>
                                        <p:attrNameLst>
                                          <p:attrName>ppt_x</p:attrName>
                                        </p:attrNameLst>
                                      </p:cBhvr>
                                      <p:tavLst>
                                        <p:tav tm="0">
                                          <p:val>
                                            <p:strVal val="#ppt_x"/>
                                          </p:val>
                                        </p:tav>
                                        <p:tav tm="100000">
                                          <p:val>
                                            <p:strVal val="#ppt_x"/>
                                          </p:val>
                                        </p:tav>
                                      </p:tavLst>
                                    </p:anim>
                                    <p:anim calcmode="lin" valueType="num">
                                      <p:cBhvr additive="base">
                                        <p:cTn id="42" dur="1250" fill="hold"/>
                                        <p:tgtEl>
                                          <p:spTgt spid="36"/>
                                        </p:tgtEl>
                                        <p:attrNameLst>
                                          <p:attrName>ppt_y</p:attrName>
                                        </p:attrNameLst>
                                      </p:cBhvr>
                                      <p:tavLst>
                                        <p:tav tm="0">
                                          <p:val>
                                            <p:strVal val="0-#ppt_h/2"/>
                                          </p:val>
                                        </p:tav>
                                        <p:tav tm="100000">
                                          <p:val>
                                            <p:strVal val="#ppt_y"/>
                                          </p:val>
                                        </p:tav>
                                      </p:tavLst>
                                    </p:anim>
                                  </p:childTnLst>
                                </p:cTn>
                              </p:par>
                              <p:par>
                                <p:cTn id="43" presetID="22" presetClass="entr" presetSubtype="2"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1250"/>
                                        <p:tgtEl>
                                          <p:spTgt spid="36"/>
                                        </p:tgtEl>
                                      </p:cBhvr>
                                    </p:animEffect>
                                  </p:childTnLst>
                                </p:cTn>
                              </p:par>
                              <p:par>
                                <p:cTn id="46" presetID="2" presetClass="entr" presetSubtype="1" decel="100000" fill="hold" grpId="0" nodeType="withEffect">
                                  <p:stCondLst>
                                    <p:cond delay="0"/>
                                  </p:stCondLst>
                                  <p:childTnLst>
                                    <p:set>
                                      <p:cBhvr>
                                        <p:cTn id="47" dur="1" fill="hold">
                                          <p:stCondLst>
                                            <p:cond delay="0"/>
                                          </p:stCondLst>
                                        </p:cTn>
                                        <p:tgtEl>
                                          <p:spTgt spid="64">
                                            <p:txEl>
                                              <p:pRg st="0" end="0"/>
                                            </p:txEl>
                                          </p:spTgt>
                                        </p:tgtEl>
                                        <p:attrNameLst>
                                          <p:attrName>style.visibility</p:attrName>
                                        </p:attrNameLst>
                                      </p:cBhvr>
                                      <p:to>
                                        <p:strVal val="visible"/>
                                      </p:to>
                                    </p:set>
                                    <p:anim calcmode="lin" valueType="num">
                                      <p:cBhvr additive="base">
                                        <p:cTn id="48" dur="125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49" dur="1250" fill="hold"/>
                                        <p:tgtEl>
                                          <p:spTgt spid="64">
                                            <p:txEl>
                                              <p:pRg st="0" end="0"/>
                                            </p:txEl>
                                          </p:spTgt>
                                        </p:tgtEl>
                                        <p:attrNameLst>
                                          <p:attrName>ppt_y</p:attrName>
                                        </p:attrNameLst>
                                      </p:cBhvr>
                                      <p:tavLst>
                                        <p:tav tm="0">
                                          <p:val>
                                            <p:strVal val="0-#ppt_h/2"/>
                                          </p:val>
                                        </p:tav>
                                        <p:tav tm="100000">
                                          <p:val>
                                            <p:strVal val="#ppt_y"/>
                                          </p:val>
                                        </p:tav>
                                      </p:tavLst>
                                    </p:anim>
                                  </p:childTnLst>
                                </p:cTn>
                              </p:par>
                              <p:par>
                                <p:cTn id="50" presetID="22" presetClass="entr" presetSubtype="2" fill="hold" grpId="1" nodeType="with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wipe(right)">
                                      <p:cBhvr>
                                        <p:cTn id="52" dur="1000"/>
                                        <p:tgtEl>
                                          <p:spTgt spid="64">
                                            <p:txEl>
                                              <p:pRg st="0" end="0"/>
                                            </p:txEl>
                                          </p:spTgt>
                                        </p:tgtEl>
                                      </p:cBhvr>
                                    </p:animEffect>
                                  </p:childTnLst>
                                </p:cTn>
                              </p:par>
                              <p:par>
                                <p:cTn id="53" presetID="2" presetClass="entr" presetSubtype="2" decel="100000" fill="hold" grpId="0" nodeType="with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additive="base">
                                        <p:cTn id="55" dur="1000" fill="hold"/>
                                        <p:tgtEl>
                                          <p:spTgt spid="77">
                                            <p:txEl>
                                              <p:pRg st="0" end="0"/>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 presetClass="entr" presetSubtype="1" decel="100000"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additive="base">
                                        <p:cTn id="60" dur="1250" fill="hold"/>
                                        <p:tgtEl>
                                          <p:spTgt spid="67"/>
                                        </p:tgtEl>
                                        <p:attrNameLst>
                                          <p:attrName>ppt_x</p:attrName>
                                        </p:attrNameLst>
                                      </p:cBhvr>
                                      <p:tavLst>
                                        <p:tav tm="0">
                                          <p:val>
                                            <p:strVal val="#ppt_x"/>
                                          </p:val>
                                        </p:tav>
                                        <p:tav tm="100000">
                                          <p:val>
                                            <p:strVal val="#ppt_x"/>
                                          </p:val>
                                        </p:tav>
                                      </p:tavLst>
                                    </p:anim>
                                    <p:anim calcmode="lin" valueType="num">
                                      <p:cBhvr additive="base">
                                        <p:cTn id="61" dur="1250" fill="hold"/>
                                        <p:tgtEl>
                                          <p:spTgt spid="67"/>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additive="base">
                                        <p:cTn id="64" dur="1250" fill="hold"/>
                                        <p:tgtEl>
                                          <p:spTgt spid="63"/>
                                        </p:tgtEl>
                                        <p:attrNameLst>
                                          <p:attrName>ppt_x</p:attrName>
                                        </p:attrNameLst>
                                      </p:cBhvr>
                                      <p:tavLst>
                                        <p:tav tm="0">
                                          <p:val>
                                            <p:strVal val="#ppt_x"/>
                                          </p:val>
                                        </p:tav>
                                        <p:tav tm="100000">
                                          <p:val>
                                            <p:strVal val="#ppt_x"/>
                                          </p:val>
                                        </p:tav>
                                      </p:tavLst>
                                    </p:anim>
                                    <p:anim calcmode="lin" valueType="num">
                                      <p:cBhvr additive="base">
                                        <p:cTn id="65" dur="1250" fill="hold"/>
                                        <p:tgtEl>
                                          <p:spTgt spid="63"/>
                                        </p:tgtEl>
                                        <p:attrNameLst>
                                          <p:attrName>ppt_y</p:attrName>
                                        </p:attrNameLst>
                                      </p:cBhvr>
                                      <p:tavLst>
                                        <p:tav tm="0">
                                          <p:val>
                                            <p:strVal val="0-#ppt_h/2"/>
                                          </p:val>
                                        </p:tav>
                                        <p:tav tm="100000">
                                          <p:val>
                                            <p:strVal val="#ppt_y"/>
                                          </p:val>
                                        </p:tav>
                                      </p:tavLst>
                                    </p:anim>
                                  </p:childTnLst>
                                </p:cTn>
                              </p:par>
                              <p:par>
                                <p:cTn id="66" presetID="22" presetClass="entr" presetSubtype="8" fill="hold" grpId="1" nodeType="with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250"/>
                                        <p:tgtEl>
                                          <p:spTgt spid="63"/>
                                        </p:tgtEl>
                                      </p:cBhvr>
                                    </p:animEffect>
                                  </p:childTnLst>
                                </p:cTn>
                              </p:par>
                              <p:par>
                                <p:cTn id="69" presetID="2" presetClass="entr" presetSubtype="1" decel="10000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1250" fill="hold"/>
                                        <p:tgtEl>
                                          <p:spTgt spid="72"/>
                                        </p:tgtEl>
                                        <p:attrNameLst>
                                          <p:attrName>ppt_x</p:attrName>
                                        </p:attrNameLst>
                                      </p:cBhvr>
                                      <p:tavLst>
                                        <p:tav tm="0">
                                          <p:val>
                                            <p:strVal val="#ppt_x"/>
                                          </p:val>
                                        </p:tav>
                                        <p:tav tm="100000">
                                          <p:val>
                                            <p:strVal val="#ppt_x"/>
                                          </p:val>
                                        </p:tav>
                                      </p:tavLst>
                                    </p:anim>
                                    <p:anim calcmode="lin" valueType="num">
                                      <p:cBhvr additive="base">
                                        <p:cTn id="72" dur="1250" fill="hold"/>
                                        <p:tgtEl>
                                          <p:spTgt spid="72"/>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250" fill="hold"/>
                                        <p:tgtEl>
                                          <p:spTgt spid="33"/>
                                        </p:tgtEl>
                                        <p:attrNameLst>
                                          <p:attrName>ppt_x</p:attrName>
                                        </p:attrNameLst>
                                      </p:cBhvr>
                                      <p:tavLst>
                                        <p:tav tm="0">
                                          <p:val>
                                            <p:strVal val="#ppt_x"/>
                                          </p:val>
                                        </p:tav>
                                        <p:tav tm="100000">
                                          <p:val>
                                            <p:strVal val="#ppt_x"/>
                                          </p:val>
                                        </p:tav>
                                      </p:tavLst>
                                    </p:anim>
                                    <p:anim calcmode="lin" valueType="num">
                                      <p:cBhvr additive="base">
                                        <p:cTn id="76" dur="1250" fill="hold"/>
                                        <p:tgtEl>
                                          <p:spTgt spid="33"/>
                                        </p:tgtEl>
                                        <p:attrNameLst>
                                          <p:attrName>ppt_y</p:attrName>
                                        </p:attrNameLst>
                                      </p:cBhvr>
                                      <p:tavLst>
                                        <p:tav tm="0">
                                          <p:val>
                                            <p:strVal val="0-#ppt_h/2"/>
                                          </p:val>
                                        </p:tav>
                                        <p:tav tm="100000">
                                          <p:val>
                                            <p:strVal val="#ppt_y"/>
                                          </p:val>
                                        </p:tav>
                                      </p:tavLst>
                                    </p:anim>
                                  </p:childTnLst>
                                </p:cTn>
                              </p:par>
                              <p:par>
                                <p:cTn id="77" presetID="22" presetClass="entr" presetSubtype="2" fill="hold" grpId="1"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right)">
                                      <p:cBhvr>
                                        <p:cTn id="79" dur="1250"/>
                                        <p:tgtEl>
                                          <p:spTgt spid="33"/>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62">
                                            <p:txEl>
                                              <p:pRg st="0" end="0"/>
                                            </p:txEl>
                                          </p:spTgt>
                                        </p:tgtEl>
                                        <p:attrNameLst>
                                          <p:attrName>style.visibility</p:attrName>
                                        </p:attrNameLst>
                                      </p:cBhvr>
                                      <p:to>
                                        <p:strVal val="visible"/>
                                      </p:to>
                                    </p:set>
                                    <p:anim calcmode="lin" valueType="num">
                                      <p:cBhvr additive="base">
                                        <p:cTn id="82" dur="125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83" dur="1250" fill="hold"/>
                                        <p:tgtEl>
                                          <p:spTgt spid="62">
                                            <p:txEl>
                                              <p:pRg st="0" end="0"/>
                                            </p:txEl>
                                          </p:spTgt>
                                        </p:tgtEl>
                                        <p:attrNameLst>
                                          <p:attrName>ppt_y</p:attrName>
                                        </p:attrNameLst>
                                      </p:cBhvr>
                                      <p:tavLst>
                                        <p:tav tm="0">
                                          <p:val>
                                            <p:strVal val="0-#ppt_h/2"/>
                                          </p:val>
                                        </p:tav>
                                        <p:tav tm="100000">
                                          <p:val>
                                            <p:strVal val="#ppt_y"/>
                                          </p:val>
                                        </p:tav>
                                      </p:tavLst>
                                    </p:anim>
                                  </p:childTnLst>
                                </p:cTn>
                              </p:par>
                              <p:par>
                                <p:cTn id="84" presetID="22" presetClass="entr" presetSubtype="2" fill="hold" grpId="1" nodeType="with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wipe(right)">
                                      <p:cBhvr>
                                        <p:cTn id="86" dur="1000"/>
                                        <p:tgtEl>
                                          <p:spTgt spid="62">
                                            <p:txEl>
                                              <p:pRg st="0" end="0"/>
                                            </p:txEl>
                                          </p:spTgt>
                                        </p:tgtEl>
                                      </p:cBhvr>
                                    </p:animEffect>
                                  </p:childTnLst>
                                </p:cTn>
                              </p:par>
                              <p:par>
                                <p:cTn id="87" presetID="2" presetClass="entr" presetSubtype="2" decel="100000" fill="hold" grpId="0" nodeType="withEffect">
                                  <p:stCondLst>
                                    <p:cond delay="500"/>
                                  </p:stCondLst>
                                  <p:childTnLst>
                                    <p:set>
                                      <p:cBhvr>
                                        <p:cTn id="88" dur="1" fill="hold">
                                          <p:stCondLst>
                                            <p:cond delay="0"/>
                                          </p:stCondLst>
                                        </p:cTn>
                                        <p:tgtEl>
                                          <p:spTgt spid="76">
                                            <p:txEl>
                                              <p:pRg st="0" end="0"/>
                                            </p:txEl>
                                          </p:spTgt>
                                        </p:tgtEl>
                                        <p:attrNameLst>
                                          <p:attrName>style.visibility</p:attrName>
                                        </p:attrNameLst>
                                      </p:cBhvr>
                                      <p:to>
                                        <p:strVal val="visible"/>
                                      </p:to>
                                    </p:set>
                                    <p:anim calcmode="lin" valueType="num">
                                      <p:cBhvr additive="base">
                                        <p:cTn id="89" dur="10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90" dur="10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91" fill="hold">
                            <p:stCondLst>
                              <p:cond delay="5250"/>
                            </p:stCondLst>
                            <p:childTnLst>
                              <p:par>
                                <p:cTn id="92" presetID="2" presetClass="entr" presetSubtype="1" decel="100000"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1250" fill="hold"/>
                                        <p:tgtEl>
                                          <p:spTgt spid="65"/>
                                        </p:tgtEl>
                                        <p:attrNameLst>
                                          <p:attrName>ppt_x</p:attrName>
                                        </p:attrNameLst>
                                      </p:cBhvr>
                                      <p:tavLst>
                                        <p:tav tm="0">
                                          <p:val>
                                            <p:strVal val="#ppt_x"/>
                                          </p:val>
                                        </p:tav>
                                        <p:tav tm="100000">
                                          <p:val>
                                            <p:strVal val="#ppt_x"/>
                                          </p:val>
                                        </p:tav>
                                      </p:tavLst>
                                    </p:anim>
                                    <p:anim calcmode="lin" valueType="num">
                                      <p:cBhvr additive="base">
                                        <p:cTn id="95" dur="1250" fill="hold"/>
                                        <p:tgtEl>
                                          <p:spTgt spid="65"/>
                                        </p:tgtEl>
                                        <p:attrNameLst>
                                          <p:attrName>ppt_y</p:attrName>
                                        </p:attrNameLst>
                                      </p:cBhvr>
                                      <p:tavLst>
                                        <p:tav tm="0">
                                          <p:val>
                                            <p:strVal val="0-#ppt_h/2"/>
                                          </p:val>
                                        </p:tav>
                                        <p:tav tm="100000">
                                          <p:val>
                                            <p:strVal val="#ppt_y"/>
                                          </p:val>
                                        </p:tav>
                                      </p:tavLst>
                                    </p:anim>
                                  </p:childTnLst>
                                </p:cTn>
                              </p:par>
                              <p:par>
                                <p:cTn id="96" presetID="2" presetClass="entr" presetSubtype="1" decel="100000" fill="hold" grpId="0" nodeType="withEffect">
                                  <p:stCondLst>
                                    <p:cond delay="0"/>
                                  </p:stCondLst>
                                  <p:childTnLst>
                                    <p:set>
                                      <p:cBhvr>
                                        <p:cTn id="97" dur="1" fill="hold">
                                          <p:stCondLst>
                                            <p:cond delay="0"/>
                                          </p:stCondLst>
                                        </p:cTn>
                                        <p:tgtEl>
                                          <p:spTgt spid="66"/>
                                        </p:tgtEl>
                                        <p:attrNameLst>
                                          <p:attrName>style.visibility</p:attrName>
                                        </p:attrNameLst>
                                      </p:cBhvr>
                                      <p:to>
                                        <p:strVal val="visible"/>
                                      </p:to>
                                    </p:set>
                                    <p:anim calcmode="lin" valueType="num">
                                      <p:cBhvr additive="base">
                                        <p:cTn id="98" dur="1250" fill="hold"/>
                                        <p:tgtEl>
                                          <p:spTgt spid="66"/>
                                        </p:tgtEl>
                                        <p:attrNameLst>
                                          <p:attrName>ppt_x</p:attrName>
                                        </p:attrNameLst>
                                      </p:cBhvr>
                                      <p:tavLst>
                                        <p:tav tm="0">
                                          <p:val>
                                            <p:strVal val="#ppt_x"/>
                                          </p:val>
                                        </p:tav>
                                        <p:tav tm="100000">
                                          <p:val>
                                            <p:strVal val="#ppt_x"/>
                                          </p:val>
                                        </p:tav>
                                      </p:tavLst>
                                    </p:anim>
                                    <p:anim calcmode="lin" valueType="num">
                                      <p:cBhvr additive="base">
                                        <p:cTn id="99" dur="1250" fill="hold"/>
                                        <p:tgtEl>
                                          <p:spTgt spid="66"/>
                                        </p:tgtEl>
                                        <p:attrNameLst>
                                          <p:attrName>ppt_y</p:attrName>
                                        </p:attrNameLst>
                                      </p:cBhvr>
                                      <p:tavLst>
                                        <p:tav tm="0">
                                          <p:val>
                                            <p:strVal val="0-#ppt_h/2"/>
                                          </p:val>
                                        </p:tav>
                                        <p:tav tm="100000">
                                          <p:val>
                                            <p:strVal val="#ppt_y"/>
                                          </p:val>
                                        </p:tav>
                                      </p:tavLst>
                                    </p:anim>
                                  </p:childTnLst>
                                </p:cTn>
                              </p:par>
                              <p:par>
                                <p:cTn id="100" presetID="22" presetClass="entr" presetSubtype="8" fill="hold" grpId="1"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wipe(left)">
                                      <p:cBhvr>
                                        <p:cTn id="102" dur="1250"/>
                                        <p:tgtEl>
                                          <p:spTgt spid="66"/>
                                        </p:tgtEl>
                                      </p:cBhvr>
                                    </p:animEffect>
                                  </p:childTnLst>
                                </p:cTn>
                              </p:par>
                              <p:par>
                                <p:cTn id="103" presetID="2" presetClass="entr" presetSubtype="1" decel="100000"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1250" fill="hold"/>
                                        <p:tgtEl>
                                          <p:spTgt spid="71"/>
                                        </p:tgtEl>
                                        <p:attrNameLst>
                                          <p:attrName>ppt_x</p:attrName>
                                        </p:attrNameLst>
                                      </p:cBhvr>
                                      <p:tavLst>
                                        <p:tav tm="0">
                                          <p:val>
                                            <p:strVal val="#ppt_x"/>
                                          </p:val>
                                        </p:tav>
                                        <p:tav tm="100000">
                                          <p:val>
                                            <p:strVal val="#ppt_x"/>
                                          </p:val>
                                        </p:tav>
                                      </p:tavLst>
                                    </p:anim>
                                    <p:anim calcmode="lin" valueType="num">
                                      <p:cBhvr additive="base">
                                        <p:cTn id="106" dur="1250" fill="hold"/>
                                        <p:tgtEl>
                                          <p:spTgt spid="71"/>
                                        </p:tgtEl>
                                        <p:attrNameLst>
                                          <p:attrName>ppt_y</p:attrName>
                                        </p:attrNameLst>
                                      </p:cBhvr>
                                      <p:tavLst>
                                        <p:tav tm="0">
                                          <p:val>
                                            <p:strVal val="0-#ppt_h/2"/>
                                          </p:val>
                                        </p:tav>
                                        <p:tav tm="100000">
                                          <p:val>
                                            <p:strVal val="#ppt_y"/>
                                          </p:val>
                                        </p:tav>
                                      </p:tavLst>
                                    </p:anim>
                                  </p:childTnLst>
                                </p:cTn>
                              </p:par>
                              <p:par>
                                <p:cTn id="107" presetID="2" presetClass="entr" presetSubtype="1" decel="100000" fill="hold" grpId="0" nodeType="withEffect">
                                  <p:stCondLst>
                                    <p:cond delay="0"/>
                                  </p:stCondLst>
                                  <p:childTnLst>
                                    <p:set>
                                      <p:cBhvr>
                                        <p:cTn id="108" dur="1" fill="hold">
                                          <p:stCondLst>
                                            <p:cond delay="0"/>
                                          </p:stCondLst>
                                        </p:cTn>
                                        <p:tgtEl>
                                          <p:spTgt spid="61">
                                            <p:txEl>
                                              <p:pRg st="0" end="0"/>
                                            </p:txEl>
                                          </p:spTgt>
                                        </p:tgtEl>
                                        <p:attrNameLst>
                                          <p:attrName>style.visibility</p:attrName>
                                        </p:attrNameLst>
                                      </p:cBhvr>
                                      <p:to>
                                        <p:strVal val="visible"/>
                                      </p:to>
                                    </p:set>
                                    <p:anim calcmode="lin" valueType="num">
                                      <p:cBhvr additive="base">
                                        <p:cTn id="109" dur="125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110" dur="1250" fill="hold"/>
                                        <p:tgtEl>
                                          <p:spTgt spid="61">
                                            <p:txEl>
                                              <p:pRg st="0" end="0"/>
                                            </p:txEl>
                                          </p:spTgt>
                                        </p:tgtEl>
                                        <p:attrNameLst>
                                          <p:attrName>ppt_y</p:attrName>
                                        </p:attrNameLst>
                                      </p:cBhvr>
                                      <p:tavLst>
                                        <p:tav tm="0">
                                          <p:val>
                                            <p:strVal val="0-#ppt_h/2"/>
                                          </p:val>
                                        </p:tav>
                                        <p:tav tm="100000">
                                          <p:val>
                                            <p:strVal val="#ppt_y"/>
                                          </p:val>
                                        </p:tav>
                                      </p:tavLst>
                                    </p:anim>
                                  </p:childTnLst>
                                </p:cTn>
                              </p:par>
                              <p:par>
                                <p:cTn id="111" presetID="22" presetClass="entr" presetSubtype="2" fill="hold" grpId="1" nodeType="withEffect">
                                  <p:stCondLst>
                                    <p:cond delay="0"/>
                                  </p:stCondLst>
                                  <p:childTnLst>
                                    <p:set>
                                      <p:cBhvr>
                                        <p:cTn id="112" dur="1" fill="hold">
                                          <p:stCondLst>
                                            <p:cond delay="0"/>
                                          </p:stCondLst>
                                        </p:cTn>
                                        <p:tgtEl>
                                          <p:spTgt spid="61">
                                            <p:txEl>
                                              <p:pRg st="0" end="0"/>
                                            </p:txEl>
                                          </p:spTgt>
                                        </p:tgtEl>
                                        <p:attrNameLst>
                                          <p:attrName>style.visibility</p:attrName>
                                        </p:attrNameLst>
                                      </p:cBhvr>
                                      <p:to>
                                        <p:strVal val="visible"/>
                                      </p:to>
                                    </p:set>
                                    <p:animEffect transition="in" filter="wipe(right)">
                                      <p:cBhvr>
                                        <p:cTn id="113" dur="1000"/>
                                        <p:tgtEl>
                                          <p:spTgt spid="61">
                                            <p:txEl>
                                              <p:pRg st="0" end="0"/>
                                            </p:txEl>
                                          </p:spTgt>
                                        </p:tgtEl>
                                      </p:cBhvr>
                                    </p:animEffect>
                                  </p:childTnLst>
                                </p:cTn>
                              </p:par>
                              <p:par>
                                <p:cTn id="114" presetID="2" presetClass="entr" presetSubtype="1" decel="10000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250" fill="hold"/>
                                        <p:tgtEl>
                                          <p:spTgt spid="30"/>
                                        </p:tgtEl>
                                        <p:attrNameLst>
                                          <p:attrName>ppt_x</p:attrName>
                                        </p:attrNameLst>
                                      </p:cBhvr>
                                      <p:tavLst>
                                        <p:tav tm="0">
                                          <p:val>
                                            <p:strVal val="#ppt_x"/>
                                          </p:val>
                                        </p:tav>
                                        <p:tav tm="100000">
                                          <p:val>
                                            <p:strVal val="#ppt_x"/>
                                          </p:val>
                                        </p:tav>
                                      </p:tavLst>
                                    </p:anim>
                                    <p:anim calcmode="lin" valueType="num">
                                      <p:cBhvr additive="base">
                                        <p:cTn id="117" dur="1250" fill="hold"/>
                                        <p:tgtEl>
                                          <p:spTgt spid="30"/>
                                        </p:tgtEl>
                                        <p:attrNameLst>
                                          <p:attrName>ppt_y</p:attrName>
                                        </p:attrNameLst>
                                      </p:cBhvr>
                                      <p:tavLst>
                                        <p:tav tm="0">
                                          <p:val>
                                            <p:strVal val="0-#ppt_h/2"/>
                                          </p:val>
                                        </p:tav>
                                        <p:tav tm="100000">
                                          <p:val>
                                            <p:strVal val="#ppt_y"/>
                                          </p:val>
                                        </p:tav>
                                      </p:tavLst>
                                    </p:anim>
                                  </p:childTnLst>
                                </p:cTn>
                              </p:par>
                              <p:par>
                                <p:cTn id="118" presetID="22" presetClass="entr" presetSubtype="2" fill="hold" grpId="1" nodeType="with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1250"/>
                                        <p:tgtEl>
                                          <p:spTgt spid="30"/>
                                        </p:tgtEl>
                                      </p:cBhvr>
                                    </p:animEffect>
                                  </p:childTnLst>
                                </p:cTn>
                              </p:par>
                              <p:par>
                                <p:cTn id="121" presetID="2" presetClass="entr" presetSubtype="2" decel="100000" fill="hold" grpId="0" nodeType="withEffect">
                                  <p:stCondLst>
                                    <p:cond delay="500"/>
                                  </p:stCondLst>
                                  <p:childTnLst>
                                    <p:set>
                                      <p:cBhvr>
                                        <p:cTn id="122" dur="1" fill="hold">
                                          <p:stCondLst>
                                            <p:cond delay="0"/>
                                          </p:stCondLst>
                                        </p:cTn>
                                        <p:tgtEl>
                                          <p:spTgt spid="75">
                                            <p:txEl>
                                              <p:pRg st="0" end="0"/>
                                            </p:txEl>
                                          </p:spTgt>
                                        </p:tgtEl>
                                        <p:attrNameLst>
                                          <p:attrName>style.visibility</p:attrName>
                                        </p:attrNameLst>
                                      </p:cBhvr>
                                      <p:to>
                                        <p:strVal val="visible"/>
                                      </p:to>
                                    </p:set>
                                    <p:anim calcmode="lin" valueType="num">
                                      <p:cBhvr additive="base">
                                        <p:cTn id="123" dur="1000" fill="hold"/>
                                        <p:tgtEl>
                                          <p:spTgt spid="75">
                                            <p:txEl>
                                              <p:pRg st="0" end="0"/>
                                            </p:txEl>
                                          </p:spTgt>
                                        </p:tgtEl>
                                        <p:attrNameLst>
                                          <p:attrName>ppt_x</p:attrName>
                                        </p:attrNameLst>
                                      </p:cBhvr>
                                      <p:tavLst>
                                        <p:tav tm="0">
                                          <p:val>
                                            <p:strVal val="1+#ppt_w/2"/>
                                          </p:val>
                                        </p:tav>
                                        <p:tav tm="100000">
                                          <p:val>
                                            <p:strVal val="#ppt_x"/>
                                          </p:val>
                                        </p:tav>
                                      </p:tavLst>
                                    </p:anim>
                                    <p:anim calcmode="lin" valueType="num">
                                      <p:cBhvr additive="base">
                                        <p:cTn id="124" dur="10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125" fill="hold">
                            <p:stCondLst>
                              <p:cond delay="6750"/>
                            </p:stCondLst>
                            <p:childTnLst>
                              <p:par>
                                <p:cTn id="126" presetID="2" presetClass="entr" presetSubtype="1" decel="100000" fill="hold" grpId="0" nodeType="afterEffect">
                                  <p:stCondLst>
                                    <p:cond delay="0"/>
                                  </p:stCondLst>
                                  <p:childTnLst>
                                    <p:set>
                                      <p:cBhvr>
                                        <p:cTn id="127" dur="1" fill="hold">
                                          <p:stCondLst>
                                            <p:cond delay="0"/>
                                          </p:stCondLst>
                                        </p:cTn>
                                        <p:tgtEl>
                                          <p:spTgt spid="70"/>
                                        </p:tgtEl>
                                        <p:attrNameLst>
                                          <p:attrName>style.visibility</p:attrName>
                                        </p:attrNameLst>
                                      </p:cBhvr>
                                      <p:to>
                                        <p:strVal val="visible"/>
                                      </p:to>
                                    </p:set>
                                    <p:anim calcmode="lin" valueType="num">
                                      <p:cBhvr additive="base">
                                        <p:cTn id="128" dur="1250" fill="hold"/>
                                        <p:tgtEl>
                                          <p:spTgt spid="70"/>
                                        </p:tgtEl>
                                        <p:attrNameLst>
                                          <p:attrName>ppt_x</p:attrName>
                                        </p:attrNameLst>
                                      </p:cBhvr>
                                      <p:tavLst>
                                        <p:tav tm="0">
                                          <p:val>
                                            <p:strVal val="#ppt_x"/>
                                          </p:val>
                                        </p:tav>
                                        <p:tav tm="100000">
                                          <p:val>
                                            <p:strVal val="#ppt_x"/>
                                          </p:val>
                                        </p:tav>
                                      </p:tavLst>
                                    </p:anim>
                                    <p:anim calcmode="lin" valueType="num">
                                      <p:cBhvr additive="base">
                                        <p:cTn id="129" dur="1250" fill="hold"/>
                                        <p:tgtEl>
                                          <p:spTgt spid="70"/>
                                        </p:tgtEl>
                                        <p:attrNameLst>
                                          <p:attrName>ppt_y</p:attrName>
                                        </p:attrNameLst>
                                      </p:cBhvr>
                                      <p:tavLst>
                                        <p:tav tm="0">
                                          <p:val>
                                            <p:strVal val="0-#ppt_h/2"/>
                                          </p:val>
                                        </p:tav>
                                        <p:tav tm="100000">
                                          <p:val>
                                            <p:strVal val="#ppt_y"/>
                                          </p:val>
                                        </p:tav>
                                      </p:tavLst>
                                    </p:anim>
                                  </p:childTnLst>
                                </p:cTn>
                              </p:par>
                              <p:par>
                                <p:cTn id="130" presetID="2" presetClass="entr" presetSubtype="1" decel="100000" fill="hold" grpId="0" nodeType="withEffect">
                                  <p:stCondLst>
                                    <p:cond delay="0"/>
                                  </p:stCondLst>
                                  <p:childTnLst>
                                    <p:set>
                                      <p:cBhvr>
                                        <p:cTn id="131" dur="1" fill="hold">
                                          <p:stCondLst>
                                            <p:cond delay="0"/>
                                          </p:stCondLst>
                                        </p:cTn>
                                        <p:tgtEl>
                                          <p:spTgt spid="59">
                                            <p:txEl>
                                              <p:pRg st="0" end="0"/>
                                            </p:txEl>
                                          </p:spTgt>
                                        </p:tgtEl>
                                        <p:attrNameLst>
                                          <p:attrName>style.visibility</p:attrName>
                                        </p:attrNameLst>
                                      </p:cBhvr>
                                      <p:to>
                                        <p:strVal val="visible"/>
                                      </p:to>
                                    </p:set>
                                    <p:anim calcmode="lin" valueType="num">
                                      <p:cBhvr additive="base">
                                        <p:cTn id="132" dur="125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33" dur="1250" fill="hold"/>
                                        <p:tgtEl>
                                          <p:spTgt spid="59">
                                            <p:txEl>
                                              <p:pRg st="0" end="0"/>
                                            </p:txEl>
                                          </p:spTgt>
                                        </p:tgtEl>
                                        <p:attrNameLst>
                                          <p:attrName>ppt_y</p:attrName>
                                        </p:attrNameLst>
                                      </p:cBhvr>
                                      <p:tavLst>
                                        <p:tav tm="0">
                                          <p:val>
                                            <p:strVal val="0-#ppt_h/2"/>
                                          </p:val>
                                        </p:tav>
                                        <p:tav tm="100000">
                                          <p:val>
                                            <p:strVal val="#ppt_y"/>
                                          </p:val>
                                        </p:tav>
                                      </p:tavLst>
                                    </p:anim>
                                  </p:childTnLst>
                                </p:cTn>
                              </p:par>
                              <p:par>
                                <p:cTn id="134" presetID="22" presetClass="entr" presetSubtype="2" fill="hold" grpId="1" nodeType="withEffect">
                                  <p:stCondLst>
                                    <p:cond delay="0"/>
                                  </p:stCondLst>
                                  <p:childTnLst>
                                    <p:set>
                                      <p:cBhvr>
                                        <p:cTn id="135" dur="1" fill="hold">
                                          <p:stCondLst>
                                            <p:cond delay="0"/>
                                          </p:stCondLst>
                                        </p:cTn>
                                        <p:tgtEl>
                                          <p:spTgt spid="59">
                                            <p:txEl>
                                              <p:pRg st="0" end="0"/>
                                            </p:txEl>
                                          </p:spTgt>
                                        </p:tgtEl>
                                        <p:attrNameLst>
                                          <p:attrName>style.visibility</p:attrName>
                                        </p:attrNameLst>
                                      </p:cBhvr>
                                      <p:to>
                                        <p:strVal val="visible"/>
                                      </p:to>
                                    </p:set>
                                    <p:animEffect transition="in" filter="wipe(right)">
                                      <p:cBhvr>
                                        <p:cTn id="136" dur="1000"/>
                                        <p:tgtEl>
                                          <p:spTgt spid="59">
                                            <p:txEl>
                                              <p:pRg st="0" end="0"/>
                                            </p:txEl>
                                          </p:spTgt>
                                        </p:tgtEl>
                                      </p:cBhvr>
                                    </p:animEffect>
                                  </p:childTnLst>
                                </p:cTn>
                              </p:par>
                              <p:par>
                                <p:cTn id="137" presetID="2" presetClass="entr" presetSubtype="1"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1250" fill="hold"/>
                                        <p:tgtEl>
                                          <p:spTgt spid="78"/>
                                        </p:tgtEl>
                                        <p:attrNameLst>
                                          <p:attrName>ppt_x</p:attrName>
                                        </p:attrNameLst>
                                      </p:cBhvr>
                                      <p:tavLst>
                                        <p:tav tm="0">
                                          <p:val>
                                            <p:strVal val="#ppt_x"/>
                                          </p:val>
                                        </p:tav>
                                        <p:tav tm="100000">
                                          <p:val>
                                            <p:strVal val="#ppt_x"/>
                                          </p:val>
                                        </p:tav>
                                      </p:tavLst>
                                    </p:anim>
                                    <p:anim calcmode="lin" valueType="num">
                                      <p:cBhvr additive="base">
                                        <p:cTn id="140" dur="1250" fill="hold"/>
                                        <p:tgtEl>
                                          <p:spTgt spid="78"/>
                                        </p:tgtEl>
                                        <p:attrNameLst>
                                          <p:attrName>ppt_y</p:attrName>
                                        </p:attrNameLst>
                                      </p:cBhvr>
                                      <p:tavLst>
                                        <p:tav tm="0">
                                          <p:val>
                                            <p:strVal val="0-#ppt_h/2"/>
                                          </p:val>
                                        </p:tav>
                                        <p:tav tm="100000">
                                          <p:val>
                                            <p:strVal val="#ppt_y"/>
                                          </p:val>
                                        </p:tav>
                                      </p:tavLst>
                                    </p:anim>
                                  </p:childTnLst>
                                </p:cTn>
                              </p:par>
                              <p:par>
                                <p:cTn id="141" presetID="22" presetClass="entr" presetSubtype="2" fill="hold" grpId="1"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wipe(right)">
                                      <p:cBhvr>
                                        <p:cTn id="143" dur="1250"/>
                                        <p:tgtEl>
                                          <p:spTgt spid="78"/>
                                        </p:tgtEl>
                                      </p:cBhvr>
                                    </p:animEffect>
                                  </p:childTnLst>
                                </p:cTn>
                              </p:par>
                              <p:par>
                                <p:cTn id="144" presetID="2" presetClass="entr" presetSubtype="1" decel="100000" fill="hold" grpId="0" nodeType="withEffect">
                                  <p:stCondLst>
                                    <p:cond delay="0"/>
                                  </p:stCondLst>
                                  <p:childTnLst>
                                    <p:set>
                                      <p:cBhvr>
                                        <p:cTn id="145" dur="1" fill="hold">
                                          <p:stCondLst>
                                            <p:cond delay="0"/>
                                          </p:stCondLst>
                                        </p:cTn>
                                        <p:tgtEl>
                                          <p:spTgt spid="15"/>
                                        </p:tgtEl>
                                        <p:attrNameLst>
                                          <p:attrName>style.visibility</p:attrName>
                                        </p:attrNameLst>
                                      </p:cBhvr>
                                      <p:to>
                                        <p:strVal val="visible"/>
                                      </p:to>
                                    </p:set>
                                    <p:anim calcmode="lin" valueType="num">
                                      <p:cBhvr additive="base">
                                        <p:cTn id="146" dur="1250" fill="hold"/>
                                        <p:tgtEl>
                                          <p:spTgt spid="15"/>
                                        </p:tgtEl>
                                        <p:attrNameLst>
                                          <p:attrName>ppt_x</p:attrName>
                                        </p:attrNameLst>
                                      </p:cBhvr>
                                      <p:tavLst>
                                        <p:tav tm="0">
                                          <p:val>
                                            <p:strVal val="#ppt_x"/>
                                          </p:val>
                                        </p:tav>
                                        <p:tav tm="100000">
                                          <p:val>
                                            <p:strVal val="#ppt_x"/>
                                          </p:val>
                                        </p:tav>
                                      </p:tavLst>
                                    </p:anim>
                                    <p:anim calcmode="lin" valueType="num">
                                      <p:cBhvr additive="base">
                                        <p:cTn id="147" dur="1250" fill="hold"/>
                                        <p:tgtEl>
                                          <p:spTgt spid="15"/>
                                        </p:tgtEl>
                                        <p:attrNameLst>
                                          <p:attrName>ppt_y</p:attrName>
                                        </p:attrNameLst>
                                      </p:cBhvr>
                                      <p:tavLst>
                                        <p:tav tm="0">
                                          <p:val>
                                            <p:strVal val="0-#ppt_h/2"/>
                                          </p:val>
                                        </p:tav>
                                        <p:tav tm="100000">
                                          <p:val>
                                            <p:strVal val="#ppt_y"/>
                                          </p:val>
                                        </p:tav>
                                      </p:tavLst>
                                    </p:anim>
                                  </p:childTnLst>
                                </p:cTn>
                              </p:par>
                              <p:par>
                                <p:cTn id="148" presetID="2" presetClass="entr" presetSubtype="1" decel="100000" fill="hold" grpId="0" nodeType="withEffect">
                                  <p:stCondLst>
                                    <p:cond delay="0"/>
                                  </p:stCondLst>
                                  <p:childTnLst>
                                    <p:set>
                                      <p:cBhvr>
                                        <p:cTn id="149" dur="1" fill="hold">
                                          <p:stCondLst>
                                            <p:cond delay="0"/>
                                          </p:stCondLst>
                                        </p:cTn>
                                        <p:tgtEl>
                                          <p:spTgt spid="68"/>
                                        </p:tgtEl>
                                        <p:attrNameLst>
                                          <p:attrName>style.visibility</p:attrName>
                                        </p:attrNameLst>
                                      </p:cBhvr>
                                      <p:to>
                                        <p:strVal val="visible"/>
                                      </p:to>
                                    </p:set>
                                    <p:anim calcmode="lin" valueType="num">
                                      <p:cBhvr additive="base">
                                        <p:cTn id="150" dur="1250" fill="hold"/>
                                        <p:tgtEl>
                                          <p:spTgt spid="68"/>
                                        </p:tgtEl>
                                        <p:attrNameLst>
                                          <p:attrName>ppt_x</p:attrName>
                                        </p:attrNameLst>
                                      </p:cBhvr>
                                      <p:tavLst>
                                        <p:tav tm="0">
                                          <p:val>
                                            <p:strVal val="#ppt_x"/>
                                          </p:val>
                                        </p:tav>
                                        <p:tav tm="100000">
                                          <p:val>
                                            <p:strVal val="#ppt_x"/>
                                          </p:val>
                                        </p:tav>
                                      </p:tavLst>
                                    </p:anim>
                                    <p:anim calcmode="lin" valueType="num">
                                      <p:cBhvr additive="base">
                                        <p:cTn id="151" dur="1250" fill="hold"/>
                                        <p:tgtEl>
                                          <p:spTgt spid="68"/>
                                        </p:tgtEl>
                                        <p:attrNameLst>
                                          <p:attrName>ppt_y</p:attrName>
                                        </p:attrNameLst>
                                      </p:cBhvr>
                                      <p:tavLst>
                                        <p:tav tm="0">
                                          <p:val>
                                            <p:strVal val="0-#ppt_h/2"/>
                                          </p:val>
                                        </p:tav>
                                        <p:tav tm="100000">
                                          <p:val>
                                            <p:strVal val="#ppt_y"/>
                                          </p:val>
                                        </p:tav>
                                      </p:tavLst>
                                    </p:anim>
                                  </p:childTnLst>
                                </p:cTn>
                              </p:par>
                              <p:par>
                                <p:cTn id="152" presetID="22" presetClass="entr" presetSubtype="8" fill="hold" grpId="1" nodeType="withEffect">
                                  <p:stCondLst>
                                    <p:cond delay="0"/>
                                  </p:stCondLst>
                                  <p:childTnLst>
                                    <p:set>
                                      <p:cBhvr>
                                        <p:cTn id="153" dur="1" fill="hold">
                                          <p:stCondLst>
                                            <p:cond delay="0"/>
                                          </p:stCondLst>
                                        </p:cTn>
                                        <p:tgtEl>
                                          <p:spTgt spid="68"/>
                                        </p:tgtEl>
                                        <p:attrNameLst>
                                          <p:attrName>style.visibility</p:attrName>
                                        </p:attrNameLst>
                                      </p:cBhvr>
                                      <p:to>
                                        <p:strVal val="visible"/>
                                      </p:to>
                                    </p:set>
                                    <p:animEffect transition="in" filter="wipe(left)">
                                      <p:cBhvr>
                                        <p:cTn id="154" dur="1250"/>
                                        <p:tgtEl>
                                          <p:spTgt spid="68"/>
                                        </p:tgtEl>
                                      </p:cBhvr>
                                    </p:animEffect>
                                  </p:childTnLst>
                                </p:cTn>
                              </p:par>
                              <p:par>
                                <p:cTn id="155" presetID="2" presetClass="entr" presetSubtype="2" decel="100000" fill="hold" grpId="0" nodeType="withEffect">
                                  <p:stCondLst>
                                    <p:cond delay="500"/>
                                  </p:stCondLst>
                                  <p:childTnLst>
                                    <p:set>
                                      <p:cBhvr>
                                        <p:cTn id="156" dur="1" fill="hold">
                                          <p:stCondLst>
                                            <p:cond delay="0"/>
                                          </p:stCondLst>
                                        </p:cTn>
                                        <p:tgtEl>
                                          <p:spTgt spid="74">
                                            <p:txEl>
                                              <p:pRg st="0" end="0"/>
                                            </p:txEl>
                                          </p:spTgt>
                                        </p:tgtEl>
                                        <p:attrNameLst>
                                          <p:attrName>style.visibility</p:attrName>
                                        </p:attrNameLst>
                                      </p:cBhvr>
                                      <p:to>
                                        <p:strVal val="visible"/>
                                      </p:to>
                                    </p:set>
                                    <p:anim calcmode="lin" valueType="num">
                                      <p:cBhvr additive="base">
                                        <p:cTn id="157"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58" dur="1000" fill="hold"/>
                                        <p:tgtEl>
                                          <p:spTgt spid="7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8" grpId="1" animBg="1"/>
      <p:bldP spid="68" grpId="0" animBg="1"/>
      <p:bldP spid="68" grpId="1" animBg="1"/>
      <p:bldP spid="36" grpId="0" animBg="1"/>
      <p:bldP spid="36" grpId="1" animBg="1"/>
      <p:bldP spid="30" grpId="0" animBg="1"/>
      <p:bldP spid="30" grpId="1" animBg="1"/>
      <p:bldP spid="33" grpId="0" animBg="1"/>
      <p:bldP spid="33" grpId="1" animBg="1"/>
      <p:bldP spid="66" grpId="0" animBg="1"/>
      <p:bldP spid="66" grpId="1" animBg="1"/>
      <p:bldP spid="63" grpId="0" animBg="1"/>
      <p:bldP spid="63" grpId="1" animBg="1"/>
      <p:bldP spid="59" grpId="0" build="p">
        <p:tmplLst>
          <p:tmpl lvl="1">
            <p:tnLst>
              <p:par>
                <p:cTn presetID="2" presetClass="entr" presetSubtype="1" decel="10000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1250" fill="hold"/>
                        <p:tgtEl>
                          <p:spTgt spid="59"/>
                        </p:tgtEl>
                        <p:attrNameLst>
                          <p:attrName>ppt_x</p:attrName>
                        </p:attrNameLst>
                      </p:cBhvr>
                      <p:tavLst>
                        <p:tav tm="0">
                          <p:val>
                            <p:strVal val="#ppt_x"/>
                          </p:val>
                        </p:tav>
                        <p:tav tm="100000">
                          <p:val>
                            <p:strVal val="#ppt_x"/>
                          </p:val>
                        </p:tav>
                      </p:tavLst>
                    </p:anim>
                    <p:anim calcmode="lin" valueType="num">
                      <p:cBhvr additive="base">
                        <p:cTn dur="1250" fill="hold"/>
                        <p:tgtEl>
                          <p:spTgt spid="59"/>
                        </p:tgtEl>
                        <p:attrNameLst>
                          <p:attrName>ppt_y</p:attrName>
                        </p:attrNameLst>
                      </p:cBhvr>
                      <p:tavLst>
                        <p:tav tm="0">
                          <p:val>
                            <p:strVal val="0-#ppt_h/2"/>
                          </p:val>
                        </p:tav>
                        <p:tav tm="100000">
                          <p:val>
                            <p:strVal val="#ppt_y"/>
                          </p:val>
                        </p:tav>
                      </p:tavLst>
                    </p:anim>
                  </p:childTnLst>
                </p:cTn>
              </p:par>
            </p:tnLst>
          </p:tmpl>
        </p:tmplLst>
      </p:bldP>
      <p:bldP spid="59" grpId="1"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1000"/>
                        <p:tgtEl>
                          <p:spTgt spid="59"/>
                        </p:tgtEl>
                      </p:cBhvr>
                    </p:animEffect>
                  </p:childTnLst>
                </p:cTn>
              </p:par>
            </p:tnLst>
          </p:tmpl>
        </p:tmplLst>
      </p:bldP>
      <p:bldP spid="61" grpId="0" build="p">
        <p:tmplLst>
          <p:tmpl lvl="1">
            <p:tnLst>
              <p:par>
                <p:cTn presetID="2" presetClass="entr" presetSubtype="1" decel="10000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1250" fill="hold"/>
                        <p:tgtEl>
                          <p:spTgt spid="61"/>
                        </p:tgtEl>
                        <p:attrNameLst>
                          <p:attrName>ppt_x</p:attrName>
                        </p:attrNameLst>
                      </p:cBhvr>
                      <p:tavLst>
                        <p:tav tm="0">
                          <p:val>
                            <p:strVal val="#ppt_x"/>
                          </p:val>
                        </p:tav>
                        <p:tav tm="100000">
                          <p:val>
                            <p:strVal val="#ppt_x"/>
                          </p:val>
                        </p:tav>
                      </p:tavLst>
                    </p:anim>
                    <p:anim calcmode="lin" valueType="num">
                      <p:cBhvr additive="base">
                        <p:cTn dur="1250" fill="hold"/>
                        <p:tgtEl>
                          <p:spTgt spid="61"/>
                        </p:tgtEl>
                        <p:attrNameLst>
                          <p:attrName>ppt_y</p:attrName>
                        </p:attrNameLst>
                      </p:cBhvr>
                      <p:tavLst>
                        <p:tav tm="0">
                          <p:val>
                            <p:strVal val="0-#ppt_h/2"/>
                          </p:val>
                        </p:tav>
                        <p:tav tm="100000">
                          <p:val>
                            <p:strVal val="#ppt_y"/>
                          </p:val>
                        </p:tav>
                      </p:tavLst>
                    </p:anim>
                  </p:childTnLst>
                </p:cTn>
              </p:par>
            </p:tnLst>
          </p:tmpl>
        </p:tmplLst>
      </p:bldP>
      <p:bldP spid="61" grpId="1" build="p">
        <p:tmplLst>
          <p:tmpl lvl="1">
            <p:tnLst>
              <p:par>
                <p:cTn presetID="22" presetClass="entr" presetSubtype="2"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right)">
                      <p:cBhvr>
                        <p:cTn dur="1000"/>
                        <p:tgtEl>
                          <p:spTgt spid="61"/>
                        </p:tgtEl>
                      </p:cBhvr>
                    </p:animEffect>
                  </p:childTnLst>
                </p:cTn>
              </p:par>
            </p:tnLst>
          </p:tmpl>
        </p:tmplLst>
      </p:bldP>
      <p:bldP spid="62" grpId="0" build="p">
        <p:tmplLst>
          <p:tmpl lvl="1">
            <p:tnLst>
              <p:par>
                <p:cTn presetID="2" presetClass="entr" presetSubtype="1"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1250" fill="hold"/>
                        <p:tgtEl>
                          <p:spTgt spid="62"/>
                        </p:tgtEl>
                        <p:attrNameLst>
                          <p:attrName>ppt_x</p:attrName>
                        </p:attrNameLst>
                      </p:cBhvr>
                      <p:tavLst>
                        <p:tav tm="0">
                          <p:val>
                            <p:strVal val="#ppt_x"/>
                          </p:val>
                        </p:tav>
                        <p:tav tm="100000">
                          <p:val>
                            <p:strVal val="#ppt_x"/>
                          </p:val>
                        </p:tav>
                      </p:tavLst>
                    </p:anim>
                    <p:anim calcmode="lin" valueType="num">
                      <p:cBhvr additive="base">
                        <p:cTn dur="1250" fill="hold"/>
                        <p:tgtEl>
                          <p:spTgt spid="62"/>
                        </p:tgtEl>
                        <p:attrNameLst>
                          <p:attrName>ppt_y</p:attrName>
                        </p:attrNameLst>
                      </p:cBhvr>
                      <p:tavLst>
                        <p:tav tm="0">
                          <p:val>
                            <p:strVal val="0-#ppt_h/2"/>
                          </p:val>
                        </p:tav>
                        <p:tav tm="100000">
                          <p:val>
                            <p:strVal val="#ppt_y"/>
                          </p:val>
                        </p:tav>
                      </p:tavLst>
                    </p:anim>
                  </p:childTnLst>
                </p:cTn>
              </p:par>
            </p:tnLst>
          </p:tmpl>
        </p:tmplLst>
      </p:bldP>
      <p:bldP spid="62" grpId="1" build="p">
        <p:tmplLst>
          <p:tmpl lvl="1">
            <p:tnLst>
              <p:par>
                <p:cTn presetID="22" presetClass="entr" presetSubtype="2"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1000"/>
                        <p:tgtEl>
                          <p:spTgt spid="62"/>
                        </p:tgtEl>
                      </p:cBhvr>
                    </p:animEffect>
                  </p:childTnLst>
                </p:cTn>
              </p:par>
            </p:tnLst>
          </p:tmpl>
        </p:tmplLst>
      </p:bldP>
      <p:bldP spid="64" grpId="0" build="p">
        <p:tmplLst>
          <p:tmpl lvl="1">
            <p:tnLst>
              <p:par>
                <p:cTn presetID="2" presetClass="entr" presetSubtype="1" decel="10000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1250" fill="hold"/>
                        <p:tgtEl>
                          <p:spTgt spid="64"/>
                        </p:tgtEl>
                        <p:attrNameLst>
                          <p:attrName>ppt_x</p:attrName>
                        </p:attrNameLst>
                      </p:cBhvr>
                      <p:tavLst>
                        <p:tav tm="0">
                          <p:val>
                            <p:strVal val="#ppt_x"/>
                          </p:val>
                        </p:tav>
                        <p:tav tm="100000">
                          <p:val>
                            <p:strVal val="#ppt_x"/>
                          </p:val>
                        </p:tav>
                      </p:tavLst>
                    </p:anim>
                    <p:anim calcmode="lin" valueType="num">
                      <p:cBhvr additive="base">
                        <p:cTn dur="1250" fill="hold"/>
                        <p:tgtEl>
                          <p:spTgt spid="64"/>
                        </p:tgtEl>
                        <p:attrNameLst>
                          <p:attrName>ppt_y</p:attrName>
                        </p:attrNameLst>
                      </p:cBhvr>
                      <p:tavLst>
                        <p:tav tm="0">
                          <p:val>
                            <p:strVal val="0-#ppt_h/2"/>
                          </p:val>
                        </p:tav>
                        <p:tav tm="100000">
                          <p:val>
                            <p:strVal val="#ppt_y"/>
                          </p:val>
                        </p:tav>
                      </p:tavLst>
                    </p:anim>
                  </p:childTnLst>
                </p:cTn>
              </p:par>
            </p:tnLst>
          </p:tmpl>
        </p:tmplLst>
      </p:bldP>
      <p:bldP spid="64" grpId="1" build="p">
        <p:tmplLst>
          <p:tmpl lvl="1">
            <p:tnLst>
              <p:par>
                <p:cTn presetID="22" presetClass="entr" presetSubtype="2"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right)">
                      <p:cBhvr>
                        <p:cTn dur="1000"/>
                        <p:tgtEl>
                          <p:spTgt spid="64"/>
                        </p:tgtEl>
                      </p:cBhvr>
                    </p:animEffect>
                  </p:childTnLst>
                </p:cTn>
              </p:par>
            </p:tnLst>
          </p:tmpl>
        </p:tmplLst>
      </p:bldP>
      <p:bldP spid="15" grpId="0"/>
      <p:bldP spid="65" grpId="0"/>
      <p:bldP spid="67" grpId="0"/>
      <p:bldP spid="69" grpId="0"/>
      <p:bldP spid="70" grpId="0"/>
      <p:bldP spid="71" grpId="0"/>
      <p:bldP spid="72" grpId="0"/>
      <p:bldP spid="73" grpId="0"/>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5" grpId="0" build="p">
        <p:tmplLst>
          <p:tmpl lvl="1">
            <p:tnLst>
              <p:par>
                <p:cTn presetID="2" presetClass="entr" presetSubtype="2" decel="100000" fill="hold" nodeType="withEffect">
                  <p:stCondLst>
                    <p:cond delay="50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000" fill="hold"/>
                        <p:tgtEl>
                          <p:spTgt spid="75"/>
                        </p:tgtEl>
                        <p:attrNameLst>
                          <p:attrName>ppt_x</p:attrName>
                        </p:attrNameLst>
                      </p:cBhvr>
                      <p:tavLst>
                        <p:tav tm="0">
                          <p:val>
                            <p:strVal val="1+#ppt_w/2"/>
                          </p:val>
                        </p:tav>
                        <p:tav tm="100000">
                          <p:val>
                            <p:strVal val="#ppt_x"/>
                          </p:val>
                        </p:tav>
                      </p:tavLst>
                    </p:anim>
                    <p:anim calcmode="lin" valueType="num">
                      <p:cBhvr additive="base">
                        <p:cTn dur="10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 presetClass="entr" presetSubtype="2" decel="100000" fill="hold" nodeType="withEffect">
                  <p:stCondLst>
                    <p:cond delay="50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000" fill="hold"/>
                        <p:tgtEl>
                          <p:spTgt spid="76"/>
                        </p:tgtEl>
                        <p:attrNameLst>
                          <p:attrName>ppt_x</p:attrName>
                        </p:attrNameLst>
                      </p:cBhvr>
                      <p:tavLst>
                        <p:tav tm="0">
                          <p:val>
                            <p:strVal val="1+#ppt_w/2"/>
                          </p:val>
                        </p:tav>
                        <p:tav tm="100000">
                          <p:val>
                            <p:strVal val="#ppt_x"/>
                          </p:val>
                        </p:tav>
                      </p:tavLst>
                    </p:anim>
                    <p:anim calcmode="lin" valueType="num">
                      <p:cBhvr additive="base">
                        <p:cTn dur="10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 presetClass="entr" presetSubtype="2" decel="100000" fill="hold" nodeType="withEffect">
                  <p:stCondLst>
                    <p:cond delay="50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1000" fill="hold"/>
                        <p:tgtEl>
                          <p:spTgt spid="77"/>
                        </p:tgtEl>
                        <p:attrNameLst>
                          <p:attrName>ppt_x</p:attrName>
                        </p:attrNameLst>
                      </p:cBhvr>
                      <p:tavLst>
                        <p:tav tm="0">
                          <p:val>
                            <p:strVal val="1+#ppt_w/2"/>
                          </p:val>
                        </p:tav>
                        <p:tav tm="100000">
                          <p:val>
                            <p:strVal val="#ppt_x"/>
                          </p:val>
                        </p:tav>
                      </p:tavLst>
                    </p:anim>
                    <p:anim calcmode="lin" valueType="num">
                      <p:cBhvr additive="base">
                        <p:cTn dur="1000" fill="hold"/>
                        <p:tgtEl>
                          <p:spTgt spid="77"/>
                        </p:tgtEl>
                        <p:attrNameLst>
                          <p:attrName>ppt_y</p:attrName>
                        </p:attrNameLst>
                      </p:cBhvr>
                      <p:tavLst>
                        <p:tav tm="0">
                          <p:val>
                            <p:strVal val="#ppt_y"/>
                          </p:val>
                        </p:tav>
                        <p:tav tm="100000">
                          <p:val>
                            <p:strVal val="#ppt_y"/>
                          </p:val>
                        </p:tav>
                      </p:tavLst>
                    </p:anim>
                  </p:childTnLst>
                </p:cTn>
              </p:par>
            </p:tnLst>
          </p:tmpl>
        </p:tmplLst>
      </p:bldP>
      <p:bldP spid="82" grpId="0"/>
      <p:bldP spid="83" grpId="0" build="p">
        <p:tmplLst>
          <p:tmpl lvl="1">
            <p:tnLst>
              <p:par>
                <p:cTn presetID="22" presetClass="entr" presetSubtype="8"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left)">
                      <p:cBhvr>
                        <p:cTn dur="500"/>
                        <p:tgtEl>
                          <p:spTgt spid="83"/>
                        </p:tgtEl>
                      </p:cBhvr>
                    </p:animEffect>
                  </p:childTnLst>
                </p:cTn>
              </p:par>
            </p:tnLst>
          </p:tmpl>
        </p:tmplLst>
      </p:bldP>
      <p:bldP spid="84"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2656478" y="2844325"/>
            <a:ext cx="659206" cy="6592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a:t>
            </a:r>
            <a:endParaRPr kumimoji="1" lang="ja-JP" altLang="en-US" dirty="0"/>
          </a:p>
        </p:txBody>
      </p:sp>
      <p:sp>
        <p:nvSpPr>
          <p:cNvPr id="7" name="円/楕円 6"/>
          <p:cNvSpPr/>
          <p:nvPr userDrawn="1"/>
        </p:nvSpPr>
        <p:spPr>
          <a:xfrm>
            <a:off x="2656478" y="4184103"/>
            <a:ext cx="659206" cy="65920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2</a:t>
            </a:r>
          </a:p>
        </p:txBody>
      </p:sp>
      <p:sp>
        <p:nvSpPr>
          <p:cNvPr id="8"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9"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0" name="円/楕円 9"/>
          <p:cNvSpPr/>
          <p:nvPr userDrawn="1"/>
        </p:nvSpPr>
        <p:spPr>
          <a:xfrm>
            <a:off x="2656478" y="5523881"/>
            <a:ext cx="659206" cy="6592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3</a:t>
            </a:r>
            <a:endParaRPr kumimoji="1" lang="ja-JP" altLang="en-US" dirty="0"/>
          </a:p>
        </p:txBody>
      </p:sp>
      <p:sp>
        <p:nvSpPr>
          <p:cNvPr id="11"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2" name="円/楕円 11"/>
          <p:cNvSpPr/>
          <p:nvPr userDrawn="1"/>
        </p:nvSpPr>
        <p:spPr>
          <a:xfrm>
            <a:off x="2656478" y="6863659"/>
            <a:ext cx="659206" cy="6592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4</a:t>
            </a:r>
          </a:p>
        </p:txBody>
      </p:sp>
      <p:sp>
        <p:nvSpPr>
          <p:cNvPr id="13"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4" name="円/楕円 13"/>
          <p:cNvSpPr/>
          <p:nvPr userDrawn="1"/>
        </p:nvSpPr>
        <p:spPr>
          <a:xfrm>
            <a:off x="2656478" y="8203437"/>
            <a:ext cx="659206" cy="6592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5</a:t>
            </a:r>
            <a:endParaRPr kumimoji="1" lang="ja-JP" altLang="en-US" dirty="0"/>
          </a:p>
        </p:txBody>
      </p:sp>
      <p:sp>
        <p:nvSpPr>
          <p:cNvPr id="15"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sz="2000" i="0" baseline="0">
                <a:solidFill>
                  <a:schemeClr val="tx2"/>
                </a:solidFill>
                <a:latin typeface="+mn-lt"/>
              </a:defRPr>
            </a:lvl1pPr>
          </a:lstStyle>
          <a:p>
            <a:pPr lvl="0"/>
            <a:r>
              <a:rPr kumimoji="1" lang="en-US" altLang="ja-JP" dirty="0" smtClean="0"/>
              <a:t>Text goes here</a:t>
            </a:r>
            <a:endParaRPr kumimoji="1" lang="ja-JP" altLang="en-US" dirty="0" smtClean="0"/>
          </a:p>
        </p:txBody>
      </p:sp>
      <p:sp>
        <p:nvSpPr>
          <p:cNvPr id="16" name="正方形/長方形 15"/>
          <p:cNvSpPr/>
          <p:nvPr userDrawn="1"/>
        </p:nvSpPr>
        <p:spPr>
          <a:xfrm>
            <a:off x="0" y="0"/>
            <a:ext cx="18286413" cy="2017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kumimoji="1" lang="en-US" altLang="ja-JP" dirty="0" smtClean="0"/>
              <a:t>Text</a:t>
            </a:r>
            <a:endParaRPr kumimoji="1" lang="ja-JP" altLang="en-US" dirty="0"/>
          </a:p>
        </p:txBody>
      </p:sp>
    </p:spTree>
    <p:extLst>
      <p:ext uri="{BB962C8B-B14F-4D97-AF65-F5344CB8AC3E}">
        <p14:creationId xmlns:p14="http://schemas.microsoft.com/office/powerpoint/2010/main" val="151640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decel="10000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2500"/>
                            </p:stCondLst>
                            <p:childTnLst>
                              <p:par>
                                <p:cTn id="23" presetID="2" presetClass="entr" presetSubtype="1"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par>
                          <p:cTn id="31" fill="hold">
                            <p:stCondLst>
                              <p:cond delay="3500"/>
                            </p:stCondLst>
                            <p:childTnLst>
                              <p:par>
                                <p:cTn id="32" presetID="2" presetClass="entr" presetSubtype="1" decel="10000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0-#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 presetClass="entr" presetSubtype="1" de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left)">
                                      <p:cBhvr>
                                        <p:cTn id="48" dur="500"/>
                                        <p:tgtEl>
                                          <p:spTgt spid="13">
                                            <p:txEl>
                                              <p:pRg st="0" end="0"/>
                                            </p:txEl>
                                          </p:spTgt>
                                        </p:tgtEl>
                                      </p:cBhvr>
                                    </p:animEffect>
                                  </p:childTnLst>
                                </p:cTn>
                              </p:par>
                            </p:childTnLst>
                          </p:cTn>
                        </p:par>
                        <p:par>
                          <p:cTn id="49" fill="hold">
                            <p:stCondLst>
                              <p:cond delay="5500"/>
                            </p:stCondLst>
                            <p:childTnLst>
                              <p:par>
                                <p:cTn id="50" presetID="2" presetClass="entr" presetSubtype="1" decel="10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7"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9"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2"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38423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ppt_x"/>
                                          </p:val>
                                        </p:tav>
                                        <p:tav tm="100000">
                                          <p:val>
                                            <p:strVal val="#ppt_x"/>
                                          </p:val>
                                        </p:tav>
                                      </p:tavLst>
                                    </p:anim>
                                    <p:anim calcmode="lin" valueType="num">
                                      <p:cBhvr additive="base">
                                        <p:cTn id="16" dur="75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750" fill="hold"/>
                                        <p:tgtEl>
                                          <p:spTgt spid="34"/>
                                        </p:tgtEl>
                                        <p:attrNameLst>
                                          <p:attrName>ppt_x</p:attrName>
                                        </p:attrNameLst>
                                      </p:cBhvr>
                                      <p:tavLst>
                                        <p:tav tm="0">
                                          <p:val>
                                            <p:strVal val="0-#ppt_w/2"/>
                                          </p:val>
                                        </p:tav>
                                        <p:tav tm="100000">
                                          <p:val>
                                            <p:strVal val="#ppt_x"/>
                                          </p:val>
                                        </p:tav>
                                      </p:tavLst>
                                    </p:anim>
                                    <p:anim calcmode="lin" valueType="num">
                                      <p:cBhvr additive="base">
                                        <p:cTn id="20" dur="750" fill="hold"/>
                                        <p:tgtEl>
                                          <p:spTgt spid="34"/>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anim calcmode="lin" valueType="num">
                                      <p:cBhvr>
                                        <p:cTn id="24" dur="750" fill="hold"/>
                                        <p:tgtEl>
                                          <p:spTgt spid="35"/>
                                        </p:tgtEl>
                                        <p:attrNameLst>
                                          <p:attrName>ppt_w</p:attrName>
                                        </p:attrNameLst>
                                      </p:cBhvr>
                                      <p:tavLst>
                                        <p:tav tm="0" fmla="#ppt_w*sin(2.5*pi*$)">
                                          <p:val>
                                            <p:fltVal val="0"/>
                                          </p:val>
                                        </p:tav>
                                        <p:tav tm="100000">
                                          <p:val>
                                            <p:fltVal val="1"/>
                                          </p:val>
                                        </p:tav>
                                      </p:tavLst>
                                    </p:anim>
                                    <p:anim calcmode="lin" valueType="num">
                                      <p:cBhvr>
                                        <p:cTn id="25" dur="750" fill="hold"/>
                                        <p:tgtEl>
                                          <p:spTgt spid="35"/>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ppt_w</p:attrName>
                                        </p:attrNameLst>
                                      </p:cBhvr>
                                      <p:tavLst>
                                        <p:tav tm="0" fmla="#ppt_w*sin(2.5*pi*$)">
                                          <p:val>
                                            <p:fltVal val="0"/>
                                          </p:val>
                                        </p:tav>
                                        <p:tav tm="100000">
                                          <p:val>
                                            <p:fltVal val="1"/>
                                          </p:val>
                                        </p:tav>
                                      </p:tavLst>
                                    </p:anim>
                                    <p:anim calcmode="lin" valueType="num">
                                      <p:cBhvr>
                                        <p:cTn id="30" dur="750" fill="hold"/>
                                        <p:tgtEl>
                                          <p:spTgt spid="34"/>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37">
                                            <p:txEl>
                                              <p:pRg st="0" end="0"/>
                                            </p:txEl>
                                          </p:spTgt>
                                        </p:tgtEl>
                                        <p:attrNameLst>
                                          <p:attrName>style.visibility</p:attrName>
                                        </p:attrNameLst>
                                      </p:cBhvr>
                                      <p:to>
                                        <p:strVal val="visible"/>
                                      </p:to>
                                    </p:set>
                                    <p:anim calcmode="lin" valueType="num">
                                      <p:cBhvr additive="base">
                                        <p:cTn id="38"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40" fill="hold">
                            <p:stCondLst>
                              <p:cond delay="2350"/>
                            </p:stCondLst>
                            <p:childTnLst>
                              <p:par>
                                <p:cTn id="41" presetID="2" presetClass="entr" presetSubtype="4" decel="100000"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8" decel="10000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750" fill="hold"/>
                                        <p:tgtEl>
                                          <p:spTgt spid="38"/>
                                        </p:tgtEl>
                                        <p:attrNameLst>
                                          <p:attrName>ppt_x</p:attrName>
                                        </p:attrNameLst>
                                      </p:cBhvr>
                                      <p:tavLst>
                                        <p:tav tm="0">
                                          <p:val>
                                            <p:strVal val="0-#ppt_w/2"/>
                                          </p:val>
                                        </p:tav>
                                        <p:tav tm="100000">
                                          <p:val>
                                            <p:strVal val="#ppt_x"/>
                                          </p:val>
                                        </p:tav>
                                      </p:tavLst>
                                    </p:anim>
                                    <p:anim calcmode="lin" valueType="num">
                                      <p:cBhvr additive="base">
                                        <p:cTn id="48" dur="750" fill="hold"/>
                                        <p:tgtEl>
                                          <p:spTgt spid="38"/>
                                        </p:tgtEl>
                                        <p:attrNameLst>
                                          <p:attrName>ppt_y</p:attrName>
                                        </p:attrNameLst>
                                      </p:cBhvr>
                                      <p:tavLst>
                                        <p:tav tm="0">
                                          <p:val>
                                            <p:strVal val="#ppt_y"/>
                                          </p:val>
                                        </p:tav>
                                        <p:tav tm="100000">
                                          <p:val>
                                            <p:strVal val="#ppt_y"/>
                                          </p:val>
                                        </p:tav>
                                      </p:tavLst>
                                    </p:anim>
                                  </p:childTnLst>
                                </p:cTn>
                              </p:par>
                              <p:par>
                                <p:cTn id="49" presetID="45" presetClass="entr" presetSubtype="0" fill="hold" grpId="1"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750"/>
                                        <p:tgtEl>
                                          <p:spTgt spid="39"/>
                                        </p:tgtEl>
                                      </p:cBhvr>
                                    </p:animEffect>
                                    <p:anim calcmode="lin" valueType="num">
                                      <p:cBhvr>
                                        <p:cTn id="52" dur="750" fill="hold"/>
                                        <p:tgtEl>
                                          <p:spTgt spid="39"/>
                                        </p:tgtEl>
                                        <p:attrNameLst>
                                          <p:attrName>ppt_w</p:attrName>
                                        </p:attrNameLst>
                                      </p:cBhvr>
                                      <p:tavLst>
                                        <p:tav tm="0" fmla="#ppt_w*sin(2.5*pi*$)">
                                          <p:val>
                                            <p:fltVal val="0"/>
                                          </p:val>
                                        </p:tav>
                                        <p:tav tm="100000">
                                          <p:val>
                                            <p:fltVal val="1"/>
                                          </p:val>
                                        </p:tav>
                                      </p:tavLst>
                                    </p:anim>
                                    <p:anim calcmode="lin" valueType="num">
                                      <p:cBhvr>
                                        <p:cTn id="53" dur="750" fill="hold"/>
                                        <p:tgtEl>
                                          <p:spTgt spid="39"/>
                                        </p:tgtEl>
                                        <p:attrNameLst>
                                          <p:attrName>ppt_h</p:attrName>
                                        </p:attrNameLst>
                                      </p:cBhvr>
                                      <p:tavLst>
                                        <p:tav tm="0">
                                          <p:val>
                                            <p:strVal val="#ppt_h"/>
                                          </p:val>
                                        </p:tav>
                                        <p:tav tm="100000">
                                          <p:val>
                                            <p:strVal val="#ppt_h"/>
                                          </p:val>
                                        </p:tav>
                                      </p:tavLst>
                                    </p:anim>
                                  </p:childTnLst>
                                </p:cTn>
                              </p:par>
                              <p:par>
                                <p:cTn id="54" presetID="45" presetClass="entr" presetSubtype="0" fill="hold" grpId="1"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750"/>
                                        <p:tgtEl>
                                          <p:spTgt spid="38"/>
                                        </p:tgtEl>
                                      </p:cBhvr>
                                    </p:animEffect>
                                    <p:anim calcmode="lin" valueType="num">
                                      <p:cBhvr>
                                        <p:cTn id="57" dur="750" fill="hold"/>
                                        <p:tgtEl>
                                          <p:spTgt spid="38"/>
                                        </p:tgtEl>
                                        <p:attrNameLst>
                                          <p:attrName>ppt_w</p:attrName>
                                        </p:attrNameLst>
                                      </p:cBhvr>
                                      <p:tavLst>
                                        <p:tav tm="0" fmla="#ppt_w*sin(2.5*pi*$)">
                                          <p:val>
                                            <p:fltVal val="0"/>
                                          </p:val>
                                        </p:tav>
                                        <p:tav tm="100000">
                                          <p:val>
                                            <p:fltVal val="1"/>
                                          </p:val>
                                        </p:tav>
                                      </p:tavLst>
                                    </p:anim>
                                    <p:anim calcmode="lin" valueType="num">
                                      <p:cBhvr>
                                        <p:cTn id="58" dur="750" fill="hold"/>
                                        <p:tgtEl>
                                          <p:spTgt spid="38"/>
                                        </p:tgtEl>
                                        <p:attrNameLst>
                                          <p:attrName>ppt_h</p:attrName>
                                        </p:attrNameLst>
                                      </p:cBhvr>
                                      <p:tavLst>
                                        <p:tav tm="0">
                                          <p:val>
                                            <p:strVal val="#ppt_h"/>
                                          </p:val>
                                        </p:tav>
                                        <p:tav tm="100000">
                                          <p:val>
                                            <p:strVal val="#ppt_h"/>
                                          </p:val>
                                        </p:tav>
                                      </p:tavLst>
                                    </p:anim>
                                  </p:childTnLst>
                                </p:cTn>
                              </p:par>
                              <p:par>
                                <p:cTn id="59" presetID="2" presetClass="entr" presetSubtype="9" decel="100000" fill="hold" grpId="0" nodeType="withEffect">
                                  <p:stCondLst>
                                    <p:cond delay="500"/>
                                  </p:stCondLst>
                                  <p:iterate type="wd">
                                    <p:tmPct val="10000"/>
                                  </p:iterate>
                                  <p:childTnLst>
                                    <p:set>
                                      <p:cBhvr>
                                        <p:cTn id="60" dur="1" fill="hold">
                                          <p:stCondLst>
                                            <p:cond delay="0"/>
                                          </p:stCondLst>
                                        </p:cTn>
                                        <p:tgtEl>
                                          <p:spTgt spid="40">
                                            <p:txEl>
                                              <p:pRg st="0" end="0"/>
                                            </p:txEl>
                                          </p:spTgt>
                                        </p:tgtEl>
                                        <p:attrNameLst>
                                          <p:attrName>style.visibility</p:attrName>
                                        </p:attrNameLst>
                                      </p:cBhvr>
                                      <p:to>
                                        <p:strVal val="visible"/>
                                      </p:to>
                                    </p:set>
                                    <p:anim calcmode="lin" valueType="num">
                                      <p:cBhvr additive="base">
                                        <p:cTn id="61" dur="500" fill="hold"/>
                                        <p:tgtEl>
                                          <p:spTgt spid="40">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
                                            <p:txEl>
                                              <p:pRg st="0" end="0"/>
                                            </p:txEl>
                                          </p:spTgt>
                                        </p:tgtEl>
                                        <p:attrNameLst>
                                          <p:attrName>ppt_y</p:attrName>
                                        </p:attrNameLst>
                                      </p:cBhvr>
                                      <p:tavLst>
                                        <p:tav tm="0">
                                          <p:val>
                                            <p:strVal val="0-#ppt_h/2"/>
                                          </p:val>
                                        </p:tav>
                                        <p:tav tm="100000">
                                          <p:val>
                                            <p:strVal val="#ppt_y"/>
                                          </p:val>
                                        </p:tav>
                                      </p:tavLst>
                                    </p:anim>
                                  </p:childTnLst>
                                </p:cTn>
                              </p:par>
                            </p:childTnLst>
                          </p:cTn>
                        </p:par>
                        <p:par>
                          <p:cTn id="63" fill="hold">
                            <p:stCondLst>
                              <p:cond delay="3450"/>
                            </p:stCondLst>
                            <p:childTnLst>
                              <p:par>
                                <p:cTn id="64" presetID="2" presetClass="entr" presetSubtype="2" decel="100000" fill="hold" grpId="0" nodeType="afterEffect">
                                  <p:stCondLst>
                                    <p:cond delay="250"/>
                                  </p:stCondLst>
                                  <p:childTnLst>
                                    <p:set>
                                      <p:cBhvr>
                                        <p:cTn id="65" dur="1" fill="hold">
                                          <p:stCondLst>
                                            <p:cond delay="0"/>
                                          </p:stCondLst>
                                        </p:cTn>
                                        <p:tgtEl>
                                          <p:spTgt spid="41">
                                            <p:txEl>
                                              <p:pRg st="0" end="0"/>
                                            </p:txEl>
                                          </p:spTgt>
                                        </p:tgtEl>
                                        <p:attrNameLst>
                                          <p:attrName>style.visibility</p:attrName>
                                        </p:attrNameLst>
                                      </p:cBhvr>
                                      <p:to>
                                        <p:strVal val="visible"/>
                                      </p:to>
                                    </p:set>
                                    <p:anim calcmode="lin" valueType="num">
                                      <p:cBhvr additive="base">
                                        <p:cTn id="66"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par>
                          <p:cTn id="68" fill="hold">
                            <p:stCondLst>
                              <p:cond delay="4200"/>
                            </p:stCondLst>
                            <p:childTnLst>
                              <p:par>
                                <p:cTn id="69" presetID="2" presetClass="entr" presetSubtype="4" decel="10000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750" fill="hold"/>
                                        <p:tgtEl>
                                          <p:spTgt spid="20"/>
                                        </p:tgtEl>
                                        <p:attrNameLst>
                                          <p:attrName>ppt_x</p:attrName>
                                        </p:attrNameLst>
                                      </p:cBhvr>
                                      <p:tavLst>
                                        <p:tav tm="0">
                                          <p:val>
                                            <p:strVal val="#ppt_x"/>
                                          </p:val>
                                        </p:tav>
                                        <p:tav tm="100000">
                                          <p:val>
                                            <p:strVal val="#ppt_x"/>
                                          </p:val>
                                        </p:tav>
                                      </p:tavLst>
                                    </p:anim>
                                    <p:anim calcmode="lin" valueType="num">
                                      <p:cBhvr additive="base">
                                        <p:cTn id="72" dur="75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750" fill="hold"/>
                                        <p:tgtEl>
                                          <p:spTgt spid="19"/>
                                        </p:tgtEl>
                                        <p:attrNameLst>
                                          <p:attrName>ppt_x</p:attrName>
                                        </p:attrNameLst>
                                      </p:cBhvr>
                                      <p:tavLst>
                                        <p:tav tm="0">
                                          <p:val>
                                            <p:strVal val="0-#ppt_w/2"/>
                                          </p:val>
                                        </p:tav>
                                        <p:tav tm="100000">
                                          <p:val>
                                            <p:strVal val="#ppt_x"/>
                                          </p:val>
                                        </p:tav>
                                      </p:tavLst>
                                    </p:anim>
                                    <p:anim calcmode="lin" valueType="num">
                                      <p:cBhvr additive="base">
                                        <p:cTn id="76" dur="750" fill="hold"/>
                                        <p:tgtEl>
                                          <p:spTgt spid="19"/>
                                        </p:tgtEl>
                                        <p:attrNameLst>
                                          <p:attrName>ppt_y</p:attrName>
                                        </p:attrNameLst>
                                      </p:cBhvr>
                                      <p:tavLst>
                                        <p:tav tm="0">
                                          <p:val>
                                            <p:strVal val="#ppt_y"/>
                                          </p:val>
                                        </p:tav>
                                        <p:tav tm="100000">
                                          <p:val>
                                            <p:strVal val="#ppt_y"/>
                                          </p:val>
                                        </p:tav>
                                      </p:tavLst>
                                    </p:anim>
                                  </p:childTnLst>
                                </p:cTn>
                              </p:par>
                              <p:par>
                                <p:cTn id="77" presetID="45" presetClass="entr" presetSubtype="0" fill="hold" grpId="1"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750"/>
                                        <p:tgtEl>
                                          <p:spTgt spid="20"/>
                                        </p:tgtEl>
                                      </p:cBhvr>
                                    </p:animEffect>
                                    <p:anim calcmode="lin" valueType="num">
                                      <p:cBhvr>
                                        <p:cTn id="80" dur="750" fill="hold"/>
                                        <p:tgtEl>
                                          <p:spTgt spid="20"/>
                                        </p:tgtEl>
                                        <p:attrNameLst>
                                          <p:attrName>ppt_w</p:attrName>
                                        </p:attrNameLst>
                                      </p:cBhvr>
                                      <p:tavLst>
                                        <p:tav tm="0" fmla="#ppt_w*sin(2.5*pi*$)">
                                          <p:val>
                                            <p:fltVal val="0"/>
                                          </p:val>
                                        </p:tav>
                                        <p:tav tm="100000">
                                          <p:val>
                                            <p:fltVal val="1"/>
                                          </p:val>
                                        </p:tav>
                                      </p:tavLst>
                                    </p:anim>
                                    <p:anim calcmode="lin" valueType="num">
                                      <p:cBhvr>
                                        <p:cTn id="81" dur="750" fill="hold"/>
                                        <p:tgtEl>
                                          <p:spTgt spid="20"/>
                                        </p:tgtEl>
                                        <p:attrNameLst>
                                          <p:attrName>ppt_h</p:attrName>
                                        </p:attrNameLst>
                                      </p:cBhvr>
                                      <p:tavLst>
                                        <p:tav tm="0">
                                          <p:val>
                                            <p:strVal val="#ppt_h"/>
                                          </p:val>
                                        </p:tav>
                                        <p:tav tm="100000">
                                          <p:val>
                                            <p:strVal val="#ppt_h"/>
                                          </p:val>
                                        </p:tav>
                                      </p:tavLst>
                                    </p:anim>
                                  </p:childTnLst>
                                </p:cTn>
                              </p:par>
                              <p:par>
                                <p:cTn id="82" presetID="45" presetClass="entr" presetSubtype="0" fill="hold" grpId="1"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750"/>
                                        <p:tgtEl>
                                          <p:spTgt spid="19"/>
                                        </p:tgtEl>
                                      </p:cBhvr>
                                    </p:animEffect>
                                    <p:anim calcmode="lin" valueType="num">
                                      <p:cBhvr>
                                        <p:cTn id="85" dur="750" fill="hold"/>
                                        <p:tgtEl>
                                          <p:spTgt spid="19"/>
                                        </p:tgtEl>
                                        <p:attrNameLst>
                                          <p:attrName>ppt_w</p:attrName>
                                        </p:attrNameLst>
                                      </p:cBhvr>
                                      <p:tavLst>
                                        <p:tav tm="0" fmla="#ppt_w*sin(2.5*pi*$)">
                                          <p:val>
                                            <p:fltVal val="0"/>
                                          </p:val>
                                        </p:tav>
                                        <p:tav tm="100000">
                                          <p:val>
                                            <p:fltVal val="1"/>
                                          </p:val>
                                        </p:tav>
                                      </p:tavLst>
                                    </p:anim>
                                    <p:anim calcmode="lin" valueType="num">
                                      <p:cBhvr>
                                        <p:cTn id="86" dur="750" fill="hold"/>
                                        <p:tgtEl>
                                          <p:spTgt spid="19"/>
                                        </p:tgtEl>
                                        <p:attrNameLst>
                                          <p:attrName>ppt_h</p:attrName>
                                        </p:attrNameLst>
                                      </p:cBhvr>
                                      <p:tavLst>
                                        <p:tav tm="0">
                                          <p:val>
                                            <p:strVal val="#ppt_h"/>
                                          </p:val>
                                        </p:tav>
                                        <p:tav tm="100000">
                                          <p:val>
                                            <p:strVal val="#ppt_h"/>
                                          </p:val>
                                        </p:tav>
                                      </p:tavLst>
                                    </p:anim>
                                  </p:childTnLst>
                                </p:cTn>
                              </p:par>
                              <p:par>
                                <p:cTn id="87" presetID="2" presetClass="entr" presetSubtype="9" decel="100000" fill="hold" grpId="0" nodeType="withEffect">
                                  <p:stCondLst>
                                    <p:cond delay="500"/>
                                  </p:stCondLst>
                                  <p:iterate type="wd">
                                    <p:tmPct val="10000"/>
                                  </p:iterate>
                                  <p:childTnLst>
                                    <p:set>
                                      <p:cBhvr>
                                        <p:cTn id="88" dur="1" fill="hold">
                                          <p:stCondLst>
                                            <p:cond delay="0"/>
                                          </p:stCondLst>
                                        </p:cTn>
                                        <p:tgtEl>
                                          <p:spTgt spid="21">
                                            <p:txEl>
                                              <p:pRg st="0" end="0"/>
                                            </p:txEl>
                                          </p:spTgt>
                                        </p:tgtEl>
                                        <p:attrNameLst>
                                          <p:attrName>style.visibility</p:attrName>
                                        </p:attrNameLst>
                                      </p:cBhvr>
                                      <p:to>
                                        <p:strVal val="visible"/>
                                      </p:to>
                                    </p:set>
                                    <p:anim calcmode="lin" valueType="num">
                                      <p:cBhvr additive="base">
                                        <p:cTn id="8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91" fill="hold">
                            <p:stCondLst>
                              <p:cond delay="5300"/>
                            </p:stCondLst>
                            <p:childTnLst>
                              <p:par>
                                <p:cTn id="92" presetID="2" presetClass="entr" presetSubtype="2" decel="100000" fill="hold" grpId="0" nodeType="afterEffect">
                                  <p:stCondLst>
                                    <p:cond delay="250"/>
                                  </p:stCondLst>
                                  <p:childTnLst>
                                    <p:set>
                                      <p:cBhvr>
                                        <p:cTn id="93" dur="1" fill="hold">
                                          <p:stCondLst>
                                            <p:cond delay="0"/>
                                          </p:stCondLst>
                                        </p:cTn>
                                        <p:tgtEl>
                                          <p:spTgt spid="22">
                                            <p:txEl>
                                              <p:pRg st="0" end="0"/>
                                            </p:txEl>
                                          </p:spTgt>
                                        </p:tgtEl>
                                        <p:attrNameLst>
                                          <p:attrName>style.visibility</p:attrName>
                                        </p:attrNameLst>
                                      </p:cBhvr>
                                      <p:to>
                                        <p:strVal val="visible"/>
                                      </p:to>
                                    </p:set>
                                    <p:anim calcmode="lin" valueType="num">
                                      <p:cBhvr additive="base">
                                        <p:cTn id="9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96" fill="hold">
                            <p:stCondLst>
                              <p:cond delay="6050"/>
                            </p:stCondLst>
                            <p:childTnLst>
                              <p:par>
                                <p:cTn id="97" presetID="2" presetClass="entr" presetSubtype="4" decel="100000"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750" fill="hold"/>
                                        <p:tgtEl>
                                          <p:spTgt spid="24"/>
                                        </p:tgtEl>
                                        <p:attrNameLst>
                                          <p:attrName>ppt_x</p:attrName>
                                        </p:attrNameLst>
                                      </p:cBhvr>
                                      <p:tavLst>
                                        <p:tav tm="0">
                                          <p:val>
                                            <p:strVal val="#ppt_x"/>
                                          </p:val>
                                        </p:tav>
                                        <p:tav tm="100000">
                                          <p:val>
                                            <p:strVal val="#ppt_x"/>
                                          </p:val>
                                        </p:tav>
                                      </p:tavLst>
                                    </p:anim>
                                    <p:anim calcmode="lin" valueType="num">
                                      <p:cBhvr additive="base">
                                        <p:cTn id="100" dur="75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750" fill="hold"/>
                                        <p:tgtEl>
                                          <p:spTgt spid="23"/>
                                        </p:tgtEl>
                                        <p:attrNameLst>
                                          <p:attrName>ppt_x</p:attrName>
                                        </p:attrNameLst>
                                      </p:cBhvr>
                                      <p:tavLst>
                                        <p:tav tm="0">
                                          <p:val>
                                            <p:strVal val="0-#ppt_w/2"/>
                                          </p:val>
                                        </p:tav>
                                        <p:tav tm="100000">
                                          <p:val>
                                            <p:strVal val="#ppt_x"/>
                                          </p:val>
                                        </p:tav>
                                      </p:tavLst>
                                    </p:anim>
                                    <p:anim calcmode="lin" valueType="num">
                                      <p:cBhvr additive="base">
                                        <p:cTn id="104" dur="750" fill="hold"/>
                                        <p:tgtEl>
                                          <p:spTgt spid="23"/>
                                        </p:tgtEl>
                                        <p:attrNameLst>
                                          <p:attrName>ppt_y</p:attrName>
                                        </p:attrNameLst>
                                      </p:cBhvr>
                                      <p:tavLst>
                                        <p:tav tm="0">
                                          <p:val>
                                            <p:strVal val="#ppt_y"/>
                                          </p:val>
                                        </p:tav>
                                        <p:tav tm="100000">
                                          <p:val>
                                            <p:strVal val="#ppt_y"/>
                                          </p:val>
                                        </p:tav>
                                      </p:tavLst>
                                    </p:anim>
                                  </p:childTnLst>
                                </p:cTn>
                              </p:par>
                              <p:par>
                                <p:cTn id="105" presetID="45" presetClass="entr" presetSubtype="0" fill="hold" grpId="1"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750"/>
                                        <p:tgtEl>
                                          <p:spTgt spid="24"/>
                                        </p:tgtEl>
                                      </p:cBhvr>
                                    </p:animEffect>
                                    <p:anim calcmode="lin" valueType="num">
                                      <p:cBhvr>
                                        <p:cTn id="108" dur="750" fill="hold"/>
                                        <p:tgtEl>
                                          <p:spTgt spid="24"/>
                                        </p:tgtEl>
                                        <p:attrNameLst>
                                          <p:attrName>ppt_w</p:attrName>
                                        </p:attrNameLst>
                                      </p:cBhvr>
                                      <p:tavLst>
                                        <p:tav tm="0" fmla="#ppt_w*sin(2.5*pi*$)">
                                          <p:val>
                                            <p:fltVal val="0"/>
                                          </p:val>
                                        </p:tav>
                                        <p:tav tm="100000">
                                          <p:val>
                                            <p:fltVal val="1"/>
                                          </p:val>
                                        </p:tav>
                                      </p:tavLst>
                                    </p:anim>
                                    <p:anim calcmode="lin" valueType="num">
                                      <p:cBhvr>
                                        <p:cTn id="109" dur="750" fill="hold"/>
                                        <p:tgtEl>
                                          <p:spTgt spid="24"/>
                                        </p:tgtEl>
                                        <p:attrNameLst>
                                          <p:attrName>ppt_h</p:attrName>
                                        </p:attrNameLst>
                                      </p:cBhvr>
                                      <p:tavLst>
                                        <p:tav tm="0">
                                          <p:val>
                                            <p:strVal val="#ppt_h"/>
                                          </p:val>
                                        </p:tav>
                                        <p:tav tm="100000">
                                          <p:val>
                                            <p:strVal val="#ppt_h"/>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750"/>
                                        <p:tgtEl>
                                          <p:spTgt spid="23"/>
                                        </p:tgtEl>
                                      </p:cBhvr>
                                    </p:animEffect>
                                    <p:anim calcmode="lin" valueType="num">
                                      <p:cBhvr>
                                        <p:cTn id="113" dur="750" fill="hold"/>
                                        <p:tgtEl>
                                          <p:spTgt spid="23"/>
                                        </p:tgtEl>
                                        <p:attrNameLst>
                                          <p:attrName>ppt_w</p:attrName>
                                        </p:attrNameLst>
                                      </p:cBhvr>
                                      <p:tavLst>
                                        <p:tav tm="0" fmla="#ppt_w*sin(2.5*pi*$)">
                                          <p:val>
                                            <p:fltVal val="0"/>
                                          </p:val>
                                        </p:tav>
                                        <p:tav tm="100000">
                                          <p:val>
                                            <p:fltVal val="1"/>
                                          </p:val>
                                        </p:tav>
                                      </p:tavLst>
                                    </p:anim>
                                    <p:anim calcmode="lin" valueType="num">
                                      <p:cBhvr>
                                        <p:cTn id="114" dur="750" fill="hold"/>
                                        <p:tgtEl>
                                          <p:spTgt spid="23"/>
                                        </p:tgtEl>
                                        <p:attrNameLst>
                                          <p:attrName>ppt_h</p:attrName>
                                        </p:attrNameLst>
                                      </p:cBhvr>
                                      <p:tavLst>
                                        <p:tav tm="0">
                                          <p:val>
                                            <p:strVal val="#ppt_h"/>
                                          </p:val>
                                        </p:tav>
                                        <p:tav tm="100000">
                                          <p:val>
                                            <p:strVal val="#ppt_h"/>
                                          </p:val>
                                        </p:tav>
                                      </p:tavLst>
                                    </p:anim>
                                  </p:childTnLst>
                                </p:cTn>
                              </p:par>
                              <p:par>
                                <p:cTn id="115" presetID="2" presetClass="entr" presetSubtype="9" decel="100000" fill="hold" grpId="0" nodeType="withEffect">
                                  <p:stCondLst>
                                    <p:cond delay="500"/>
                                  </p:stCondLst>
                                  <p:iterate type="wd">
                                    <p:tmPct val="10000"/>
                                  </p:iterate>
                                  <p:childTnLst>
                                    <p:set>
                                      <p:cBhvr>
                                        <p:cTn id="116" dur="1" fill="hold">
                                          <p:stCondLst>
                                            <p:cond delay="0"/>
                                          </p:stCondLst>
                                        </p:cTn>
                                        <p:tgtEl>
                                          <p:spTgt spid="25">
                                            <p:txEl>
                                              <p:pRg st="0" end="0"/>
                                            </p:txEl>
                                          </p:spTgt>
                                        </p:tgtEl>
                                        <p:attrNameLst>
                                          <p:attrName>style.visibility</p:attrName>
                                        </p:attrNameLst>
                                      </p:cBhvr>
                                      <p:to>
                                        <p:strVal val="visible"/>
                                      </p:to>
                                    </p:set>
                                    <p:anim calcmode="lin" valueType="num">
                                      <p:cBhvr additive="base">
                                        <p:cTn id="11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7150"/>
                            </p:stCondLst>
                            <p:childTnLst>
                              <p:par>
                                <p:cTn id="120" presetID="2" presetClass="entr" presetSubtype="2" decel="100000" fill="hold" grpId="0" nodeType="afterEffect">
                                  <p:stCondLst>
                                    <p:cond delay="25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4" grpId="0" animBg="1"/>
      <p:bldP spid="34" grpId="1" animBg="1"/>
      <p:bldP spid="35" grpId="0" animBg="1"/>
      <p:bldP spid="35" grpId="1" animBg="1"/>
      <p:bldP spid="36"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bldP spid="38" grpId="1" animBg="1"/>
      <p:bldP spid="39" grpId="0" animBg="1"/>
      <p:bldP spid="39" grpId="1" animBg="1"/>
      <p:bldP spid="40"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0-#ppt_w/2"/>
                          </p:val>
                        </p:tav>
                        <p:tav tm="100000">
                          <p:val>
                            <p:strVal val="#ppt_x"/>
                          </p:val>
                        </p:tav>
                      </p:tavLst>
                    </p:anim>
                    <p:anim calcmode="lin" valueType="num">
                      <p:cBhvr additive="base">
                        <p:cTn dur="500" fill="hold"/>
                        <p:tgtEl>
                          <p:spTgt spid="40"/>
                        </p:tgtEl>
                        <p:attrNameLst>
                          <p:attrName>ppt_y</p:attrName>
                        </p:attrNameLst>
                      </p:cBhvr>
                      <p:tavLst>
                        <p:tav tm="0">
                          <p:val>
                            <p:strVal val="0-#ppt_h/2"/>
                          </p:val>
                        </p:tav>
                        <p:tav tm="100000">
                          <p:val>
                            <p:strVal val="#ppt_y"/>
                          </p:val>
                        </p:tav>
                      </p:tavLst>
                    </p:anim>
                  </p:childTnLst>
                </p:cTn>
              </p:par>
            </p:tnLst>
          </p:tmpl>
        </p:tmplLst>
      </p:bldP>
      <p:bldP spid="41"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19" grpId="0" animBg="1"/>
      <p:bldP spid="19" grpId="1" animBg="1"/>
      <p:bldP spid="20" grpId="0" animBg="1"/>
      <p:bldP spid="20" grpId="1" animBg="1"/>
      <p:bldP spid="2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3" grpId="1" animBg="1"/>
      <p:bldP spid="24" grpId="0" animBg="1"/>
      <p:bldP spid="24" grpId="1" animBg="1"/>
      <p:bldP spid="2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6"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715100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smtClean="0"/>
              <a:t>YOUR TITLE GOES HERE</a:t>
            </a:r>
            <a:endParaRPr kumimoji="1" lang="ja-JP" altLang="en-US" dirty="0"/>
          </a:p>
        </p:txBody>
      </p:sp>
      <p:sp>
        <p:nvSpPr>
          <p:cNvPr id="3"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smtClean="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grpSp>
        <p:nvGrpSpPr>
          <p:cNvPr id="6" name="グループ化 5"/>
          <p:cNvGrpSpPr/>
          <p:nvPr userDrawn="1"/>
        </p:nvGrpSpPr>
        <p:grpSpPr>
          <a:xfrm>
            <a:off x="8595214" y="8095828"/>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84066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nimated Title">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rot="21066044">
            <a:off x="-9553475" y="-4938712"/>
            <a:ext cx="3541109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rot="21066044">
            <a:off x="-7789278" y="5016998"/>
            <a:ext cx="35401862" cy="10287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rot="21066044">
            <a:off x="-9553475" y="-4938712"/>
            <a:ext cx="3541109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rot="21066044">
            <a:off x="-7789278" y="5016998"/>
            <a:ext cx="35401862" cy="10287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rot="21066044">
            <a:off x="-9553475" y="-4938712"/>
            <a:ext cx="3541109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rot="21066044">
            <a:off x="-7789278" y="5016998"/>
            <a:ext cx="35401862" cy="10287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userDrawn="1"/>
        </p:nvSpPr>
        <p:spPr>
          <a:xfrm rot="21066044">
            <a:off x="-9553475" y="-4938712"/>
            <a:ext cx="3541109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rot="21066044">
            <a:off x="-7789278" y="5016998"/>
            <a:ext cx="35401862" cy="10287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userDrawn="1"/>
        </p:nvGrpSpPr>
        <p:grpSpPr>
          <a:xfrm rot="17100000">
            <a:off x="6622413" y="2420092"/>
            <a:ext cx="5040000" cy="5040000"/>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6442413" y="2240092"/>
            <a:ext cx="5400000" cy="54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6262413" y="2060092"/>
            <a:ext cx="5760000" cy="5760000"/>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6082413" y="1880092"/>
            <a:ext cx="6120000" cy="6120000"/>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5902413" y="1700092"/>
            <a:ext cx="6480000" cy="6480000"/>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5722413" y="1520092"/>
            <a:ext cx="6840000" cy="684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1"/>
                </a:solidFill>
                <a:latin typeface="Route 159 UltraLight" pitchFamily="50" charset="0"/>
              </a:defRPr>
            </a:lvl1pPr>
          </a:lstStyle>
          <a:p>
            <a:r>
              <a:rPr kumimoji="1" lang="en-US" altLang="ja-JP" dirty="0" smtClean="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sp>
        <p:nvSpPr>
          <p:cNvPr id="34" name="サブタイトル 2"/>
          <p:cNvSpPr>
            <a:spLocks noGrp="1"/>
          </p:cNvSpPr>
          <p:nvPr>
            <p:ph type="subTitle" idx="1" hasCustomPrompt="1"/>
          </p:nvPr>
        </p:nvSpPr>
        <p:spPr>
          <a:xfrm>
            <a:off x="1366342" y="8527876"/>
            <a:ext cx="15553728" cy="1512168"/>
          </a:xfrm>
        </p:spPr>
        <p:txBody>
          <a:bodyPr>
            <a:normAutofit/>
          </a:bodyPr>
          <a:lstStyle>
            <a:lvl1pPr marL="0" indent="0" algn="ctr">
              <a:buNone/>
              <a:defRPr sz="2000">
                <a:solidFill>
                  <a:schemeClr val="tx1">
                    <a:tint val="75000"/>
                  </a:schemeClr>
                </a:solidFill>
                <a:latin typeface="+mj-lt"/>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smtClean="0"/>
              <a:t>Information</a:t>
            </a:r>
            <a:endParaRPr kumimoji="1" lang="ja-JP" altLang="en-US" dirty="0"/>
          </a:p>
        </p:txBody>
      </p:sp>
      <p:grpSp>
        <p:nvGrpSpPr>
          <p:cNvPr id="35" name="グループ化 34"/>
          <p:cNvGrpSpPr/>
          <p:nvPr userDrawn="1"/>
        </p:nvGrpSpPr>
        <p:grpSpPr>
          <a:xfrm>
            <a:off x="8595214" y="8095828"/>
            <a:ext cx="1088138" cy="188527"/>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7039260" y="24921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8153859" y="2492117"/>
            <a:ext cx="864096" cy="8640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9268458" y="2492117"/>
            <a:ext cx="864096" cy="8640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0383056" y="2492117"/>
            <a:ext cx="864096" cy="8640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131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481" y="3972857"/>
            <a:ext cx="15543451" cy="1585999"/>
          </a:xfrm>
        </p:spPr>
        <p:txBody>
          <a:bodyPr anchor="t">
            <a:noAutofit/>
          </a:bodyPr>
          <a:lstStyle>
            <a:lvl1pPr algn="ctr">
              <a:defRPr sz="9600" baseline="0">
                <a:solidFill>
                  <a:schemeClr val="accent3"/>
                </a:solidFill>
                <a:latin typeface="Route 159 UltraLight" pitchFamily="50" charset="0"/>
              </a:defRPr>
            </a:lvl1pPr>
          </a:lstStyle>
          <a:p>
            <a:r>
              <a:rPr kumimoji="1" lang="en-US" altLang="ja-JP" dirty="0" smtClean="0"/>
              <a:t>TEXT GOES HERE</a:t>
            </a:r>
            <a:endParaRPr kumimoji="1" lang="ja-JP" altLang="en-US" dirty="0"/>
          </a:p>
        </p:txBody>
      </p:sp>
      <p:sp>
        <p:nvSpPr>
          <p:cNvPr id="3" name="サブタイトル 2"/>
          <p:cNvSpPr>
            <a:spLocks noGrp="1"/>
          </p:cNvSpPr>
          <p:nvPr>
            <p:ph type="subTitle" idx="1" hasCustomPrompt="1"/>
          </p:nvPr>
        </p:nvSpPr>
        <p:spPr>
          <a:xfrm>
            <a:off x="1366342" y="7112000"/>
            <a:ext cx="15553728" cy="2928044"/>
          </a:xfrm>
        </p:spPr>
        <p:txBody>
          <a:bodyPr anchor="b">
            <a:normAutofit/>
          </a:bodyPr>
          <a:lstStyle>
            <a:lvl1pPr marL="0" indent="0" algn="ctr">
              <a:buNone/>
              <a:defRPr sz="2000">
                <a:solidFill>
                  <a:schemeClr val="tx1">
                    <a:tint val="75000"/>
                  </a:schemeClr>
                </a:solidFill>
                <a:latin typeface="Open Sans Light" panose="020B0306030504020204" pitchFamily="34" charset="0"/>
                <a:cs typeface="Open Sans Light" panose="020B0306030504020204" pitchFamily="34" charset="0"/>
              </a:defRPr>
            </a:lvl1pPr>
            <a:lvl2pPr marL="816376" indent="0" algn="ctr">
              <a:buNone/>
              <a:defRPr>
                <a:solidFill>
                  <a:schemeClr val="tx1">
                    <a:tint val="75000"/>
                  </a:schemeClr>
                </a:solidFill>
              </a:defRPr>
            </a:lvl2pPr>
            <a:lvl3pPr marL="1632753" indent="0" algn="ctr">
              <a:buNone/>
              <a:defRPr>
                <a:solidFill>
                  <a:schemeClr val="tx1">
                    <a:tint val="75000"/>
                  </a:schemeClr>
                </a:solidFill>
              </a:defRPr>
            </a:lvl3pPr>
            <a:lvl4pPr marL="2449129" indent="0" algn="ctr">
              <a:buNone/>
              <a:defRPr>
                <a:solidFill>
                  <a:schemeClr val="tx1">
                    <a:tint val="75000"/>
                  </a:schemeClr>
                </a:solidFill>
              </a:defRPr>
            </a:lvl4pPr>
            <a:lvl5pPr marL="3265505" indent="0" algn="ctr">
              <a:buNone/>
              <a:defRPr>
                <a:solidFill>
                  <a:schemeClr val="tx1">
                    <a:tint val="75000"/>
                  </a:schemeClr>
                </a:solidFill>
              </a:defRPr>
            </a:lvl5pPr>
            <a:lvl6pPr marL="4081882" indent="0" algn="ctr">
              <a:buNone/>
              <a:defRPr>
                <a:solidFill>
                  <a:schemeClr val="tx1">
                    <a:tint val="75000"/>
                  </a:schemeClr>
                </a:solidFill>
              </a:defRPr>
            </a:lvl6pPr>
            <a:lvl7pPr marL="4898258" indent="0" algn="ctr">
              <a:buNone/>
              <a:defRPr>
                <a:solidFill>
                  <a:schemeClr val="tx1">
                    <a:tint val="75000"/>
                  </a:schemeClr>
                </a:solidFill>
              </a:defRPr>
            </a:lvl7pPr>
            <a:lvl8pPr marL="5714634" indent="0" algn="ctr">
              <a:buNone/>
              <a:defRPr>
                <a:solidFill>
                  <a:schemeClr val="tx1">
                    <a:tint val="75000"/>
                  </a:schemeClr>
                </a:solidFill>
              </a:defRPr>
            </a:lvl8pPr>
            <a:lvl9pPr marL="6531011" indent="0" algn="ctr">
              <a:buNone/>
              <a:defRPr>
                <a:solidFill>
                  <a:schemeClr val="tx1">
                    <a:tint val="75000"/>
                  </a:schemeClr>
                </a:solidFill>
              </a:defRPr>
            </a:lvl9pPr>
          </a:lstStyle>
          <a:p>
            <a:r>
              <a:rPr kumimoji="1" lang="en-US" altLang="ja-JP" dirty="0" smtClean="0"/>
              <a:t>Information</a:t>
            </a:r>
            <a:endParaRPr kumimoji="1" lang="ja-JP" altLang="en-US" dirty="0"/>
          </a:p>
        </p:txBody>
      </p:sp>
      <p:sp>
        <p:nvSpPr>
          <p:cNvPr id="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kumimoji="1" lang="en-US" altLang="ja-JP" dirty="0" smtClean="0"/>
              <a:t>Subtitle goes here</a:t>
            </a:r>
            <a:endParaRPr kumimoji="1" lang="ja-JP" altLang="en-US" dirty="0"/>
          </a:p>
        </p:txBody>
      </p:sp>
      <p:grpSp>
        <p:nvGrpSpPr>
          <p:cNvPr id="6" name="グループ化 5"/>
          <p:cNvGrpSpPr/>
          <p:nvPr userDrawn="1"/>
        </p:nvGrpSpPr>
        <p:grpSpPr>
          <a:xfrm>
            <a:off x="8595214" y="6644399"/>
            <a:ext cx="1088138" cy="188527"/>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Tree>
    <p:extLst>
      <p:ext uri="{BB962C8B-B14F-4D97-AF65-F5344CB8AC3E}">
        <p14:creationId xmlns:p14="http://schemas.microsoft.com/office/powerpoint/2010/main" val="14429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9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6" name="テキスト プレースホルダー 5"/>
          <p:cNvSpPr>
            <a:spLocks noGrp="1"/>
          </p:cNvSpPr>
          <p:nvPr>
            <p:ph type="body" sz="quarter" idx="11" hasCustomPrompt="1"/>
          </p:nvPr>
        </p:nvSpPr>
        <p:spPr>
          <a:xfrm>
            <a:off x="649736" y="2911252"/>
            <a:ext cx="6768554" cy="6768554"/>
          </a:xfrm>
          <a:prstGeom prst="ellipse">
            <a:avLst/>
          </a:prstGeom>
          <a:solidFill>
            <a:schemeClr val="accent1">
              <a:alpha val="80000"/>
            </a:schemeClr>
          </a:solidFill>
        </p:spPr>
        <p:txBody>
          <a:bodyPr/>
          <a:lstStyle/>
          <a:p>
            <a:pPr lvl="0"/>
            <a:r>
              <a:rPr kumimoji="1" lang="en-US" altLang="ja-JP" dirty="0" smtClean="0"/>
              <a:t> </a:t>
            </a:r>
            <a:endParaRPr kumimoji="1" lang="ja-JP" altLang="en-US" dirty="0"/>
          </a:p>
        </p:txBody>
      </p:sp>
      <p:sp>
        <p:nvSpPr>
          <p:cNvPr id="7" name="テキスト プレースホルダー 5"/>
          <p:cNvSpPr>
            <a:spLocks noGrp="1"/>
          </p:cNvSpPr>
          <p:nvPr>
            <p:ph type="body" sz="quarter" idx="12" hasCustomPrompt="1"/>
          </p:nvPr>
        </p:nvSpPr>
        <p:spPr>
          <a:xfrm>
            <a:off x="502246"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8" name="テキスト プレースホルダー 5"/>
          <p:cNvSpPr>
            <a:spLocks noGrp="1"/>
          </p:cNvSpPr>
          <p:nvPr>
            <p:ph type="body" sz="quarter" idx="13" hasCustomPrompt="1"/>
          </p:nvPr>
        </p:nvSpPr>
        <p:spPr>
          <a:xfrm>
            <a:off x="7594055" y="6766640"/>
            <a:ext cx="936104" cy="936104"/>
          </a:xfrm>
          <a:prstGeom prst="ellipse">
            <a:avLst/>
          </a:prstGeom>
          <a:solidFill>
            <a:schemeClr val="accent2">
              <a:alpha val="80000"/>
            </a:schemeClr>
          </a:solidFill>
        </p:spPr>
        <p:txBody>
          <a:bodyPr/>
          <a:lstStyle/>
          <a:p>
            <a:pPr lvl="0"/>
            <a:r>
              <a:rPr kumimoji="1" lang="en-US" altLang="ja-JP" dirty="0" smtClean="0"/>
              <a:t> </a:t>
            </a:r>
            <a:endParaRPr kumimoji="1" lang="ja-JP" altLang="en-US" dirty="0"/>
          </a:p>
        </p:txBody>
      </p:sp>
      <p:sp>
        <p:nvSpPr>
          <p:cNvPr id="9" name="テキスト プレースホルダー 5"/>
          <p:cNvSpPr>
            <a:spLocks noGrp="1"/>
          </p:cNvSpPr>
          <p:nvPr>
            <p:ph type="body" sz="quarter" idx="14" hasCustomPrompt="1"/>
          </p:nvPr>
        </p:nvSpPr>
        <p:spPr>
          <a:xfrm>
            <a:off x="7577521" y="7951812"/>
            <a:ext cx="1403177" cy="1403177"/>
          </a:xfrm>
          <a:prstGeom prst="ellipse">
            <a:avLst/>
          </a:prstGeom>
          <a:solidFill>
            <a:schemeClr val="accent5">
              <a:alpha val="80000"/>
            </a:schemeClr>
          </a:solidFill>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9</a:t>
            </a:r>
            <a:endParaRPr kumimoji="1" lang="ja-JP" altLang="en-US" dirty="0"/>
          </a:p>
        </p:txBody>
      </p:sp>
      <p:sp>
        <p:nvSpPr>
          <p:cNvPr id="13" name="図プレースホルダー 12"/>
          <p:cNvSpPr>
            <a:spLocks noGrp="1"/>
          </p:cNvSpPr>
          <p:nvPr>
            <p:ph type="pic" sz="quarter" idx="16" hasCustomPrompt="1"/>
          </p:nvPr>
        </p:nvSpPr>
        <p:spPr>
          <a:xfrm>
            <a:off x="3457832" y="5143872"/>
            <a:ext cx="1152363" cy="1152363"/>
          </a:xfrm>
        </p:spPr>
        <p:txBody>
          <a:bodyPr/>
          <a:lstStyle>
            <a:lvl1pPr>
              <a:defRPr/>
            </a:lvl1pPr>
          </a:lstStyle>
          <a:p>
            <a:r>
              <a:rPr kumimoji="1" lang="en-US" altLang="ja-JP" dirty="0" smtClean="0"/>
              <a:t>Icon</a:t>
            </a:r>
            <a:endParaRPr kumimoji="1" lang="ja-JP" altLang="en-US" dirty="0"/>
          </a:p>
        </p:txBody>
      </p:sp>
      <p:sp>
        <p:nvSpPr>
          <p:cNvPr id="14"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smtClean="0"/>
              <a:t>Text goes here</a:t>
            </a:r>
            <a:endParaRPr kumimoji="1" lang="ja-JP" altLang="en-US" dirty="0" smtClean="0"/>
          </a:p>
        </p:txBody>
      </p:sp>
      <p:sp>
        <p:nvSpPr>
          <p:cNvPr id="16" name="テキスト プレースホルダー 5"/>
          <p:cNvSpPr>
            <a:spLocks noGrp="1"/>
          </p:cNvSpPr>
          <p:nvPr>
            <p:ph type="body" sz="quarter" idx="18" hasCustomPrompt="1"/>
          </p:nvPr>
        </p:nvSpPr>
        <p:spPr>
          <a:xfrm>
            <a:off x="9431238" y="8298184"/>
            <a:ext cx="1185172" cy="1185172"/>
          </a:xfrm>
          <a:prstGeom prst="ellipse">
            <a:avLst/>
          </a:prstGeom>
          <a:solidFill>
            <a:schemeClr val="accent6">
              <a:alpha val="80000"/>
            </a:schemeClr>
          </a:solidFill>
        </p:spPr>
        <p:txBody>
          <a:bodyPr/>
          <a:lstStyle/>
          <a:p>
            <a:pPr lvl="0"/>
            <a:r>
              <a:rPr kumimoji="1" lang="en-US" altLang="ja-JP" dirty="0" smtClean="0"/>
              <a:t> </a:t>
            </a:r>
            <a:endParaRPr kumimoji="1" lang="ja-JP" altLang="en-US" dirty="0"/>
          </a:p>
        </p:txBody>
      </p:sp>
      <p:sp>
        <p:nvSpPr>
          <p:cNvPr id="17" name="テキスト プレースホルダー 5"/>
          <p:cNvSpPr>
            <a:spLocks noGrp="1"/>
          </p:cNvSpPr>
          <p:nvPr>
            <p:ph type="body" sz="quarter" idx="19" hasCustomPrompt="1"/>
          </p:nvPr>
        </p:nvSpPr>
        <p:spPr>
          <a:xfrm>
            <a:off x="2086422" y="1872979"/>
            <a:ext cx="792087" cy="792087"/>
          </a:xfrm>
          <a:prstGeom prst="ellipse">
            <a:avLst/>
          </a:prstGeom>
          <a:solidFill>
            <a:schemeClr val="accent4">
              <a:alpha val="80000"/>
            </a:schemeClr>
          </a:solidFill>
        </p:spPr>
        <p:txBody>
          <a:body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40729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6" name="テキスト プレースホルダー 5"/>
          <p:cNvSpPr>
            <a:spLocks noGrp="1"/>
          </p:cNvSpPr>
          <p:nvPr>
            <p:ph type="body" sz="quarter" idx="11" hasCustomPrompt="1"/>
          </p:nvPr>
        </p:nvSpPr>
        <p:spPr>
          <a:xfrm>
            <a:off x="10799390" y="2911252"/>
            <a:ext cx="6768554" cy="6768554"/>
          </a:xfrm>
          <a:prstGeom prst="ellipse">
            <a:avLst/>
          </a:prstGeom>
          <a:solidFill>
            <a:schemeClr val="accent1">
              <a:alpha val="80000"/>
            </a:schemeClr>
          </a:solidFill>
        </p:spPr>
        <p:txBody>
          <a:bodyPr/>
          <a:lstStyle/>
          <a:p>
            <a:pPr lvl="0"/>
            <a:r>
              <a:rPr kumimoji="1" lang="en-US" altLang="ja-JP" dirty="0" smtClean="0"/>
              <a:t> </a:t>
            </a:r>
            <a:endParaRPr kumimoji="1" lang="ja-JP" altLang="en-US" dirty="0"/>
          </a:p>
        </p:txBody>
      </p:sp>
      <p:sp>
        <p:nvSpPr>
          <p:cNvPr id="7" name="テキスト プレースホルダー 5"/>
          <p:cNvSpPr>
            <a:spLocks noGrp="1"/>
          </p:cNvSpPr>
          <p:nvPr>
            <p:ph type="body" sz="quarter" idx="12" hasCustomPrompt="1"/>
          </p:nvPr>
        </p:nvSpPr>
        <p:spPr>
          <a:xfrm>
            <a:off x="16488022" y="2263180"/>
            <a:ext cx="1440160" cy="1440160"/>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smtClean="0"/>
              <a:t> </a:t>
            </a:r>
            <a:endParaRPr kumimoji="1" lang="ja-JP" altLang="en-US" dirty="0"/>
          </a:p>
        </p:txBody>
      </p:sp>
      <p:sp>
        <p:nvSpPr>
          <p:cNvPr id="8" name="テキスト プレースホルダー 5"/>
          <p:cNvSpPr>
            <a:spLocks noGrp="1"/>
          </p:cNvSpPr>
          <p:nvPr>
            <p:ph type="body" sz="quarter" idx="13" hasCustomPrompt="1"/>
          </p:nvPr>
        </p:nvSpPr>
        <p:spPr>
          <a:xfrm>
            <a:off x="6766942" y="7779029"/>
            <a:ext cx="936104" cy="936104"/>
          </a:xfrm>
          <a:prstGeom prst="ellipse">
            <a:avLst/>
          </a:prstGeom>
          <a:solidFill>
            <a:schemeClr val="accent2">
              <a:alpha val="80000"/>
            </a:schemeClr>
          </a:solidFill>
        </p:spPr>
        <p:txBody>
          <a:bodyPr/>
          <a:lstStyle/>
          <a:p>
            <a:pPr lvl="0"/>
            <a:r>
              <a:rPr kumimoji="1" lang="en-US" altLang="ja-JP" dirty="0" smtClean="0"/>
              <a:t> </a:t>
            </a:r>
            <a:endParaRPr kumimoji="1" lang="ja-JP" altLang="en-US" dirty="0"/>
          </a:p>
        </p:txBody>
      </p:sp>
      <p:sp>
        <p:nvSpPr>
          <p:cNvPr id="9" name="テキスト プレースホルダー 5"/>
          <p:cNvSpPr>
            <a:spLocks noGrp="1"/>
          </p:cNvSpPr>
          <p:nvPr>
            <p:ph type="body" sz="quarter" idx="14" hasCustomPrompt="1"/>
          </p:nvPr>
        </p:nvSpPr>
        <p:spPr>
          <a:xfrm>
            <a:off x="8207102" y="8295804"/>
            <a:ext cx="1403177" cy="1403177"/>
          </a:xfrm>
          <a:prstGeom prst="ellipse">
            <a:avLst/>
          </a:prstGeom>
          <a:solidFill>
            <a:schemeClr val="accent5">
              <a:alpha val="80000"/>
            </a:schemeClr>
          </a:solidFill>
        </p:spPr>
        <p:txBody>
          <a:bodyPr/>
          <a:lstStyle/>
          <a:p>
            <a:pPr lvl="0"/>
            <a:r>
              <a:rPr kumimoji="1" lang="en-US" altLang="ja-JP" dirty="0" smtClean="0"/>
              <a:t> </a:t>
            </a:r>
            <a:endParaRPr kumimoji="1" lang="ja-JP" altLang="en-US" dirty="0"/>
          </a:p>
        </p:txBody>
      </p:sp>
      <p:sp>
        <p:nvSpPr>
          <p:cNvPr id="11"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smtClean="0"/>
              <a:t>9</a:t>
            </a:r>
            <a:endParaRPr kumimoji="1" lang="ja-JP" altLang="en-US" dirty="0"/>
          </a:p>
        </p:txBody>
      </p:sp>
      <p:sp>
        <p:nvSpPr>
          <p:cNvPr id="13" name="図プレースホルダー 12"/>
          <p:cNvSpPr>
            <a:spLocks noGrp="1"/>
          </p:cNvSpPr>
          <p:nvPr>
            <p:ph type="pic" sz="quarter" idx="16" hasCustomPrompt="1"/>
          </p:nvPr>
        </p:nvSpPr>
        <p:spPr>
          <a:xfrm>
            <a:off x="13607486" y="5143872"/>
            <a:ext cx="1152363" cy="1152363"/>
          </a:xfrm>
        </p:spPr>
        <p:txBody>
          <a:bodyPr/>
          <a:lstStyle>
            <a:lvl1pPr>
              <a:defRPr/>
            </a:lvl1pPr>
          </a:lstStyle>
          <a:p>
            <a:r>
              <a:rPr kumimoji="1" lang="en-US" altLang="ja-JP" dirty="0" smtClean="0"/>
              <a:t>Icon</a:t>
            </a:r>
            <a:endParaRPr kumimoji="1" lang="ja-JP" altLang="en-US" dirty="0"/>
          </a:p>
        </p:txBody>
      </p:sp>
      <p:sp>
        <p:nvSpPr>
          <p:cNvPr id="1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sz="4400" baseline="0">
                <a:solidFill>
                  <a:schemeClr val="bg1"/>
                </a:solidFill>
                <a:latin typeface="Route 159 Light" pitchFamily="50" charset="0"/>
              </a:defRPr>
            </a:lvl1pPr>
          </a:lstStyle>
          <a:p>
            <a:pPr lvl="0"/>
            <a:r>
              <a:rPr kumimoji="1" lang="en-US" altLang="ja-JP" dirty="0" smtClean="0"/>
              <a:t>Text goes here</a:t>
            </a:r>
            <a:endParaRPr kumimoji="1" lang="ja-JP" altLang="en-US" dirty="0" smtClean="0"/>
          </a:p>
        </p:txBody>
      </p:sp>
      <p:sp>
        <p:nvSpPr>
          <p:cNvPr id="16" name="テキスト プレースホルダー 5"/>
          <p:cNvSpPr>
            <a:spLocks noGrp="1"/>
          </p:cNvSpPr>
          <p:nvPr>
            <p:ph type="body" sz="quarter" idx="18" hasCustomPrompt="1"/>
          </p:nvPr>
        </p:nvSpPr>
        <p:spPr>
          <a:xfrm>
            <a:off x="9610279" y="7186443"/>
            <a:ext cx="1185172" cy="1185172"/>
          </a:xfrm>
          <a:prstGeom prst="ellipse">
            <a:avLst/>
          </a:prstGeom>
          <a:solidFill>
            <a:schemeClr val="accent6">
              <a:alpha val="80000"/>
            </a:schemeClr>
          </a:solidFill>
        </p:spPr>
        <p:txBody>
          <a:bodyPr/>
          <a:lstStyle/>
          <a:p>
            <a:pPr lvl="0"/>
            <a:r>
              <a:rPr kumimoji="1" lang="en-US" altLang="ja-JP" dirty="0" smtClean="0"/>
              <a:t> </a:t>
            </a:r>
            <a:endParaRPr kumimoji="1" lang="ja-JP" altLang="en-US" dirty="0"/>
          </a:p>
        </p:txBody>
      </p:sp>
      <p:sp>
        <p:nvSpPr>
          <p:cNvPr id="17" name="テキスト プレースホルダー 5"/>
          <p:cNvSpPr>
            <a:spLocks noGrp="1"/>
          </p:cNvSpPr>
          <p:nvPr>
            <p:ph type="body" sz="quarter" idx="19" hasCustomPrompt="1"/>
          </p:nvPr>
        </p:nvSpPr>
        <p:spPr>
          <a:xfrm>
            <a:off x="15695935" y="1436231"/>
            <a:ext cx="792087" cy="792087"/>
          </a:xfrm>
          <a:prstGeom prst="ellipse">
            <a:avLst/>
          </a:prstGeom>
          <a:solidFill>
            <a:schemeClr val="accent4">
              <a:alpha val="80000"/>
            </a:schemeClr>
          </a:solidFill>
        </p:spPr>
        <p:txBody>
          <a:body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482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6"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6" decel="100000" fill="hold" grpId="0" nodeType="withEffect">
                                  <p:stCondLst>
                                    <p:cond delay="1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6" decel="100000" fill="hold" grpId="0" nodeType="withEffect">
                                  <p:stCondLst>
                                    <p:cond delay="1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1+#ppt_w/2"/>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6"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1+#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decel="10000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50" fill="hold"/>
                                        <p:tgtEl>
                                          <p:spTgt spid="9"/>
                                        </p:tgtEl>
                                        <p:attrNameLst>
                                          <p:attrName>ppt_x</p:attrName>
                                        </p:attrNameLst>
                                      </p:cBhvr>
                                      <p:tavLst>
                                        <p:tav tm="0">
                                          <p:val>
                                            <p:strVal val="1+#ppt_w/2"/>
                                          </p:val>
                                        </p:tav>
                                        <p:tav tm="100000">
                                          <p:val>
                                            <p:strVal val="#ppt_x"/>
                                          </p:val>
                                        </p:tav>
                                      </p:tavLst>
                                    </p:anim>
                                    <p:anim calcmode="lin" valueType="num">
                                      <p:cBhvr additive="base">
                                        <p:cTn id="43" dur="750" fill="hold"/>
                                        <p:tgtEl>
                                          <p:spTgt spid="9"/>
                                        </p:tgtEl>
                                        <p:attrNameLst>
                                          <p:attrName>ppt_y</p:attrName>
                                        </p:attrNameLst>
                                      </p:cBhvr>
                                      <p:tavLst>
                                        <p:tav tm="0">
                                          <p:val>
                                            <p:strVal val="1+#ppt_h/2"/>
                                          </p:val>
                                        </p:tav>
                                        <p:tav tm="100000">
                                          <p:val>
                                            <p:strVal val="#ppt_y"/>
                                          </p:val>
                                        </p:tav>
                                      </p:tavLst>
                                    </p:anim>
                                  </p:childTnLst>
                                </p:cTn>
                              </p:par>
                              <p:par>
                                <p:cTn id="44" presetID="45" presetClass="entr" presetSubtype="0" fill="hold" grpId="1" nodeType="withEffect">
                                  <p:stCondLst>
                                    <p:cond delay="3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750"/>
                                        <p:tgtEl>
                                          <p:spTgt spid="9"/>
                                        </p:tgtEl>
                                      </p:cBhvr>
                                    </p:animEffect>
                                    <p:anim calcmode="lin" valueType="num">
                                      <p:cBhvr>
                                        <p:cTn id="47" dur="750" fill="hold"/>
                                        <p:tgtEl>
                                          <p:spTgt spid="9"/>
                                        </p:tgtEl>
                                        <p:attrNameLst>
                                          <p:attrName>ppt_w</p:attrName>
                                        </p:attrNameLst>
                                      </p:cBhvr>
                                      <p:tavLst>
                                        <p:tav tm="0" fmla="#ppt_w*sin(2.5*pi*$)">
                                          <p:val>
                                            <p:fltVal val="0"/>
                                          </p:val>
                                        </p:tav>
                                        <p:tav tm="100000">
                                          <p:val>
                                            <p:fltVal val="1"/>
                                          </p:val>
                                        </p:tav>
                                      </p:tavLst>
                                    </p:anim>
                                    <p:anim calcmode="lin" valueType="num">
                                      <p:cBhvr>
                                        <p:cTn id="48" dur="750" fill="hold"/>
                                        <p:tgtEl>
                                          <p:spTgt spid="9"/>
                                        </p:tgtEl>
                                        <p:attrNameLst>
                                          <p:attrName>ppt_h</p:attrName>
                                        </p:attrNameLst>
                                      </p:cBhvr>
                                      <p:tavLst>
                                        <p:tav tm="0">
                                          <p:val>
                                            <p:strVal val="#ppt_h"/>
                                          </p:val>
                                        </p:tav>
                                        <p:tav tm="100000">
                                          <p:val>
                                            <p:strVal val="#ppt_h"/>
                                          </p:val>
                                        </p:tav>
                                      </p:tavLst>
                                    </p:anim>
                                  </p:childTnLst>
                                </p:cTn>
                              </p:par>
                              <p:par>
                                <p:cTn id="49" presetID="2" presetClass="entr" presetSubtype="6"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1+#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6"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1+#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par>
                          <p:cTn id="66" fill="hold">
                            <p:stCondLst>
                              <p:cond delay="2250"/>
                            </p:stCondLst>
                            <p:childTnLst>
                              <p:par>
                                <p:cTn id="67" presetID="2" presetClass="entr" presetSubtype="6"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6"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6"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6"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6"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6"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6"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6"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1+#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6"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1+#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3" name="円/楕円 32"/>
          <p:cNvSpPr/>
          <p:nvPr userDrawn="1"/>
        </p:nvSpPr>
        <p:spPr>
          <a:xfrm>
            <a:off x="6099984" y="467263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6" name="円/楕円 5"/>
          <p:cNvSpPr/>
          <p:nvPr userDrawn="1"/>
        </p:nvSpPr>
        <p:spPr>
          <a:xfrm>
            <a:off x="1870398" y="116319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userDrawn="1"/>
        </p:nvSpPr>
        <p:spPr>
          <a:xfrm>
            <a:off x="1268264" y="175609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円/楕円 29"/>
          <p:cNvSpPr/>
          <p:nvPr userDrawn="1"/>
        </p:nvSpPr>
        <p:spPr>
          <a:xfrm>
            <a:off x="1706513" y="103904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p:cNvSpPr>
            <a:spLocks noGrp="1"/>
          </p:cNvSpPr>
          <p:nvPr>
            <p:ph type="title" hasCustomPrompt="1"/>
          </p:nvPr>
        </p:nvSpPr>
        <p:spPr>
          <a:xfrm>
            <a:off x="7545905" y="1111052"/>
            <a:ext cx="9577064" cy="1350907"/>
          </a:xfrm>
        </p:spPr>
        <p:txBody>
          <a:bodyPr anchor="b">
            <a:normAutofit/>
          </a:bodyPr>
          <a:lstStyle>
            <a:lvl1pPr>
              <a:defRPr sz="6600" baseline="0">
                <a:solidFill>
                  <a:schemeClr val="tx2"/>
                </a:solidFill>
                <a:latin typeface="Route 159 UltraLight" pitchFamily="50" charset="0"/>
              </a:defRPr>
            </a:lvl1pPr>
          </a:lstStyle>
          <a:p>
            <a:r>
              <a:rPr kumimoji="1" lang="en-US" altLang="ja-JP" dirty="0" smtClean="0"/>
              <a:t>Text goes here</a:t>
            </a:r>
            <a:endParaRPr kumimoji="1" lang="ja-JP" altLang="en-US" dirty="0"/>
          </a:p>
        </p:txBody>
      </p:sp>
      <p:sp>
        <p:nvSpPr>
          <p:cNvPr id="4" name="正方形/長方形 3"/>
          <p:cNvSpPr/>
          <p:nvPr userDrawn="1"/>
        </p:nvSpPr>
        <p:spPr>
          <a:xfrm>
            <a:off x="7689921" y="24771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sz="3200" i="1" baseline="0">
                <a:solidFill>
                  <a:schemeClr val="accent1">
                    <a:lumMod val="75000"/>
                  </a:schemeClr>
                </a:solidFill>
                <a:latin typeface="+mn-lt"/>
              </a:defRPr>
            </a:lvl1pPr>
          </a:lstStyle>
          <a:p>
            <a:pPr lvl="0"/>
            <a:r>
              <a:rPr kumimoji="1" lang="en-US" altLang="ja-JP" dirty="0" smtClean="0"/>
              <a:t>Text goes here</a:t>
            </a:r>
            <a:endParaRPr kumimoji="1" lang="ja-JP" altLang="en-US" dirty="0" smtClean="0"/>
          </a:p>
        </p:txBody>
      </p:sp>
      <p:sp>
        <p:nvSpPr>
          <p:cNvPr id="7" name="図プレースホルダー 5"/>
          <p:cNvSpPr>
            <a:spLocks noGrp="1"/>
          </p:cNvSpPr>
          <p:nvPr>
            <p:ph type="pic" sz="quarter" idx="13" hasCustomPrompt="1"/>
          </p:nvPr>
        </p:nvSpPr>
        <p:spPr>
          <a:xfrm>
            <a:off x="1870398" y="116319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smtClean="0"/>
              <a:t>Add an image</a:t>
            </a:r>
            <a:endParaRPr kumimoji="1" lang="ja-JP" altLang="en-US" dirty="0"/>
          </a:p>
        </p:txBody>
      </p:sp>
      <p:sp>
        <p:nvSpPr>
          <p:cNvPr id="8" name="円/楕円 7"/>
          <p:cNvSpPr/>
          <p:nvPr userDrawn="1"/>
        </p:nvSpPr>
        <p:spPr>
          <a:xfrm>
            <a:off x="8104770" y="3838753"/>
            <a:ext cx="1296145" cy="1296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0" name="円/楕円 9"/>
          <p:cNvSpPr/>
          <p:nvPr userDrawn="1"/>
        </p:nvSpPr>
        <p:spPr>
          <a:xfrm>
            <a:off x="10720458" y="3838752"/>
            <a:ext cx="1296145" cy="12961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userDrawn="1"/>
        </p:nvSpPr>
        <p:spPr>
          <a:xfrm>
            <a:off x="13319670" y="3838751"/>
            <a:ext cx="1296145" cy="129614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3"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14"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sz="2400" i="0" baseline="0">
                <a:solidFill>
                  <a:schemeClr val="accent3"/>
                </a:solidFill>
                <a:latin typeface="+mn-lt"/>
              </a:defRPr>
            </a:lvl1pPr>
          </a:lstStyle>
          <a:p>
            <a:pPr lvl="0"/>
            <a:r>
              <a:rPr kumimoji="1" lang="en-US" altLang="ja-JP" dirty="0" smtClean="0"/>
              <a:t>Text goes here</a:t>
            </a:r>
            <a:endParaRPr kumimoji="1" lang="ja-JP" altLang="en-US" dirty="0" smtClean="0"/>
          </a:p>
        </p:txBody>
      </p:sp>
      <p:sp>
        <p:nvSpPr>
          <p:cNvPr id="15"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sz="2400" i="0" baseline="0">
                <a:solidFill>
                  <a:schemeClr val="accent2"/>
                </a:solidFill>
                <a:latin typeface="+mn-lt"/>
              </a:defRPr>
            </a:lvl1pPr>
          </a:lstStyle>
          <a:p>
            <a:pPr lvl="0"/>
            <a:r>
              <a:rPr kumimoji="1" lang="en-US" altLang="ja-JP" dirty="0" smtClean="0"/>
              <a:t>Text goes here</a:t>
            </a:r>
            <a:endParaRPr kumimoji="1" lang="ja-JP" altLang="en-US" dirty="0" smtClean="0"/>
          </a:p>
        </p:txBody>
      </p:sp>
      <p:sp>
        <p:nvSpPr>
          <p:cNvPr id="16"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sz="2400" i="0" baseline="0">
                <a:solidFill>
                  <a:schemeClr val="accent5"/>
                </a:solidFill>
                <a:latin typeface="+mn-lt"/>
              </a:defRPr>
            </a:lvl1pPr>
          </a:lstStyle>
          <a:p>
            <a:pPr lvl="0"/>
            <a:r>
              <a:rPr kumimoji="1" lang="en-US" altLang="ja-JP" dirty="0" smtClean="0"/>
              <a:t>Text goes here</a:t>
            </a:r>
            <a:endParaRPr kumimoji="1" lang="ja-JP" altLang="en-US" dirty="0" smtClean="0"/>
          </a:p>
        </p:txBody>
      </p:sp>
      <p:sp>
        <p:nvSpPr>
          <p:cNvPr id="17"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8" name="正方形/長方形 17"/>
          <p:cNvSpPr/>
          <p:nvPr userDrawn="1"/>
        </p:nvSpPr>
        <p:spPr>
          <a:xfrm>
            <a:off x="0" y="8527876"/>
            <a:ext cx="18286413" cy="17591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0"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1"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kumimoji="1" lang="en-US" altLang="ja-JP" dirty="0" smtClean="0"/>
              <a:t>Icon</a:t>
            </a:r>
            <a:endParaRPr kumimoji="1" lang="ja-JP" altLang="en-US" dirty="0"/>
          </a:p>
        </p:txBody>
      </p:sp>
      <p:sp>
        <p:nvSpPr>
          <p:cNvPr id="22"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3"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4"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sz="18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25" name="円/楕円 24"/>
          <p:cNvSpPr/>
          <p:nvPr userDrawn="1"/>
        </p:nvSpPr>
        <p:spPr>
          <a:xfrm>
            <a:off x="574254" y="101917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1952340" y="106698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正方形/長方形 3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userDrawn="1"/>
        </p:nvSpPr>
        <p:spPr>
          <a:xfrm>
            <a:off x="7102660" y="428848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203803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ppt_w</p:attrName>
                                        </p:attrNameLst>
                                      </p:cBhvr>
                                      <p:tavLst>
                                        <p:tav tm="0" fmla="#ppt_w*sin(2.5*pi*$)">
                                          <p:val>
                                            <p:fltVal val="0"/>
                                          </p:val>
                                        </p:tav>
                                        <p:tav tm="100000">
                                          <p:val>
                                            <p:fltVal val="1"/>
                                          </p:val>
                                        </p:tav>
                                      </p:tavLst>
                                    </p:anim>
                                    <p:anim calcmode="lin" valueType="num">
                                      <p:cBhvr>
                                        <p:cTn id="9" dur="750" fill="hold"/>
                                        <p:tgtEl>
                                          <p:spTgt spid="25"/>
                                        </p:tgtEl>
                                        <p:attrNameLst>
                                          <p:attrName>ppt_h</p:attrName>
                                        </p:attrNameLst>
                                      </p:cBhvr>
                                      <p:tavLst>
                                        <p:tav tm="0">
                                          <p:val>
                                            <p:strVal val="#ppt_h"/>
                                          </p:val>
                                        </p:tav>
                                        <p:tav tm="100000">
                                          <p:val>
                                            <p:strVal val="#ppt_h"/>
                                          </p:val>
                                        </p:tav>
                                      </p:tavLst>
                                    </p:anim>
                                  </p:childTnLst>
                                </p:cTn>
                              </p:par>
                              <p:par>
                                <p:cTn id="10" presetID="2" presetClass="entr" presetSubtype="12" decel="100000" fill="hold" grpId="1"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750" fill="hold"/>
                                        <p:tgtEl>
                                          <p:spTgt spid="25"/>
                                        </p:tgtEl>
                                        <p:attrNameLst>
                                          <p:attrName>ppt_x</p:attrName>
                                        </p:attrNameLst>
                                      </p:cBhvr>
                                      <p:tavLst>
                                        <p:tav tm="0">
                                          <p:val>
                                            <p:strVal val="0-#ppt_w/2"/>
                                          </p:val>
                                        </p:tav>
                                        <p:tav tm="100000">
                                          <p:val>
                                            <p:strVal val="#ppt_x"/>
                                          </p:val>
                                        </p:tav>
                                      </p:tavLst>
                                    </p:anim>
                                    <p:anim calcmode="lin" valueType="num">
                                      <p:cBhvr additive="base">
                                        <p:cTn id="13" dur="750" fill="hold"/>
                                        <p:tgtEl>
                                          <p:spTgt spid="25"/>
                                        </p:tgtEl>
                                        <p:attrNameLst>
                                          <p:attrName>ppt_y</p:attrName>
                                        </p:attrNameLst>
                                      </p:cBhvr>
                                      <p:tavLst>
                                        <p:tav tm="0">
                                          <p:val>
                                            <p:strVal val="1+#ppt_h/2"/>
                                          </p:val>
                                        </p:tav>
                                        <p:tav tm="100000">
                                          <p:val>
                                            <p:strVal val="#ppt_y"/>
                                          </p:val>
                                        </p:tav>
                                      </p:tavLst>
                                    </p:anim>
                                  </p:childTnLst>
                                </p:cTn>
                              </p:par>
                              <p:par>
                                <p:cTn id="14" presetID="45" presetClass="entr" presetSubtype="0" fill="hold" grpId="0" nodeType="withEffect">
                                  <p:stCondLst>
                                    <p:cond delay="1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750"/>
                                        <p:tgtEl>
                                          <p:spTgt spid="28"/>
                                        </p:tgtEl>
                                      </p:cBhvr>
                                    </p:animEffect>
                                    <p:anim calcmode="lin" valueType="num">
                                      <p:cBhvr>
                                        <p:cTn id="17" dur="750" fill="hold"/>
                                        <p:tgtEl>
                                          <p:spTgt spid="28"/>
                                        </p:tgtEl>
                                        <p:attrNameLst>
                                          <p:attrName>ppt_w</p:attrName>
                                        </p:attrNameLst>
                                      </p:cBhvr>
                                      <p:tavLst>
                                        <p:tav tm="0" fmla="#ppt_w*sin(2.5*pi*$)">
                                          <p:val>
                                            <p:fltVal val="0"/>
                                          </p:val>
                                        </p:tav>
                                        <p:tav tm="100000">
                                          <p:val>
                                            <p:fltVal val="1"/>
                                          </p:val>
                                        </p:tav>
                                      </p:tavLst>
                                    </p:anim>
                                    <p:anim calcmode="lin" valueType="num">
                                      <p:cBhvr>
                                        <p:cTn id="18" dur="750" fill="hold"/>
                                        <p:tgtEl>
                                          <p:spTgt spid="28"/>
                                        </p:tgtEl>
                                        <p:attrNameLst>
                                          <p:attrName>ppt_h</p:attrName>
                                        </p:attrNameLst>
                                      </p:cBhvr>
                                      <p:tavLst>
                                        <p:tav tm="0">
                                          <p:val>
                                            <p:strVal val="#ppt_h"/>
                                          </p:val>
                                        </p:tav>
                                        <p:tav tm="100000">
                                          <p:val>
                                            <p:strVal val="#ppt_h"/>
                                          </p:val>
                                        </p:tav>
                                      </p:tavLst>
                                    </p:anim>
                                  </p:childTnLst>
                                </p:cTn>
                              </p:par>
                              <p:par>
                                <p:cTn id="19" presetID="2" presetClass="entr" presetSubtype="12" decel="100000" fill="hold" grpId="1" nodeType="withEffect">
                                  <p:stCondLst>
                                    <p:cond delay="1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750" fill="hold"/>
                                        <p:tgtEl>
                                          <p:spTgt spid="28"/>
                                        </p:tgtEl>
                                        <p:attrNameLst>
                                          <p:attrName>ppt_x</p:attrName>
                                        </p:attrNameLst>
                                      </p:cBhvr>
                                      <p:tavLst>
                                        <p:tav tm="0">
                                          <p:val>
                                            <p:strVal val="0-#ppt_w/2"/>
                                          </p:val>
                                        </p:tav>
                                        <p:tav tm="100000">
                                          <p:val>
                                            <p:strVal val="#ppt_x"/>
                                          </p:val>
                                        </p:tav>
                                      </p:tavLst>
                                    </p:anim>
                                    <p:anim calcmode="lin" valueType="num">
                                      <p:cBhvr additive="base">
                                        <p:cTn id="22" dur="750" fill="hold"/>
                                        <p:tgtEl>
                                          <p:spTgt spid="28"/>
                                        </p:tgtEl>
                                        <p:attrNameLst>
                                          <p:attrName>ppt_y</p:attrName>
                                        </p:attrNameLst>
                                      </p:cBhvr>
                                      <p:tavLst>
                                        <p:tav tm="0">
                                          <p:val>
                                            <p:strVal val="1+#ppt_h/2"/>
                                          </p:val>
                                        </p:tav>
                                        <p:tav tm="100000">
                                          <p:val>
                                            <p:strVal val="#ppt_y"/>
                                          </p:val>
                                        </p:tav>
                                      </p:tavLst>
                                    </p:anim>
                                  </p:childTnLst>
                                </p:cTn>
                              </p:par>
                              <p:par>
                                <p:cTn id="23" presetID="45" presetClass="entr" presetSubtype="0" fill="hold" grpId="0" nodeType="withEffect">
                                  <p:stCondLst>
                                    <p:cond delay="2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750"/>
                                        <p:tgtEl>
                                          <p:spTgt spid="26"/>
                                        </p:tgtEl>
                                      </p:cBhvr>
                                    </p:animEffect>
                                    <p:anim calcmode="lin" valueType="num">
                                      <p:cBhvr>
                                        <p:cTn id="26" dur="750" fill="hold"/>
                                        <p:tgtEl>
                                          <p:spTgt spid="26"/>
                                        </p:tgtEl>
                                        <p:attrNameLst>
                                          <p:attrName>ppt_w</p:attrName>
                                        </p:attrNameLst>
                                      </p:cBhvr>
                                      <p:tavLst>
                                        <p:tav tm="0" fmla="#ppt_w*sin(2.5*pi*$)">
                                          <p:val>
                                            <p:fltVal val="0"/>
                                          </p:val>
                                        </p:tav>
                                        <p:tav tm="100000">
                                          <p:val>
                                            <p:fltVal val="1"/>
                                          </p:val>
                                        </p:tav>
                                      </p:tavLst>
                                    </p:anim>
                                    <p:anim calcmode="lin" valueType="num">
                                      <p:cBhvr>
                                        <p:cTn id="27" dur="750" fill="hold"/>
                                        <p:tgtEl>
                                          <p:spTgt spid="26"/>
                                        </p:tgtEl>
                                        <p:attrNameLst>
                                          <p:attrName>ppt_h</p:attrName>
                                        </p:attrNameLst>
                                      </p:cBhvr>
                                      <p:tavLst>
                                        <p:tav tm="0">
                                          <p:val>
                                            <p:strVal val="#ppt_h"/>
                                          </p:val>
                                        </p:tav>
                                        <p:tav tm="100000">
                                          <p:val>
                                            <p:strVal val="#ppt_h"/>
                                          </p:val>
                                        </p:tav>
                                      </p:tavLst>
                                    </p:anim>
                                  </p:childTnLst>
                                </p:cTn>
                              </p:par>
                              <p:par>
                                <p:cTn id="28" presetID="2" presetClass="entr" presetSubtype="12" decel="100000" fill="hold" grpId="1" nodeType="withEffect">
                                  <p:stCondLst>
                                    <p:cond delay="2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750" fill="hold"/>
                                        <p:tgtEl>
                                          <p:spTgt spid="26"/>
                                        </p:tgtEl>
                                        <p:attrNameLst>
                                          <p:attrName>ppt_x</p:attrName>
                                        </p:attrNameLst>
                                      </p:cBhvr>
                                      <p:tavLst>
                                        <p:tav tm="0">
                                          <p:val>
                                            <p:strVal val="0-#ppt_w/2"/>
                                          </p:val>
                                        </p:tav>
                                        <p:tav tm="100000">
                                          <p:val>
                                            <p:strVal val="#ppt_x"/>
                                          </p:val>
                                        </p:tav>
                                      </p:tavLst>
                                    </p:anim>
                                    <p:anim calcmode="lin" valueType="num">
                                      <p:cBhvr additive="base">
                                        <p:cTn id="31" dur="750" fill="hold"/>
                                        <p:tgtEl>
                                          <p:spTgt spid="26"/>
                                        </p:tgtEl>
                                        <p:attrNameLst>
                                          <p:attrName>ppt_y</p:attrName>
                                        </p:attrNameLst>
                                      </p:cBhvr>
                                      <p:tavLst>
                                        <p:tav tm="0">
                                          <p:val>
                                            <p:strVal val="1+#ppt_h/2"/>
                                          </p:val>
                                        </p:tav>
                                        <p:tav tm="100000">
                                          <p:val>
                                            <p:strVal val="#ppt_y"/>
                                          </p:val>
                                        </p:tav>
                                      </p:tavLst>
                                    </p:anim>
                                  </p:childTnLst>
                                </p:cTn>
                              </p:par>
                              <p:par>
                                <p:cTn id="32" presetID="45" presetClass="entr" presetSubtype="0" fill="hold" grpId="0" nodeType="withEffect">
                                  <p:stCondLst>
                                    <p:cond delay="3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ppt_w</p:attrName>
                                        </p:attrNameLst>
                                      </p:cBhvr>
                                      <p:tavLst>
                                        <p:tav tm="0" fmla="#ppt_w*sin(2.5*pi*$)">
                                          <p:val>
                                            <p:fltVal val="0"/>
                                          </p:val>
                                        </p:tav>
                                        <p:tav tm="100000">
                                          <p:val>
                                            <p:fltVal val="1"/>
                                          </p:val>
                                        </p:tav>
                                      </p:tavLst>
                                    </p:anim>
                                    <p:anim calcmode="lin" valueType="num">
                                      <p:cBhvr>
                                        <p:cTn id="36" dur="750" fill="hold"/>
                                        <p:tgtEl>
                                          <p:spTgt spid="33"/>
                                        </p:tgtEl>
                                        <p:attrNameLst>
                                          <p:attrName>ppt_h</p:attrName>
                                        </p:attrNameLst>
                                      </p:cBhvr>
                                      <p:tavLst>
                                        <p:tav tm="0">
                                          <p:val>
                                            <p:strVal val="#ppt_h"/>
                                          </p:val>
                                        </p:tav>
                                        <p:tav tm="100000">
                                          <p:val>
                                            <p:strVal val="#ppt_h"/>
                                          </p:val>
                                        </p:tav>
                                      </p:tavLst>
                                    </p:anim>
                                  </p:childTnLst>
                                </p:cTn>
                              </p:par>
                              <p:par>
                                <p:cTn id="37" presetID="2" presetClass="entr" presetSubtype="12" decel="100000" fill="hold" grpId="1" nodeType="withEffect">
                                  <p:stCondLst>
                                    <p:cond delay="3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750" fill="hold"/>
                                        <p:tgtEl>
                                          <p:spTgt spid="33"/>
                                        </p:tgtEl>
                                        <p:attrNameLst>
                                          <p:attrName>ppt_x</p:attrName>
                                        </p:attrNameLst>
                                      </p:cBhvr>
                                      <p:tavLst>
                                        <p:tav tm="0">
                                          <p:val>
                                            <p:strVal val="0-#ppt_w/2"/>
                                          </p:val>
                                        </p:tav>
                                        <p:tav tm="100000">
                                          <p:val>
                                            <p:strVal val="#ppt_x"/>
                                          </p:val>
                                        </p:tav>
                                      </p:tavLst>
                                    </p:anim>
                                    <p:anim calcmode="lin" valueType="num">
                                      <p:cBhvr additive="base">
                                        <p:cTn id="40" dur="750" fill="hold"/>
                                        <p:tgtEl>
                                          <p:spTgt spid="33"/>
                                        </p:tgtEl>
                                        <p:attrNameLst>
                                          <p:attrName>ppt_y</p:attrName>
                                        </p:attrNameLst>
                                      </p:cBhvr>
                                      <p:tavLst>
                                        <p:tav tm="0">
                                          <p:val>
                                            <p:strVal val="1+#ppt_h/2"/>
                                          </p:val>
                                        </p:tav>
                                        <p:tav tm="100000">
                                          <p:val>
                                            <p:strVal val="#ppt_y"/>
                                          </p:val>
                                        </p:tav>
                                      </p:tavLst>
                                    </p:anim>
                                  </p:childTnLst>
                                </p:cTn>
                              </p:par>
                              <p:par>
                                <p:cTn id="41" presetID="45" presetClass="entr" presetSubtype="0" fill="hold" grpId="0" nodeType="withEffect">
                                  <p:stCondLst>
                                    <p:cond delay="40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750"/>
                                        <p:tgtEl>
                                          <p:spTgt spid="34"/>
                                        </p:tgtEl>
                                      </p:cBhvr>
                                    </p:animEffect>
                                    <p:anim calcmode="lin" valueType="num">
                                      <p:cBhvr>
                                        <p:cTn id="44" dur="750" fill="hold"/>
                                        <p:tgtEl>
                                          <p:spTgt spid="34"/>
                                        </p:tgtEl>
                                        <p:attrNameLst>
                                          <p:attrName>ppt_w</p:attrName>
                                        </p:attrNameLst>
                                      </p:cBhvr>
                                      <p:tavLst>
                                        <p:tav tm="0" fmla="#ppt_w*sin(2.5*pi*$)">
                                          <p:val>
                                            <p:fltVal val="0"/>
                                          </p:val>
                                        </p:tav>
                                        <p:tav tm="100000">
                                          <p:val>
                                            <p:fltVal val="1"/>
                                          </p:val>
                                        </p:tav>
                                      </p:tavLst>
                                    </p:anim>
                                    <p:anim calcmode="lin" valueType="num">
                                      <p:cBhvr>
                                        <p:cTn id="45" dur="750" fill="hold"/>
                                        <p:tgtEl>
                                          <p:spTgt spid="34"/>
                                        </p:tgtEl>
                                        <p:attrNameLst>
                                          <p:attrName>ppt_h</p:attrName>
                                        </p:attrNameLst>
                                      </p:cBhvr>
                                      <p:tavLst>
                                        <p:tav tm="0">
                                          <p:val>
                                            <p:strVal val="#ppt_h"/>
                                          </p:val>
                                        </p:tav>
                                        <p:tav tm="100000">
                                          <p:val>
                                            <p:strVal val="#ppt_h"/>
                                          </p:val>
                                        </p:tav>
                                      </p:tavLst>
                                    </p:anim>
                                  </p:childTnLst>
                                </p:cTn>
                              </p:par>
                              <p:par>
                                <p:cTn id="46" presetID="2" presetClass="entr" presetSubtype="12" decel="100000" fill="hold" grpId="1"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750" fill="hold"/>
                                        <p:tgtEl>
                                          <p:spTgt spid="34"/>
                                        </p:tgtEl>
                                        <p:attrNameLst>
                                          <p:attrName>ppt_x</p:attrName>
                                        </p:attrNameLst>
                                      </p:cBhvr>
                                      <p:tavLst>
                                        <p:tav tm="0">
                                          <p:val>
                                            <p:strVal val="0-#ppt_w/2"/>
                                          </p:val>
                                        </p:tav>
                                        <p:tav tm="100000">
                                          <p:val>
                                            <p:strVal val="#ppt_x"/>
                                          </p:val>
                                        </p:tav>
                                      </p:tavLst>
                                    </p:anim>
                                    <p:anim calcmode="lin" valueType="num">
                                      <p:cBhvr additive="base">
                                        <p:cTn id="49" dur="750" fill="hold"/>
                                        <p:tgtEl>
                                          <p:spTgt spid="34"/>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4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childTnLst>
                                </p:cTn>
                              </p:par>
                              <p:par>
                                <p:cTn id="53" presetID="2" presetClass="entr" presetSubtype="1" decel="100000" fill="hold" grpId="1" nodeType="withEffect">
                                  <p:stCondLst>
                                    <p:cond delay="40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1000" fill="hold"/>
                                        <p:tgtEl>
                                          <p:spTgt spid="6"/>
                                        </p:tgtEl>
                                        <p:attrNameLst>
                                          <p:attrName>ppt_x</p:attrName>
                                        </p:attrNameLst>
                                      </p:cBhvr>
                                      <p:tavLst>
                                        <p:tav tm="0">
                                          <p:val>
                                            <p:strVal val="#ppt_x"/>
                                          </p:val>
                                        </p:tav>
                                        <p:tav tm="100000">
                                          <p:val>
                                            <p:strVal val="#ppt_x"/>
                                          </p:val>
                                        </p:tav>
                                      </p:tavLst>
                                    </p:anim>
                                    <p:anim calcmode="lin" valueType="num">
                                      <p:cBhvr additive="base">
                                        <p:cTn id="56" dur="1000" fill="hold"/>
                                        <p:tgtEl>
                                          <p:spTgt spid="6"/>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cTn>
                              </p:par>
                              <p:par>
                                <p:cTn id="60" presetID="2" presetClass="entr" presetSubtype="1" decel="100000" fill="hold" grpId="1" nodeType="withEffect">
                                  <p:stCondLst>
                                    <p:cond delay="50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1000" fill="hold"/>
                                        <p:tgtEl>
                                          <p:spTgt spid="30"/>
                                        </p:tgtEl>
                                        <p:attrNameLst>
                                          <p:attrName>ppt_x</p:attrName>
                                        </p:attrNameLst>
                                      </p:cBhvr>
                                      <p:tavLst>
                                        <p:tav tm="0">
                                          <p:val>
                                            <p:strVal val="#ppt_x"/>
                                          </p:val>
                                        </p:tav>
                                        <p:tav tm="100000">
                                          <p:val>
                                            <p:strVal val="#ppt_x"/>
                                          </p:val>
                                        </p:tav>
                                      </p:tavLst>
                                    </p:anim>
                                    <p:anim calcmode="lin" valueType="num">
                                      <p:cBhvr additive="base">
                                        <p:cTn id="63" dur="1000" fill="hold"/>
                                        <p:tgtEl>
                                          <p:spTgt spid="30"/>
                                        </p:tgtEl>
                                        <p:attrNameLst>
                                          <p:attrName>ppt_y</p:attrName>
                                        </p:attrNameLst>
                                      </p:cBhvr>
                                      <p:tavLst>
                                        <p:tav tm="0">
                                          <p:val>
                                            <p:strVal val="0-#ppt_h/2"/>
                                          </p:val>
                                        </p:tav>
                                        <p:tav tm="100000">
                                          <p:val>
                                            <p:strVal val="#ppt_y"/>
                                          </p:val>
                                        </p:tav>
                                      </p:tavLst>
                                    </p:anim>
                                  </p:childTnLst>
                                </p:cTn>
                              </p:par>
                              <p:par>
                                <p:cTn id="64" presetID="10" presetClass="entr" presetSubtype="0" fill="hold" grpId="0" nodeType="withEffect">
                                  <p:stCondLst>
                                    <p:cond delay="60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childTnLst>
                                </p:cTn>
                              </p:par>
                              <p:par>
                                <p:cTn id="67" presetID="2" presetClass="entr" presetSubtype="1" decel="100000" fill="hold" grpId="1" nodeType="withEffect">
                                  <p:stCondLst>
                                    <p:cond delay="60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1000" fill="hold"/>
                                        <p:tgtEl>
                                          <p:spTgt spid="7"/>
                                        </p:tgtEl>
                                        <p:attrNameLst>
                                          <p:attrName>ppt_x</p:attrName>
                                        </p:attrNameLst>
                                      </p:cBhvr>
                                      <p:tavLst>
                                        <p:tav tm="0">
                                          <p:val>
                                            <p:strVal val="#ppt_x"/>
                                          </p:val>
                                        </p:tav>
                                        <p:tav tm="100000">
                                          <p:val>
                                            <p:strVal val="#ppt_x"/>
                                          </p:val>
                                        </p:tav>
                                      </p:tavLst>
                                    </p:anim>
                                    <p:anim calcmode="lin" valueType="num">
                                      <p:cBhvr additive="base">
                                        <p:cTn id="70" dur="1000" fill="hold"/>
                                        <p:tgtEl>
                                          <p:spTgt spid="7"/>
                                        </p:tgtEl>
                                        <p:attrNameLst>
                                          <p:attrName>ppt_y</p:attrName>
                                        </p:attrNameLst>
                                      </p:cBhvr>
                                      <p:tavLst>
                                        <p:tav tm="0">
                                          <p:val>
                                            <p:strVal val="0-#ppt_h/2"/>
                                          </p:val>
                                        </p:tav>
                                        <p:tav tm="100000">
                                          <p:val>
                                            <p:strVal val="#ppt_y"/>
                                          </p:val>
                                        </p:tav>
                                      </p:tavLst>
                                    </p:anim>
                                  </p:childTnLst>
                                </p:cTn>
                              </p:par>
                            </p:childTnLst>
                          </p:cTn>
                        </p:par>
                        <p:par>
                          <p:cTn id="71" fill="hold">
                            <p:stCondLst>
                              <p:cond delay="1600"/>
                            </p:stCondLst>
                            <p:childTnLst>
                              <p:par>
                                <p:cTn id="72" presetID="2" presetClass="entr" presetSubtype="3" decel="100000" fill="hold" grpId="0" nodeType="afterEffect">
                                  <p:stCondLst>
                                    <p:cond delay="250"/>
                                  </p:stCondLst>
                                  <p:iterate type="wd">
                                    <p:tmPct val="10000"/>
                                  </p:iterate>
                                  <p:childTnLst>
                                    <p:set>
                                      <p:cBhvr>
                                        <p:cTn id="73" dur="1" fill="hold">
                                          <p:stCondLst>
                                            <p:cond delay="0"/>
                                          </p:stCondLst>
                                        </p:cTn>
                                        <p:tgtEl>
                                          <p:spTgt spid="3"/>
                                        </p:tgtEl>
                                        <p:attrNameLst>
                                          <p:attrName>style.visibility</p:attrName>
                                        </p:attrNameLst>
                                      </p:cBhvr>
                                      <p:to>
                                        <p:strVal val="visible"/>
                                      </p:to>
                                    </p:set>
                                    <p:anim calcmode="lin" valueType="num">
                                      <p:cBhvr additive="base">
                                        <p:cTn id="74" dur="500" fill="hold"/>
                                        <p:tgtEl>
                                          <p:spTgt spid="3"/>
                                        </p:tgtEl>
                                        <p:attrNameLst>
                                          <p:attrName>ppt_x</p:attrName>
                                        </p:attrNameLst>
                                      </p:cBhvr>
                                      <p:tavLst>
                                        <p:tav tm="0">
                                          <p:val>
                                            <p:strVal val="1+#ppt_w/2"/>
                                          </p:val>
                                        </p:tav>
                                        <p:tav tm="100000">
                                          <p:val>
                                            <p:strVal val="#ppt_x"/>
                                          </p:val>
                                        </p:tav>
                                      </p:tavLst>
                                    </p:anim>
                                    <p:anim calcmode="lin" valueType="num">
                                      <p:cBhvr additive="base">
                                        <p:cTn id="75" dur="500" fill="hold"/>
                                        <p:tgtEl>
                                          <p:spTgt spid="3"/>
                                        </p:tgtEl>
                                        <p:attrNameLst>
                                          <p:attrName>ppt_y</p:attrName>
                                        </p:attrNameLst>
                                      </p:cBhvr>
                                      <p:tavLst>
                                        <p:tav tm="0">
                                          <p:val>
                                            <p:strVal val="0-#ppt_h/2"/>
                                          </p:val>
                                        </p:tav>
                                        <p:tav tm="100000">
                                          <p:val>
                                            <p:strVal val="#ppt_y"/>
                                          </p:val>
                                        </p:tav>
                                      </p:tavLst>
                                    </p:anim>
                                  </p:childTnLst>
                                </p:cTn>
                              </p:par>
                              <p:par>
                                <p:cTn id="76" presetID="2" presetClass="entr" presetSubtype="2" decel="100000" fill="hold" grpId="0" nodeType="withEffect">
                                  <p:stCondLst>
                                    <p:cond delay="25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1+#ppt_w/2"/>
                                          </p:val>
                                        </p:tav>
                                        <p:tav tm="100000">
                                          <p:val>
                                            <p:strVal val="#ppt_x"/>
                                          </p:val>
                                        </p:tav>
                                      </p:tavLst>
                                    </p:anim>
                                    <p:anim calcmode="lin" valueType="num">
                                      <p:cBhvr additive="base">
                                        <p:cTn id="79" dur="500" fill="hold"/>
                                        <p:tgtEl>
                                          <p:spTgt spid="4"/>
                                        </p:tgtEl>
                                        <p:attrNameLst>
                                          <p:attrName>ppt_y</p:attrName>
                                        </p:attrNameLst>
                                      </p:cBhvr>
                                      <p:tavLst>
                                        <p:tav tm="0">
                                          <p:val>
                                            <p:strVal val="#ppt_y"/>
                                          </p:val>
                                        </p:tav>
                                        <p:tav tm="100000">
                                          <p:val>
                                            <p:strVal val="#ppt_y"/>
                                          </p:val>
                                        </p:tav>
                                      </p:tavLst>
                                    </p:anim>
                                  </p:childTnLst>
                                </p:cTn>
                              </p:par>
                            </p:childTnLst>
                          </p:cTn>
                        </p:par>
                        <p:par>
                          <p:cTn id="80" fill="hold">
                            <p:stCondLst>
                              <p:cond delay="2450"/>
                            </p:stCondLst>
                            <p:childTnLst>
                              <p:par>
                                <p:cTn id="81" presetID="22" presetClass="entr" presetSubtype="8" fill="hold" grpId="0" nodeType="afterEffect">
                                  <p:stCondLst>
                                    <p:cond delay="0"/>
                                  </p:stCondLst>
                                  <p:iterate type="lt">
                                    <p:tmPct val="10000"/>
                                  </p:iterate>
                                  <p:childTnLst>
                                    <p:set>
                                      <p:cBhvr>
                                        <p:cTn id="82" dur="1" fill="hold">
                                          <p:stCondLst>
                                            <p:cond delay="0"/>
                                          </p:stCondLst>
                                        </p:cTn>
                                        <p:tgtEl>
                                          <p:spTgt spid="5">
                                            <p:txEl>
                                              <p:pRg st="0" end="0"/>
                                            </p:txEl>
                                          </p:spTgt>
                                        </p:tgtEl>
                                        <p:attrNameLst>
                                          <p:attrName>style.visibility</p:attrName>
                                        </p:attrNameLst>
                                      </p:cBhvr>
                                      <p:to>
                                        <p:strVal val="visible"/>
                                      </p:to>
                                    </p:set>
                                    <p:animEffect transition="in" filter="wipe(left)">
                                      <p:cBhvr>
                                        <p:cTn id="83" dur="500"/>
                                        <p:tgtEl>
                                          <p:spTgt spid="5">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anim calcmode="lin" valueType="num">
                                      <p:cBhvr>
                                        <p:cTn id="89" dur="500" fill="hold"/>
                                        <p:tgtEl>
                                          <p:spTgt spid="9"/>
                                        </p:tgtEl>
                                        <p:attrNameLst>
                                          <p:attrName>style.rotation</p:attrName>
                                        </p:attrNameLst>
                                      </p:cBhvr>
                                      <p:tavLst>
                                        <p:tav tm="0">
                                          <p:val>
                                            <p:fltVal val="360"/>
                                          </p:val>
                                        </p:tav>
                                        <p:tav tm="100000">
                                          <p:val>
                                            <p:fltVal val="0"/>
                                          </p:val>
                                        </p:tav>
                                      </p:tavLst>
                                    </p:anim>
                                    <p:animEffect transition="in" filter="fade">
                                      <p:cBhvr>
                                        <p:cTn id="90" dur="500"/>
                                        <p:tgtEl>
                                          <p:spTgt spid="9"/>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p:cTn id="93" dur="500" fill="hold"/>
                                        <p:tgtEl>
                                          <p:spTgt spid="8"/>
                                        </p:tgtEl>
                                        <p:attrNameLst>
                                          <p:attrName>ppt_w</p:attrName>
                                        </p:attrNameLst>
                                      </p:cBhvr>
                                      <p:tavLst>
                                        <p:tav tm="0">
                                          <p:val>
                                            <p:fltVal val="0"/>
                                          </p:val>
                                        </p:tav>
                                        <p:tav tm="100000">
                                          <p:val>
                                            <p:strVal val="#ppt_w"/>
                                          </p:val>
                                        </p:tav>
                                      </p:tavLst>
                                    </p:anim>
                                    <p:anim calcmode="lin" valueType="num">
                                      <p:cBhvr>
                                        <p:cTn id="94" dur="500" fill="hold"/>
                                        <p:tgtEl>
                                          <p:spTgt spid="8"/>
                                        </p:tgtEl>
                                        <p:attrNameLst>
                                          <p:attrName>ppt_h</p:attrName>
                                        </p:attrNameLst>
                                      </p:cBhvr>
                                      <p:tavLst>
                                        <p:tav tm="0">
                                          <p:val>
                                            <p:fltVal val="0"/>
                                          </p:val>
                                        </p:tav>
                                        <p:tav tm="100000">
                                          <p:val>
                                            <p:strVal val="#ppt_h"/>
                                          </p:val>
                                        </p:tav>
                                      </p:tavLst>
                                    </p:anim>
                                    <p:anim calcmode="lin" valueType="num">
                                      <p:cBhvr>
                                        <p:cTn id="95" dur="500" fill="hold"/>
                                        <p:tgtEl>
                                          <p:spTgt spid="8"/>
                                        </p:tgtEl>
                                        <p:attrNameLst>
                                          <p:attrName>style.rotation</p:attrName>
                                        </p:attrNameLst>
                                      </p:cBhvr>
                                      <p:tavLst>
                                        <p:tav tm="0">
                                          <p:val>
                                            <p:fltVal val="360"/>
                                          </p:val>
                                        </p:tav>
                                        <p:tav tm="100000">
                                          <p:val>
                                            <p:fltVal val="0"/>
                                          </p:val>
                                        </p:tav>
                                      </p:tavLst>
                                    </p:anim>
                                    <p:animEffect transition="in" filter="fade">
                                      <p:cBhvr>
                                        <p:cTn id="96" dur="500"/>
                                        <p:tgtEl>
                                          <p:spTgt spid="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0" end="0"/>
                                            </p:txEl>
                                          </p:spTgt>
                                        </p:tgtEl>
                                        <p:attrNameLst>
                                          <p:attrName>style.visibility</p:attrName>
                                        </p:attrNameLst>
                                      </p:cBhvr>
                                      <p:to>
                                        <p:strVal val="visible"/>
                                      </p:to>
                                    </p:set>
                                    <p:animEffect transition="in" filter="fade">
                                      <p:cBhvr>
                                        <p:cTn id="99" dur="500"/>
                                        <p:tgtEl>
                                          <p:spTgt spid="14">
                                            <p:txEl>
                                              <p:pRg st="0" end="0"/>
                                            </p:txEl>
                                          </p:spTgt>
                                        </p:tgtEl>
                                      </p:cBhvr>
                                    </p:animEffect>
                                  </p:childTnLst>
                                </p:cTn>
                              </p:par>
                            </p:childTnLst>
                          </p:cTn>
                        </p:par>
                        <p:par>
                          <p:cTn id="100" fill="hold">
                            <p:stCondLst>
                              <p:cond delay="4000"/>
                            </p:stCondLst>
                            <p:childTnLst>
                              <p:par>
                                <p:cTn id="101" presetID="49" presetClass="entr" presetSubtype="0" decel="10000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5">
                                            <p:txEl>
                                              <p:pRg st="0" end="0"/>
                                            </p:txEl>
                                          </p:spTgt>
                                        </p:tgtEl>
                                        <p:attrNameLst>
                                          <p:attrName>style.visibility</p:attrName>
                                        </p:attrNameLst>
                                      </p:cBhvr>
                                      <p:to>
                                        <p:strVal val="visible"/>
                                      </p:to>
                                    </p:set>
                                    <p:animEffect transition="in" filter="fade">
                                      <p:cBhvr>
                                        <p:cTn id="115" dur="500"/>
                                        <p:tgtEl>
                                          <p:spTgt spid="15">
                                            <p:txEl>
                                              <p:pRg st="0" end="0"/>
                                            </p:txEl>
                                          </p:spTgt>
                                        </p:tgtEl>
                                      </p:cBhvr>
                                    </p:animEffect>
                                  </p:childTnLst>
                                </p:cTn>
                              </p:par>
                            </p:childTnLst>
                          </p:cTn>
                        </p:par>
                        <p:par>
                          <p:cTn id="116" fill="hold">
                            <p:stCondLst>
                              <p:cond delay="4500"/>
                            </p:stCondLst>
                            <p:childTnLst>
                              <p:par>
                                <p:cTn id="117" presetID="49" presetClass="entr" presetSubtype="0" decel="100000"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 calcmode="lin" valueType="num">
                                      <p:cBhvr>
                                        <p:cTn id="119" dur="500" fill="hold"/>
                                        <p:tgtEl>
                                          <p:spTgt spid="13"/>
                                        </p:tgtEl>
                                        <p:attrNameLst>
                                          <p:attrName>ppt_w</p:attrName>
                                        </p:attrNameLst>
                                      </p:cBhvr>
                                      <p:tavLst>
                                        <p:tav tm="0">
                                          <p:val>
                                            <p:fltVal val="0"/>
                                          </p:val>
                                        </p:tav>
                                        <p:tav tm="100000">
                                          <p:val>
                                            <p:strVal val="#ppt_w"/>
                                          </p:val>
                                        </p:tav>
                                      </p:tavLst>
                                    </p:anim>
                                    <p:anim calcmode="lin" valueType="num">
                                      <p:cBhvr>
                                        <p:cTn id="120" dur="500" fill="hold"/>
                                        <p:tgtEl>
                                          <p:spTgt spid="13"/>
                                        </p:tgtEl>
                                        <p:attrNameLst>
                                          <p:attrName>ppt_h</p:attrName>
                                        </p:attrNameLst>
                                      </p:cBhvr>
                                      <p:tavLst>
                                        <p:tav tm="0">
                                          <p:val>
                                            <p:fltVal val="0"/>
                                          </p:val>
                                        </p:tav>
                                        <p:tav tm="100000">
                                          <p:val>
                                            <p:strVal val="#ppt_h"/>
                                          </p:val>
                                        </p:tav>
                                      </p:tavLst>
                                    </p:anim>
                                    <p:anim calcmode="lin" valueType="num">
                                      <p:cBhvr>
                                        <p:cTn id="121" dur="500" fill="hold"/>
                                        <p:tgtEl>
                                          <p:spTgt spid="13"/>
                                        </p:tgtEl>
                                        <p:attrNameLst>
                                          <p:attrName>style.rotation</p:attrName>
                                        </p:attrNameLst>
                                      </p:cBhvr>
                                      <p:tavLst>
                                        <p:tav tm="0">
                                          <p:val>
                                            <p:fltVal val="360"/>
                                          </p:val>
                                        </p:tav>
                                        <p:tav tm="100000">
                                          <p:val>
                                            <p:fltVal val="0"/>
                                          </p:val>
                                        </p:tav>
                                      </p:tavLst>
                                    </p:anim>
                                    <p:animEffect transition="in" filter="fade">
                                      <p:cBhvr>
                                        <p:cTn id="122" dur="500"/>
                                        <p:tgtEl>
                                          <p:spTgt spid="1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fill="hold"/>
                                        <p:tgtEl>
                                          <p:spTgt spid="11"/>
                                        </p:tgtEl>
                                        <p:attrNameLst>
                                          <p:attrName>ppt_w</p:attrName>
                                        </p:attrNameLst>
                                      </p:cBhvr>
                                      <p:tavLst>
                                        <p:tav tm="0">
                                          <p:val>
                                            <p:fltVal val="0"/>
                                          </p:val>
                                        </p:tav>
                                        <p:tav tm="100000">
                                          <p:val>
                                            <p:strVal val="#ppt_w"/>
                                          </p:val>
                                        </p:tav>
                                      </p:tavLst>
                                    </p:anim>
                                    <p:anim calcmode="lin" valueType="num">
                                      <p:cBhvr>
                                        <p:cTn id="126" dur="500" fill="hold"/>
                                        <p:tgtEl>
                                          <p:spTgt spid="11"/>
                                        </p:tgtEl>
                                        <p:attrNameLst>
                                          <p:attrName>ppt_h</p:attrName>
                                        </p:attrNameLst>
                                      </p:cBhvr>
                                      <p:tavLst>
                                        <p:tav tm="0">
                                          <p:val>
                                            <p:fltVal val="0"/>
                                          </p:val>
                                        </p:tav>
                                        <p:tav tm="100000">
                                          <p:val>
                                            <p:strVal val="#ppt_h"/>
                                          </p:val>
                                        </p:tav>
                                      </p:tavLst>
                                    </p:anim>
                                    <p:anim calcmode="lin" valueType="num">
                                      <p:cBhvr>
                                        <p:cTn id="127" dur="500" fill="hold"/>
                                        <p:tgtEl>
                                          <p:spTgt spid="11"/>
                                        </p:tgtEl>
                                        <p:attrNameLst>
                                          <p:attrName>style.rotation</p:attrName>
                                        </p:attrNameLst>
                                      </p:cBhvr>
                                      <p:tavLst>
                                        <p:tav tm="0">
                                          <p:val>
                                            <p:fltVal val="360"/>
                                          </p:val>
                                        </p:tav>
                                        <p:tav tm="100000">
                                          <p:val>
                                            <p:fltVal val="0"/>
                                          </p:val>
                                        </p:tav>
                                      </p:tavLst>
                                    </p:anim>
                                    <p:animEffect transition="in" filter="fade">
                                      <p:cBhvr>
                                        <p:cTn id="128" dur="500"/>
                                        <p:tgtEl>
                                          <p:spTgt spid="1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
                                            <p:txEl>
                                              <p:pRg st="0" end="0"/>
                                            </p:txEl>
                                          </p:spTgt>
                                        </p:tgtEl>
                                        <p:attrNameLst>
                                          <p:attrName>style.visibility</p:attrName>
                                        </p:attrNameLst>
                                      </p:cBhvr>
                                      <p:to>
                                        <p:strVal val="visible"/>
                                      </p:to>
                                    </p:set>
                                    <p:animEffect transition="in" filter="fade">
                                      <p:cBhvr>
                                        <p:cTn id="131" dur="500"/>
                                        <p:tgtEl>
                                          <p:spTgt spid="16">
                                            <p:txEl>
                                              <p:pRg st="0" end="0"/>
                                            </p:txEl>
                                          </p:spTgt>
                                        </p:tgtEl>
                                      </p:cBhvr>
                                    </p:animEffect>
                                  </p:childTnLst>
                                </p:cTn>
                              </p:par>
                            </p:childTnLst>
                          </p:cTn>
                        </p:par>
                        <p:par>
                          <p:cTn id="132" fill="hold">
                            <p:stCondLst>
                              <p:cond delay="5000"/>
                            </p:stCondLst>
                            <p:childTnLst>
                              <p:par>
                                <p:cTn id="133" presetID="2" presetClass="entr" presetSubtype="8" decel="100000" fill="hold" grpId="0" nodeType="afterEffect">
                                  <p:stCondLst>
                                    <p:cond delay="250"/>
                                  </p:stCondLst>
                                  <p:childTnLst>
                                    <p:set>
                                      <p:cBhvr>
                                        <p:cTn id="134" dur="1" fill="hold">
                                          <p:stCondLst>
                                            <p:cond delay="0"/>
                                          </p:stCondLst>
                                        </p:cTn>
                                        <p:tgtEl>
                                          <p:spTgt spid="17">
                                            <p:txEl>
                                              <p:pRg st="0" end="0"/>
                                            </p:txEl>
                                          </p:spTgt>
                                        </p:tgtEl>
                                        <p:attrNameLst>
                                          <p:attrName>style.visibility</p:attrName>
                                        </p:attrNameLst>
                                      </p:cBhvr>
                                      <p:to>
                                        <p:strVal val="visible"/>
                                      </p:to>
                                    </p:set>
                                    <p:anim calcmode="lin" valueType="num">
                                      <p:cBhvr additive="base">
                                        <p:cTn id="135" dur="75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6" dur="75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137" fill="hold">
                            <p:stCondLst>
                              <p:cond delay="6000"/>
                            </p:stCondLst>
                            <p:childTnLst>
                              <p:par>
                                <p:cTn id="138" presetID="16" presetClass="entr" presetSubtype="37" fill="hold" grpId="0" nodeType="afterEffect">
                                  <p:stCondLst>
                                    <p:cond delay="250"/>
                                  </p:stCondLst>
                                  <p:childTnLst>
                                    <p:set>
                                      <p:cBhvr>
                                        <p:cTn id="139" dur="1" fill="hold">
                                          <p:stCondLst>
                                            <p:cond delay="0"/>
                                          </p:stCondLst>
                                        </p:cTn>
                                        <p:tgtEl>
                                          <p:spTgt spid="18"/>
                                        </p:tgtEl>
                                        <p:attrNameLst>
                                          <p:attrName>style.visibility</p:attrName>
                                        </p:attrNameLst>
                                      </p:cBhvr>
                                      <p:to>
                                        <p:strVal val="visible"/>
                                      </p:to>
                                    </p:set>
                                    <p:animEffect transition="in" filter="barn(outVertical)">
                                      <p:cBhvr>
                                        <p:cTn id="140" dur="500"/>
                                        <p:tgtEl>
                                          <p:spTgt spid="18"/>
                                        </p:tgtEl>
                                      </p:cBhvr>
                                    </p:animEffect>
                                  </p:childTnLst>
                                </p:cTn>
                              </p:par>
                            </p:childTnLst>
                          </p:cTn>
                        </p:par>
                        <p:par>
                          <p:cTn id="141" fill="hold">
                            <p:stCondLst>
                              <p:cond delay="6750"/>
                            </p:stCondLst>
                            <p:childTnLst>
                              <p:par>
                                <p:cTn id="142" presetID="10" presetClass="entr" presetSubtype="0" fill="hold" grpId="0" nodeType="after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fade">
                                      <p:cBhvr>
                                        <p:cTn id="144" dur="500"/>
                                        <p:tgtEl>
                                          <p:spTgt spid="1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2">
                                            <p:txEl>
                                              <p:pRg st="0" end="0"/>
                                            </p:txEl>
                                          </p:spTgt>
                                        </p:tgtEl>
                                        <p:attrNameLst>
                                          <p:attrName>style.visibility</p:attrName>
                                        </p:attrNameLst>
                                      </p:cBhvr>
                                      <p:to>
                                        <p:strVal val="visible"/>
                                      </p:to>
                                    </p:set>
                                    <p:animEffect transition="in" filter="fade">
                                      <p:cBhvr>
                                        <p:cTn id="147" dur="500"/>
                                        <p:tgtEl>
                                          <p:spTgt spid="22">
                                            <p:txEl>
                                              <p:pRg st="0" end="0"/>
                                            </p:txEl>
                                          </p:spTgt>
                                        </p:tgtEl>
                                      </p:cBhvr>
                                    </p:animEffect>
                                  </p:childTnLst>
                                </p:cTn>
                              </p:par>
                            </p:childTnLst>
                          </p:cTn>
                        </p:par>
                        <p:par>
                          <p:cTn id="148" fill="hold">
                            <p:stCondLst>
                              <p:cond delay="7250"/>
                            </p:stCondLst>
                            <p:childTnLst>
                              <p:par>
                                <p:cTn id="149" presetID="10" presetClass="entr" presetSubtype="0" fill="hold" grpId="0" nodeType="after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
                                            <p:txEl>
                                              <p:pRg st="0" end="0"/>
                                            </p:txEl>
                                          </p:spTgt>
                                        </p:tgtEl>
                                        <p:attrNameLst>
                                          <p:attrName>style.visibility</p:attrName>
                                        </p:attrNameLst>
                                      </p:cBhvr>
                                      <p:to>
                                        <p:strVal val="visible"/>
                                      </p:to>
                                    </p:set>
                                    <p:animEffect transition="in" filter="fade">
                                      <p:cBhvr>
                                        <p:cTn id="154" dur="500"/>
                                        <p:tgtEl>
                                          <p:spTgt spid="23">
                                            <p:txEl>
                                              <p:pRg st="0" end="0"/>
                                            </p:txEl>
                                          </p:spTgt>
                                        </p:tgtEl>
                                      </p:cBhvr>
                                    </p:animEffect>
                                  </p:childTnLst>
                                </p:cTn>
                              </p:par>
                            </p:childTnLst>
                          </p:cTn>
                        </p:par>
                        <p:par>
                          <p:cTn id="155" fill="hold">
                            <p:stCondLst>
                              <p:cond delay="7750"/>
                            </p:stCondLst>
                            <p:childTnLst>
                              <p:par>
                                <p:cTn id="156" presetID="10" presetClass="entr" presetSubtype="0"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fade">
                                      <p:cBhvr>
                                        <p:cTn id="158" dur="500"/>
                                        <p:tgtEl>
                                          <p:spTgt spid="2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4">
                                            <p:txEl>
                                              <p:pRg st="0" end="0"/>
                                            </p:txEl>
                                          </p:spTgt>
                                        </p:tgtEl>
                                        <p:attrNameLst>
                                          <p:attrName>style.visibility</p:attrName>
                                        </p:attrNameLst>
                                      </p:cBhvr>
                                      <p:to>
                                        <p:strVal val="visible"/>
                                      </p:to>
                                    </p:set>
                                    <p:animEffect transition="in" filter="fade">
                                      <p:cBhvr>
                                        <p:cTn id="161"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6" grpId="0" animBg="1"/>
      <p:bldP spid="6" grpId="1" animBg="1"/>
      <p:bldP spid="28" grpId="0" animBg="1"/>
      <p:bldP spid="28" grpId="1" animBg="1"/>
      <p:bldP spid="30" grpId="0" animBg="1"/>
      <p:bldP spid="30" grpId="1" animBg="1"/>
      <p:bldP spid="3" grpId="0"/>
      <p:bldP spid="4" grpId="0" animBg="1"/>
      <p:bldP spid="5"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P spid="7" grpId="0" animBg="1"/>
      <p:bldP spid="7" grpId="1" animBg="1"/>
      <p:bldP spid="8" grpId="0" animBg="1"/>
      <p:bldP spid="9" grpId="0"/>
      <p:bldP spid="10" grpId="0" animBg="1"/>
      <p:bldP spid="11" grpId="0" animBg="1"/>
      <p:bldP spid="12" grpId="0"/>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bldP spid="20" grpId="0"/>
      <p:bldP spid="21" grpId="0"/>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bldP spid="25" grpId="1" animBg="1"/>
      <p:bldP spid="26" grpId="0" animBg="1"/>
      <p:bldP spid="26" grpId="1" animBg="1"/>
      <p:bldP spid="34" grpId="0" animBg="1"/>
      <p:bldP spid="34" grpId="1"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a:effectLst/>
      </p:bgPr>
    </p:bg>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70"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lstStyle>
            <a:lvl1pPr>
              <a:defRPr/>
            </a:lvl1pPr>
          </a:lstStyle>
          <a:p>
            <a:r>
              <a:rPr kumimoji="1" lang="en-US" altLang="ja-JP" dirty="0" smtClean="0"/>
              <a:t>Add an image </a:t>
            </a:r>
            <a:endParaRPr kumimoji="1" lang="ja-JP" altLang="en-US" dirty="0"/>
          </a:p>
        </p:txBody>
      </p:sp>
      <p:sp>
        <p:nvSpPr>
          <p:cNvPr id="71"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lstStyle>
            <a:lvl1pPr>
              <a:defRPr/>
            </a:lvl1pPr>
          </a:lstStyle>
          <a:p>
            <a:r>
              <a:rPr kumimoji="1" lang="en-US" altLang="ja-JP" dirty="0" smtClean="0"/>
              <a:t>add an image </a:t>
            </a:r>
            <a:endParaRPr kumimoji="1" lang="ja-JP" altLang="en-US" dirty="0"/>
          </a:p>
        </p:txBody>
      </p:sp>
      <p:sp>
        <p:nvSpPr>
          <p:cNvPr id="77" name="タイトル 1"/>
          <p:cNvSpPr>
            <a:spLocks noGrp="1"/>
          </p:cNvSpPr>
          <p:nvPr>
            <p:ph type="title" hasCustomPrompt="1"/>
          </p:nvPr>
        </p:nvSpPr>
        <p:spPr>
          <a:xfrm>
            <a:off x="8228077" y="5247624"/>
            <a:ext cx="9577064" cy="1350907"/>
          </a:xfrm>
        </p:spPr>
        <p:txBody>
          <a:bodyPr anchor="b">
            <a:normAutofit/>
          </a:bodyPr>
          <a:lstStyle>
            <a:lvl1pP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78" name="正方形/長方形 77"/>
          <p:cNvSpPr/>
          <p:nvPr userDrawn="1"/>
        </p:nvSpPr>
        <p:spPr>
          <a:xfrm>
            <a:off x="8372093" y="661375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sz="3200" i="1" baseline="0">
                <a:solidFill>
                  <a:schemeClr val="accent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41261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30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par>
                                <p:cTn id="17" presetID="14" presetClass="entr" presetSubtype="10" fill="hold" grpId="0" nodeType="withEffect">
                                  <p:stCondLst>
                                    <p:cond delay="400"/>
                                  </p:stCondLst>
                                  <p:childTnLst>
                                    <p:set>
                                      <p:cBhvr>
                                        <p:cTn id="18" dur="1" fill="hold">
                                          <p:stCondLst>
                                            <p:cond delay="0"/>
                                          </p:stCondLst>
                                        </p:cTn>
                                        <p:tgtEl>
                                          <p:spTgt spid="70"/>
                                        </p:tgtEl>
                                        <p:attrNameLst>
                                          <p:attrName>style.visibility</p:attrName>
                                        </p:attrNameLst>
                                      </p:cBhvr>
                                      <p:to>
                                        <p:strVal val="visible"/>
                                      </p:to>
                                    </p:set>
                                    <p:animEffect transition="in" filter="randombar(horizontal)">
                                      <p:cBhvr>
                                        <p:cTn id="19" dur="500"/>
                                        <p:tgtEl>
                                          <p:spTgt spid="70"/>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grpId="0" nodeType="withEffect">
                                  <p:stCondLst>
                                    <p:cond delay="60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70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par>
                                <p:cTn id="32" presetID="14" presetClass="entr" presetSubtype="10" fill="hold" grpId="0" nodeType="withEffect">
                                  <p:stCondLst>
                                    <p:cond delay="90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par>
                                <p:cTn id="38" presetID="14" presetClass="entr" presetSubtype="10" fill="hold" grpId="0" nodeType="withEffect">
                                  <p:stCondLst>
                                    <p:cond delay="110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120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par>
                                <p:cTn id="44" presetID="14" presetClass="entr" presetSubtype="10" fill="hold" grpId="0" nodeType="withEffect">
                                  <p:stCondLst>
                                    <p:cond delay="1300"/>
                                  </p:stCondLst>
                                  <p:childTnLst>
                                    <p:set>
                                      <p:cBhvr>
                                        <p:cTn id="45" dur="1" fill="hold">
                                          <p:stCondLst>
                                            <p:cond delay="0"/>
                                          </p:stCondLst>
                                        </p:cTn>
                                        <p:tgtEl>
                                          <p:spTgt spid="38"/>
                                        </p:tgtEl>
                                        <p:attrNameLst>
                                          <p:attrName>style.visibility</p:attrName>
                                        </p:attrNameLst>
                                      </p:cBhvr>
                                      <p:to>
                                        <p:strVal val="visible"/>
                                      </p:to>
                                    </p:set>
                                    <p:animEffect transition="in" filter="randombar(horizontal)">
                                      <p:cBhvr>
                                        <p:cTn id="46" dur="500"/>
                                        <p:tgtEl>
                                          <p:spTgt spid="38"/>
                                        </p:tgtEl>
                                      </p:cBhvr>
                                    </p:animEffect>
                                  </p:childTnLst>
                                </p:cTn>
                              </p:par>
                              <p:par>
                                <p:cTn id="47" presetID="14" presetClass="entr" presetSubtype="10" fill="hold" grpId="0" nodeType="withEffect">
                                  <p:stCondLst>
                                    <p:cond delay="140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grpId="0" nodeType="withEffect">
                                  <p:stCondLst>
                                    <p:cond delay="150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par>
                                <p:cTn id="53" presetID="14" presetClass="entr" presetSubtype="10" fill="hold" grpId="0" nodeType="withEffect">
                                  <p:stCondLst>
                                    <p:cond delay="160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par>
                                <p:cTn id="56" presetID="14" presetClass="entr" presetSubtype="10" fill="hold" grpId="0" nodeType="withEffect">
                                  <p:stCondLst>
                                    <p:cond delay="1700"/>
                                  </p:stCondLst>
                                  <p:childTnLst>
                                    <p:set>
                                      <p:cBhvr>
                                        <p:cTn id="57" dur="1" fill="hold">
                                          <p:stCondLst>
                                            <p:cond delay="0"/>
                                          </p:stCondLst>
                                        </p:cTn>
                                        <p:tgtEl>
                                          <p:spTgt spid="4"/>
                                        </p:tgtEl>
                                        <p:attrNameLst>
                                          <p:attrName>style.visibility</p:attrName>
                                        </p:attrNameLst>
                                      </p:cBhvr>
                                      <p:to>
                                        <p:strVal val="visible"/>
                                      </p:to>
                                    </p:set>
                                    <p:animEffect transition="in" filter="randombar(horizontal)">
                                      <p:cBhvr>
                                        <p:cTn id="58" dur="500"/>
                                        <p:tgtEl>
                                          <p:spTgt spid="4"/>
                                        </p:tgtEl>
                                      </p:cBhvr>
                                    </p:animEffect>
                                  </p:childTnLst>
                                </p:cTn>
                              </p:par>
                            </p:childTnLst>
                          </p:cTn>
                        </p:par>
                        <p:par>
                          <p:cTn id="59" fill="hold">
                            <p:stCondLst>
                              <p:cond delay="2200"/>
                            </p:stCondLst>
                            <p:childTnLst>
                              <p:par>
                                <p:cTn id="60" presetID="2" presetClass="entr" presetSubtype="2" decel="100000" fill="hold" grpId="0" nodeType="afterEffect">
                                  <p:stCondLst>
                                    <p:cond delay="0"/>
                                  </p:stCondLst>
                                  <p:iterate type="wd">
                                    <p:tmPct val="10000"/>
                                  </p:iterate>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1+#ppt_w/2"/>
                                          </p:val>
                                        </p:tav>
                                        <p:tav tm="100000">
                                          <p:val>
                                            <p:strVal val="#ppt_x"/>
                                          </p:val>
                                        </p:tav>
                                      </p:tavLst>
                                    </p:anim>
                                    <p:anim calcmode="lin" valueType="num">
                                      <p:cBhvr additive="base">
                                        <p:cTn id="63" dur="500" fill="hold"/>
                                        <p:tgtEl>
                                          <p:spTgt spid="7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500" fill="hold"/>
                                        <p:tgtEl>
                                          <p:spTgt spid="78"/>
                                        </p:tgtEl>
                                        <p:attrNameLst>
                                          <p:attrName>ppt_x</p:attrName>
                                        </p:attrNameLst>
                                      </p:cBhvr>
                                      <p:tavLst>
                                        <p:tav tm="0">
                                          <p:val>
                                            <p:strVal val="1+#ppt_w/2"/>
                                          </p:val>
                                        </p:tav>
                                        <p:tav tm="100000">
                                          <p:val>
                                            <p:strVal val="#ppt_x"/>
                                          </p:val>
                                        </p:tav>
                                      </p:tavLst>
                                    </p:anim>
                                    <p:anim calcmode="lin" valueType="num">
                                      <p:cBhvr additive="base">
                                        <p:cTn id="67" dur="500" fill="hold"/>
                                        <p:tgtEl>
                                          <p:spTgt spid="78"/>
                                        </p:tgtEl>
                                        <p:attrNameLst>
                                          <p:attrName>ppt_y</p:attrName>
                                        </p:attrNameLst>
                                      </p:cBhvr>
                                      <p:tavLst>
                                        <p:tav tm="0">
                                          <p:val>
                                            <p:strVal val="#ppt_y"/>
                                          </p:val>
                                        </p:tav>
                                        <p:tav tm="100000">
                                          <p:val>
                                            <p:strVal val="#ppt_y"/>
                                          </p:val>
                                        </p:tav>
                                      </p:tavLst>
                                    </p:anim>
                                  </p:childTnLst>
                                </p:cTn>
                              </p:par>
                            </p:childTnLst>
                          </p:cTn>
                        </p:par>
                        <p:par>
                          <p:cTn id="68" fill="hold">
                            <p:stCondLst>
                              <p:cond delay="2800"/>
                            </p:stCondLst>
                            <p:childTnLst>
                              <p:par>
                                <p:cTn id="69" presetID="22" presetClass="entr" presetSubtype="8" fill="hold" grpId="0" nodeType="afterEffect">
                                  <p:stCondLst>
                                    <p:cond delay="0"/>
                                  </p:stCondLst>
                                  <p:iterate type="lt">
                                    <p:tmPct val="10000"/>
                                  </p:iterate>
                                  <p:childTnLst>
                                    <p:set>
                                      <p:cBhvr>
                                        <p:cTn id="70" dur="1" fill="hold">
                                          <p:stCondLst>
                                            <p:cond delay="0"/>
                                          </p:stCondLst>
                                        </p:cTn>
                                        <p:tgtEl>
                                          <p:spTgt spid="79">
                                            <p:txEl>
                                              <p:pRg st="0" end="0"/>
                                            </p:txEl>
                                          </p:spTgt>
                                        </p:tgtEl>
                                        <p:attrNameLst>
                                          <p:attrName>style.visibility</p:attrName>
                                        </p:attrNameLst>
                                      </p:cBhvr>
                                      <p:to>
                                        <p:strVal val="visible"/>
                                      </p:to>
                                    </p:set>
                                    <p:animEffect transition="in" filter="wipe(left)">
                                      <p:cBhvr>
                                        <p:cTn id="71"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13" grpId="0" animBg="1"/>
      <p:bldP spid="15" grpId="0" animBg="1"/>
      <p:bldP spid="25" grpId="0" animBg="1"/>
      <p:bldP spid="27" grpId="0" animBg="1"/>
      <p:bldP spid="28" grpId="0" animBg="1"/>
      <p:bldP spid="31" grpId="0" animBg="1"/>
      <p:bldP spid="18" grpId="0" animBg="1"/>
      <p:bldP spid="20" grpId="0" animBg="1"/>
      <p:bldP spid="32" grpId="0" animBg="1"/>
      <p:bldP spid="37" grpId="0" animBg="1"/>
      <p:bldP spid="38" grpId="0" animBg="1"/>
      <p:bldP spid="40" grpId="0" animBg="1"/>
      <p:bldP spid="70" grpId="0" animBg="1"/>
      <p:bldP spid="71" grpId="0" animBg="1"/>
      <p:bldP spid="77" grpId="0"/>
      <p:bldP spid="78" grpId="0" animBg="1"/>
      <p:bldP spid="79"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6" name="図プレースホルダー 3"/>
          <p:cNvSpPr>
            <a:spLocks noGrp="1"/>
          </p:cNvSpPr>
          <p:nvPr>
            <p:ph type="pic" sz="quarter" idx="12" hasCustomPrompt="1"/>
          </p:nvPr>
        </p:nvSpPr>
        <p:spPr>
          <a:xfrm>
            <a:off x="0" y="25731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1"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2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5" name="図プレースホルダー 3"/>
          <p:cNvSpPr>
            <a:spLocks noGrp="1"/>
          </p:cNvSpPr>
          <p:nvPr>
            <p:ph type="pic" sz="quarter" idx="11" hasCustomPrompt="1"/>
          </p:nvPr>
        </p:nvSpPr>
        <p:spPr>
          <a:xfrm>
            <a:off x="2614271" y="0"/>
            <a:ext cx="2617200" cy="2570400"/>
          </a:xfrm>
          <a:solidFill>
            <a:schemeClr val="accent6"/>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2"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4"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15"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27"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4" name="図プレースホルダー 3"/>
          <p:cNvSpPr>
            <a:spLocks noGrp="1"/>
          </p:cNvSpPr>
          <p:nvPr>
            <p:ph type="pic" sz="quarter" idx="16" hasCustomPrompt="1"/>
          </p:nvPr>
        </p:nvSpPr>
        <p:spPr>
          <a:xfrm>
            <a:off x="7833741" y="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6"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6"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8"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7"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19"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9"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31"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8"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2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0"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2"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7"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38"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39"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sz="1600" baseline="0"/>
            </a:lvl1pPr>
          </a:lstStyle>
          <a:p>
            <a:r>
              <a:rPr kumimoji="1" lang="en-US" altLang="ja-JP" dirty="0" smtClean="0"/>
              <a:t>Add an image</a:t>
            </a:r>
            <a:endParaRPr kumimoji="1" lang="ja-JP" altLang="en-US" dirty="0"/>
          </a:p>
        </p:txBody>
      </p:sp>
      <p:sp>
        <p:nvSpPr>
          <p:cNvPr id="40"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Tree>
    <p:extLst>
      <p:ext uri="{BB962C8B-B14F-4D97-AF65-F5344CB8AC3E}">
        <p14:creationId xmlns:p14="http://schemas.microsoft.com/office/powerpoint/2010/main" val="319857839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a:effectLst/>
      </p:bgPr>
    </p:bg>
    <p:spTree>
      <p:nvGrpSpPr>
        <p:cNvPr id="1" name=""/>
        <p:cNvGrpSpPr/>
        <p:nvPr/>
      </p:nvGrpSpPr>
      <p:grpSpPr>
        <a:xfrm>
          <a:off x="0" y="0"/>
          <a:ext cx="0" cy="0"/>
          <a:chOff x="0" y="0"/>
          <a:chExt cx="0" cy="0"/>
        </a:xfrm>
      </p:grpSpPr>
      <p:sp>
        <p:nvSpPr>
          <p:cNvPr id="19" name="円/楕円 18"/>
          <p:cNvSpPr/>
          <p:nvPr userDrawn="1"/>
        </p:nvSpPr>
        <p:spPr>
          <a:xfrm>
            <a:off x="15302222" y="6021206"/>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0" name="円/楕円 19"/>
          <p:cNvSpPr/>
          <p:nvPr userDrawn="1"/>
        </p:nvSpPr>
        <p:spPr>
          <a:xfrm>
            <a:off x="1776050" y="3775348"/>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619487" y="3343300"/>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3579631" y="4035524"/>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円/楕円 22"/>
          <p:cNvSpPr/>
          <p:nvPr userDrawn="1"/>
        </p:nvSpPr>
        <p:spPr>
          <a:xfrm>
            <a:off x="16477199" y="5820740"/>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kumimoji="1" lang="en-US" altLang="ja-JP" dirty="0" smtClean="0"/>
              <a:t>Add an image</a:t>
            </a:r>
            <a:endParaRPr kumimoji="1" lang="ja-JP" altLang="en-US" dirty="0"/>
          </a:p>
        </p:txBody>
      </p:sp>
      <p:sp>
        <p:nvSpPr>
          <p:cNvPr id="5"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6"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7"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kumimoji="1" lang="en-US" altLang="ja-JP" dirty="0" smtClean="0"/>
              <a:t>Add an image</a:t>
            </a:r>
            <a:endParaRPr kumimoji="1" lang="ja-JP" altLang="en-US" dirty="0"/>
          </a:p>
        </p:txBody>
      </p:sp>
      <p:sp>
        <p:nvSpPr>
          <p:cNvPr id="10"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1"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2"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3"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marL="0" marR="0" indent="0" algn="l" defTabSz="1632753"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smtClean="0"/>
              <a:t>Add an image</a:t>
            </a:r>
            <a:endParaRPr kumimoji="1" lang="ja-JP" altLang="en-US" dirty="0" smtClean="0"/>
          </a:p>
          <a:p>
            <a:endParaRPr kumimoji="1" lang="ja-JP" altLang="en-US" dirty="0"/>
          </a:p>
        </p:txBody>
      </p:sp>
      <p:sp>
        <p:nvSpPr>
          <p:cNvPr id="16" name="タイトル 1"/>
          <p:cNvSpPr>
            <a:spLocks noGrp="1"/>
          </p:cNvSpPr>
          <p:nvPr>
            <p:ph type="title" hasCustomPrompt="1"/>
          </p:nvPr>
        </p:nvSpPr>
        <p:spPr>
          <a:xfrm>
            <a:off x="725714" y="3955852"/>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17" name="正方形/長方形 16"/>
          <p:cNvSpPr/>
          <p:nvPr userDrawn="1"/>
        </p:nvSpPr>
        <p:spPr>
          <a:xfrm>
            <a:off x="7522233" y="5321983"/>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sz="3200" i="1" baseline="0">
                <a:solidFill>
                  <a:schemeClr val="accent1"/>
                </a:solidFill>
                <a:latin typeface="+mn-lt"/>
              </a:defRPr>
            </a:lvl1pPr>
          </a:lstStyle>
          <a:p>
            <a:pPr lvl="0"/>
            <a:r>
              <a:rPr kumimoji="1" lang="en-US" altLang="ja-JP" dirty="0" smtClean="0"/>
              <a:t>Text goes here</a:t>
            </a:r>
            <a:endParaRPr kumimoji="1" lang="ja-JP" altLang="en-US" dirty="0" smtClean="0"/>
          </a:p>
        </p:txBody>
      </p:sp>
      <p:sp>
        <p:nvSpPr>
          <p:cNvPr id="24" name="円/楕円 23"/>
          <p:cNvSpPr/>
          <p:nvPr userDrawn="1"/>
        </p:nvSpPr>
        <p:spPr>
          <a:xfrm>
            <a:off x="17313986" y="5243147"/>
            <a:ext cx="757710" cy="7577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Tree>
    <p:extLst>
      <p:ext uri="{BB962C8B-B14F-4D97-AF65-F5344CB8AC3E}">
        <p14:creationId xmlns:p14="http://schemas.microsoft.com/office/powerpoint/2010/main" val="19293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2750"/>
                            </p:stCondLst>
                            <p:childTnLst>
                              <p:par>
                                <p:cTn id="36" presetID="2" presetClass="entr" presetSubtype="8" decel="100000" fill="hold" grpId="0" nodeType="afterEffect">
                                  <p:stCondLst>
                                    <p:cond delay="250"/>
                                  </p:stCondLst>
                                  <p:iterate type="wd">
                                    <p:tmPct val="10000"/>
                                  </p:iterate>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3600"/>
                            </p:stCondLst>
                            <p:childTnLst>
                              <p:par>
                                <p:cTn id="45" presetID="22" presetClass="entr" presetSubtype="8" fill="hold" grpId="0" nodeType="afterEffect">
                                  <p:stCondLst>
                                    <p:cond delay="0"/>
                                  </p:stCondLst>
                                  <p:iterate type="lt">
                                    <p:tmPct val="10000"/>
                                  </p:iterate>
                                  <p:childTnLst>
                                    <p:set>
                                      <p:cBhvr>
                                        <p:cTn id="46" dur="1" fill="hold">
                                          <p:stCondLst>
                                            <p:cond delay="0"/>
                                          </p:stCondLst>
                                        </p:cTn>
                                        <p:tgtEl>
                                          <p:spTgt spid="18">
                                            <p:txEl>
                                              <p:pRg st="0" end="0"/>
                                            </p:txEl>
                                          </p:spTgt>
                                        </p:tgtEl>
                                        <p:attrNameLst>
                                          <p:attrName>style.visibility</p:attrName>
                                        </p:attrNameLst>
                                      </p:cBhvr>
                                      <p:to>
                                        <p:strVal val="visible"/>
                                      </p:to>
                                    </p:set>
                                    <p:animEffect transition="in" filter="wipe(left)">
                                      <p:cBhvr>
                                        <p:cTn id="47" dur="500"/>
                                        <p:tgtEl>
                                          <p:spTgt spid="18">
                                            <p:txEl>
                                              <p:pRg st="0" end="0"/>
                                            </p:tx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400" fill="hold"/>
                                        <p:tgtEl>
                                          <p:spTgt spid="21"/>
                                        </p:tgtEl>
                                        <p:attrNameLst>
                                          <p:attrName>ppt_w</p:attrName>
                                        </p:attrNameLst>
                                      </p:cBhvr>
                                      <p:tavLst>
                                        <p:tav tm="0">
                                          <p:val>
                                            <p:fltVal val="0"/>
                                          </p:val>
                                        </p:tav>
                                        <p:tav tm="100000">
                                          <p:val>
                                            <p:strVal val="#ppt_w"/>
                                          </p:val>
                                        </p:tav>
                                      </p:tavLst>
                                    </p:anim>
                                    <p:anim calcmode="lin" valueType="num">
                                      <p:cBhvr>
                                        <p:cTn id="51" dur="400" fill="hold"/>
                                        <p:tgtEl>
                                          <p:spTgt spid="21"/>
                                        </p:tgtEl>
                                        <p:attrNameLst>
                                          <p:attrName>ppt_h</p:attrName>
                                        </p:attrNameLst>
                                      </p:cBhvr>
                                      <p:tavLst>
                                        <p:tav tm="0">
                                          <p:val>
                                            <p:fltVal val="0"/>
                                          </p:val>
                                        </p:tav>
                                        <p:tav tm="100000">
                                          <p:val>
                                            <p:strVal val="#ppt_h"/>
                                          </p:val>
                                        </p:tav>
                                      </p:tavLst>
                                    </p:anim>
                                    <p:animEffect transition="in" filter="fade">
                                      <p:cBhvr>
                                        <p:cTn id="52" dur="400"/>
                                        <p:tgtEl>
                                          <p:spTgt spid="21"/>
                                        </p:tgtEl>
                                      </p:cBhvr>
                                    </p:animEffect>
                                  </p:childTnLst>
                                </p:cTn>
                              </p:par>
                              <p:par>
                                <p:cTn id="53" presetID="53" presetClass="entr" presetSubtype="16" fill="hold" grpId="0" nodeType="withEffect">
                                  <p:stCondLst>
                                    <p:cond delay="100"/>
                                  </p:stCondLst>
                                  <p:childTnLst>
                                    <p:set>
                                      <p:cBhvr>
                                        <p:cTn id="54" dur="1" fill="hold">
                                          <p:stCondLst>
                                            <p:cond delay="0"/>
                                          </p:stCondLst>
                                        </p:cTn>
                                        <p:tgtEl>
                                          <p:spTgt spid="20"/>
                                        </p:tgtEl>
                                        <p:attrNameLst>
                                          <p:attrName>style.visibility</p:attrName>
                                        </p:attrNameLst>
                                      </p:cBhvr>
                                      <p:to>
                                        <p:strVal val="visible"/>
                                      </p:to>
                                    </p:set>
                                    <p:anim calcmode="lin" valueType="num">
                                      <p:cBhvr>
                                        <p:cTn id="55" dur="400" fill="hold"/>
                                        <p:tgtEl>
                                          <p:spTgt spid="20"/>
                                        </p:tgtEl>
                                        <p:attrNameLst>
                                          <p:attrName>ppt_w</p:attrName>
                                        </p:attrNameLst>
                                      </p:cBhvr>
                                      <p:tavLst>
                                        <p:tav tm="0">
                                          <p:val>
                                            <p:fltVal val="0"/>
                                          </p:val>
                                        </p:tav>
                                        <p:tav tm="100000">
                                          <p:val>
                                            <p:strVal val="#ppt_w"/>
                                          </p:val>
                                        </p:tav>
                                      </p:tavLst>
                                    </p:anim>
                                    <p:anim calcmode="lin" valueType="num">
                                      <p:cBhvr>
                                        <p:cTn id="56" dur="400" fill="hold"/>
                                        <p:tgtEl>
                                          <p:spTgt spid="20"/>
                                        </p:tgtEl>
                                        <p:attrNameLst>
                                          <p:attrName>ppt_h</p:attrName>
                                        </p:attrNameLst>
                                      </p:cBhvr>
                                      <p:tavLst>
                                        <p:tav tm="0">
                                          <p:val>
                                            <p:fltVal val="0"/>
                                          </p:val>
                                        </p:tav>
                                        <p:tav tm="100000">
                                          <p:val>
                                            <p:strVal val="#ppt_h"/>
                                          </p:val>
                                        </p:tav>
                                      </p:tavLst>
                                    </p:anim>
                                    <p:animEffect transition="in" filter="fade">
                                      <p:cBhvr>
                                        <p:cTn id="57" dur="400"/>
                                        <p:tgtEl>
                                          <p:spTgt spid="20"/>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2"/>
                                        </p:tgtEl>
                                        <p:attrNameLst>
                                          <p:attrName>style.visibility</p:attrName>
                                        </p:attrNameLst>
                                      </p:cBhvr>
                                      <p:to>
                                        <p:strVal val="visible"/>
                                      </p:to>
                                    </p:set>
                                    <p:anim calcmode="lin" valueType="num">
                                      <p:cBhvr>
                                        <p:cTn id="60" dur="400" fill="hold"/>
                                        <p:tgtEl>
                                          <p:spTgt spid="22"/>
                                        </p:tgtEl>
                                        <p:attrNameLst>
                                          <p:attrName>ppt_w</p:attrName>
                                        </p:attrNameLst>
                                      </p:cBhvr>
                                      <p:tavLst>
                                        <p:tav tm="0">
                                          <p:val>
                                            <p:fltVal val="0"/>
                                          </p:val>
                                        </p:tav>
                                        <p:tav tm="100000">
                                          <p:val>
                                            <p:strVal val="#ppt_w"/>
                                          </p:val>
                                        </p:tav>
                                      </p:tavLst>
                                    </p:anim>
                                    <p:anim calcmode="lin" valueType="num">
                                      <p:cBhvr>
                                        <p:cTn id="61" dur="400" fill="hold"/>
                                        <p:tgtEl>
                                          <p:spTgt spid="22"/>
                                        </p:tgtEl>
                                        <p:attrNameLst>
                                          <p:attrName>ppt_h</p:attrName>
                                        </p:attrNameLst>
                                      </p:cBhvr>
                                      <p:tavLst>
                                        <p:tav tm="0">
                                          <p:val>
                                            <p:fltVal val="0"/>
                                          </p:val>
                                        </p:tav>
                                        <p:tav tm="100000">
                                          <p:val>
                                            <p:strVal val="#ppt_h"/>
                                          </p:val>
                                        </p:tav>
                                      </p:tavLst>
                                    </p:anim>
                                    <p:animEffect transition="in" filter="fade">
                                      <p:cBhvr>
                                        <p:cTn id="62" dur="400"/>
                                        <p:tgtEl>
                                          <p:spTgt spid="22"/>
                                        </p:tgtEl>
                                      </p:cBhvr>
                                    </p:animEffect>
                                  </p:childTnLst>
                                </p:cTn>
                              </p:par>
                              <p:par>
                                <p:cTn id="63" presetID="53" presetClass="entr" presetSubtype="16" fill="hold" grpId="0" nodeType="withEffect">
                                  <p:stCondLst>
                                    <p:cond delay="300"/>
                                  </p:stCondLst>
                                  <p:childTnLst>
                                    <p:set>
                                      <p:cBhvr>
                                        <p:cTn id="64" dur="1" fill="hold">
                                          <p:stCondLst>
                                            <p:cond delay="0"/>
                                          </p:stCondLst>
                                        </p:cTn>
                                        <p:tgtEl>
                                          <p:spTgt spid="19"/>
                                        </p:tgtEl>
                                        <p:attrNameLst>
                                          <p:attrName>style.visibility</p:attrName>
                                        </p:attrNameLst>
                                      </p:cBhvr>
                                      <p:to>
                                        <p:strVal val="visible"/>
                                      </p:to>
                                    </p:set>
                                    <p:anim calcmode="lin" valueType="num">
                                      <p:cBhvr>
                                        <p:cTn id="65" dur="400" fill="hold"/>
                                        <p:tgtEl>
                                          <p:spTgt spid="19"/>
                                        </p:tgtEl>
                                        <p:attrNameLst>
                                          <p:attrName>ppt_w</p:attrName>
                                        </p:attrNameLst>
                                      </p:cBhvr>
                                      <p:tavLst>
                                        <p:tav tm="0">
                                          <p:val>
                                            <p:fltVal val="0"/>
                                          </p:val>
                                        </p:tav>
                                        <p:tav tm="100000">
                                          <p:val>
                                            <p:strVal val="#ppt_w"/>
                                          </p:val>
                                        </p:tav>
                                      </p:tavLst>
                                    </p:anim>
                                    <p:anim calcmode="lin" valueType="num">
                                      <p:cBhvr>
                                        <p:cTn id="66" dur="400" fill="hold"/>
                                        <p:tgtEl>
                                          <p:spTgt spid="19"/>
                                        </p:tgtEl>
                                        <p:attrNameLst>
                                          <p:attrName>ppt_h</p:attrName>
                                        </p:attrNameLst>
                                      </p:cBhvr>
                                      <p:tavLst>
                                        <p:tav tm="0">
                                          <p:val>
                                            <p:fltVal val="0"/>
                                          </p:val>
                                        </p:tav>
                                        <p:tav tm="100000">
                                          <p:val>
                                            <p:strVal val="#ppt_h"/>
                                          </p:val>
                                        </p:tav>
                                      </p:tavLst>
                                    </p:anim>
                                    <p:animEffect transition="in" filter="fade">
                                      <p:cBhvr>
                                        <p:cTn id="67" dur="400"/>
                                        <p:tgtEl>
                                          <p:spTgt spid="19"/>
                                        </p:tgtEl>
                                      </p:cBhvr>
                                    </p:animEffect>
                                  </p:childTnLst>
                                </p:cTn>
                              </p:par>
                              <p:par>
                                <p:cTn id="68" presetID="53" presetClass="entr" presetSubtype="16" fill="hold" grpId="0" nodeType="withEffect">
                                  <p:stCondLst>
                                    <p:cond delay="400"/>
                                  </p:stCondLst>
                                  <p:childTnLst>
                                    <p:set>
                                      <p:cBhvr>
                                        <p:cTn id="69" dur="1" fill="hold">
                                          <p:stCondLst>
                                            <p:cond delay="0"/>
                                          </p:stCondLst>
                                        </p:cTn>
                                        <p:tgtEl>
                                          <p:spTgt spid="23"/>
                                        </p:tgtEl>
                                        <p:attrNameLst>
                                          <p:attrName>style.visibility</p:attrName>
                                        </p:attrNameLst>
                                      </p:cBhvr>
                                      <p:to>
                                        <p:strVal val="visible"/>
                                      </p:to>
                                    </p:set>
                                    <p:anim calcmode="lin" valueType="num">
                                      <p:cBhvr>
                                        <p:cTn id="70" dur="400" fill="hold"/>
                                        <p:tgtEl>
                                          <p:spTgt spid="23"/>
                                        </p:tgtEl>
                                        <p:attrNameLst>
                                          <p:attrName>ppt_w</p:attrName>
                                        </p:attrNameLst>
                                      </p:cBhvr>
                                      <p:tavLst>
                                        <p:tav tm="0">
                                          <p:val>
                                            <p:fltVal val="0"/>
                                          </p:val>
                                        </p:tav>
                                        <p:tav tm="100000">
                                          <p:val>
                                            <p:strVal val="#ppt_w"/>
                                          </p:val>
                                        </p:tav>
                                      </p:tavLst>
                                    </p:anim>
                                    <p:anim calcmode="lin" valueType="num">
                                      <p:cBhvr>
                                        <p:cTn id="71" dur="400" fill="hold"/>
                                        <p:tgtEl>
                                          <p:spTgt spid="23"/>
                                        </p:tgtEl>
                                        <p:attrNameLst>
                                          <p:attrName>ppt_h</p:attrName>
                                        </p:attrNameLst>
                                      </p:cBhvr>
                                      <p:tavLst>
                                        <p:tav tm="0">
                                          <p:val>
                                            <p:fltVal val="0"/>
                                          </p:val>
                                        </p:tav>
                                        <p:tav tm="100000">
                                          <p:val>
                                            <p:strVal val="#ppt_h"/>
                                          </p:val>
                                        </p:tav>
                                      </p:tavLst>
                                    </p:anim>
                                    <p:animEffect transition="in" filter="fade">
                                      <p:cBhvr>
                                        <p:cTn id="72" dur="400"/>
                                        <p:tgtEl>
                                          <p:spTgt spid="23"/>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fill="hold"/>
                                        <p:tgtEl>
                                          <p:spTgt spid="24"/>
                                        </p:tgtEl>
                                        <p:attrNameLst>
                                          <p:attrName>ppt_w</p:attrName>
                                        </p:attrNameLst>
                                      </p:cBhvr>
                                      <p:tavLst>
                                        <p:tav tm="0">
                                          <p:val>
                                            <p:fltVal val="0"/>
                                          </p:val>
                                        </p:tav>
                                        <p:tav tm="100000">
                                          <p:val>
                                            <p:strVal val="#ppt_w"/>
                                          </p:val>
                                        </p:tav>
                                      </p:tavLst>
                                    </p:anim>
                                    <p:anim calcmode="lin" valueType="num">
                                      <p:cBhvr>
                                        <p:cTn id="76" dur="400" fill="hold"/>
                                        <p:tgtEl>
                                          <p:spTgt spid="24"/>
                                        </p:tgtEl>
                                        <p:attrNameLst>
                                          <p:attrName>ppt_h</p:attrName>
                                        </p:attrNameLst>
                                      </p:cBhvr>
                                      <p:tavLst>
                                        <p:tav tm="0">
                                          <p:val>
                                            <p:fltVal val="0"/>
                                          </p:val>
                                        </p:tav>
                                        <p:tav tm="100000">
                                          <p:val>
                                            <p:strVal val="#ppt_h"/>
                                          </p:val>
                                        </p:tav>
                                      </p:tavLst>
                                    </p:anim>
                                    <p:animEffect transition="in" filter="fade">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animBg="1"/>
      <p:bldP spid="18" grpId="0" build="p">
        <p:tmplLst>
          <p:tmpl lvl="1">
            <p:tnLst>
              <p:par>
                <p:cTn presetID="22" presetClass="entr" presetSubtype="8"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3" name="正方形/長方形 12"/>
          <p:cNvSpPr/>
          <p:nvPr userDrawn="1"/>
        </p:nvSpPr>
        <p:spPr>
          <a:xfrm>
            <a:off x="1222326" y="801324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2"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250"/>
                            </p:stCondLst>
                            <p:childTnLst>
                              <p:par>
                                <p:cTn id="20" presetID="2" presetClass="entr" presetSubtype="8" decel="100000" fill="hold" grpId="0" nodeType="after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50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animBg="1"/>
      <p:bldP spid="12"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4" grpId="0" animBg="1">
        <p:tmplLst>
          <p:tmpl>
            <p:tnLst>
              <p:par>
                <p:cTn presetID="22" presetClass="entr" presetSubtype="8"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1" name=""/>
        <p:cNvGrpSpPr/>
        <p:nvPr/>
      </p:nvGrpSpPr>
      <p:grpSpPr>
        <a:xfrm>
          <a:off x="0" y="0"/>
          <a:ext cx="0" cy="0"/>
          <a:chOff x="0" y="0"/>
          <a:chExt cx="0" cy="0"/>
        </a:xfrm>
      </p:grpSpPr>
      <p:sp>
        <p:nvSpPr>
          <p:cNvPr id="5" name="正方形/長方形 4"/>
          <p:cNvSpPr/>
          <p:nvPr userDrawn="1"/>
        </p:nvSpPr>
        <p:spPr>
          <a:xfrm>
            <a:off x="0" y="0"/>
            <a:ext cx="51435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8"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9"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0" name="正方形/長方形 9"/>
          <p:cNvSpPr/>
          <p:nvPr userDrawn="1"/>
        </p:nvSpPr>
        <p:spPr>
          <a:xfrm>
            <a:off x="9142413" y="5143500"/>
            <a:ext cx="410525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marL="0" marR="0" indent="0" algn="l" defTabSz="1632753" rtl="0" eaLnBrk="1" fontAlgn="auto" latinLnBrk="0" hangingPunct="1">
              <a:lnSpc>
                <a:spcPct val="120000"/>
              </a:lnSpc>
              <a:spcBef>
                <a:spcPts val="1200"/>
              </a:spcBef>
              <a:spcAft>
                <a:spcPts val="0"/>
              </a:spcAft>
              <a:buClrTx/>
              <a:buSzTx/>
              <a:buFont typeface="Arial" panose="020B0604020202020204" pitchFamily="34" charset="0"/>
              <a:buNone/>
              <a:tabLst/>
              <a:defRPr sz="1600"/>
            </a:lvl1pPr>
          </a:lstStyle>
          <a:p>
            <a:r>
              <a:rPr kumimoji="1" lang="en-US" altLang="ja-JP" dirty="0" smtClean="0"/>
              <a:t>Add an image</a:t>
            </a:r>
            <a:endParaRPr kumimoji="1" lang="ja-JP" altLang="en-US" dirty="0" smtClean="0"/>
          </a:p>
          <a:p>
            <a:endParaRPr kumimoji="1" lang="ja-JP" altLang="en-US" dirty="0"/>
          </a:p>
        </p:txBody>
      </p:sp>
      <p:sp>
        <p:nvSpPr>
          <p:cNvPr id="12" name="タイトル 1"/>
          <p:cNvSpPr>
            <a:spLocks noGrp="1"/>
          </p:cNvSpPr>
          <p:nvPr>
            <p:ph type="title" hasCustomPrompt="1"/>
          </p:nvPr>
        </p:nvSpPr>
        <p:spPr>
          <a:xfrm>
            <a:off x="214214" y="751012"/>
            <a:ext cx="4680520" cy="1566931"/>
          </a:xfrm>
        </p:spPr>
        <p:txBody>
          <a:bodyPr anchor="b">
            <a:normAutofit/>
          </a:bodyPr>
          <a:lstStyle>
            <a:lvl1pPr algn="ctr">
              <a:defRPr sz="3600" baseline="0">
                <a:solidFill>
                  <a:schemeClr val="bg1"/>
                </a:solidFill>
                <a:latin typeface="Route 159 SemiBold" pitchFamily="50" charset="0"/>
              </a:defRPr>
            </a:lvl1pPr>
          </a:lstStyle>
          <a:p>
            <a:r>
              <a:rPr kumimoji="1" lang="en-US" altLang="ja-JP" dirty="0" smtClean="0"/>
              <a:t>Text goes here</a:t>
            </a:r>
            <a:endParaRPr kumimoji="1" lang="ja-JP" altLang="en-US" dirty="0"/>
          </a:p>
        </p:txBody>
      </p:sp>
      <p:sp>
        <p:nvSpPr>
          <p:cNvPr id="13"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14"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224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1750"/>
                            </p:stCondLst>
                            <p:childTnLst>
                              <p:par>
                                <p:cTn id="24" presetID="2" presetClass="entr" presetSubtype="1" decel="100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10" name="正方形/長方形 9"/>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0" y="5965370"/>
            <a:ext cx="18286413" cy="43216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8462" y="4451598"/>
            <a:ext cx="1009181" cy="1513772"/>
          </a:xfrm>
          <a:prstGeom prst="rect">
            <a:avLst/>
          </a:prstGeom>
        </p:spPr>
      </p:pic>
      <p:pic>
        <p:nvPicPr>
          <p:cNvPr id="13" name="図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034" y="4457082"/>
            <a:ext cx="981758" cy="1508288"/>
          </a:xfrm>
          <a:prstGeom prst="rect">
            <a:avLst/>
          </a:prstGeom>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5154" y="4160910"/>
            <a:ext cx="1206628" cy="1804459"/>
          </a:xfrm>
          <a:prstGeom prst="rect">
            <a:avLst/>
          </a:prstGeom>
        </p:spPr>
      </p:pic>
      <p:pic>
        <p:nvPicPr>
          <p:cNvPr id="15" name="図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95418" y="3705682"/>
            <a:ext cx="1061284" cy="2259688"/>
          </a:xfrm>
          <a:prstGeom prst="rect">
            <a:avLst/>
          </a:prstGeom>
        </p:spPr>
      </p:pic>
      <p:pic>
        <p:nvPicPr>
          <p:cNvPr id="16" name="図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94825" y="3628895"/>
            <a:ext cx="1173721" cy="2336475"/>
          </a:xfrm>
          <a:prstGeom prst="rect">
            <a:avLst/>
          </a:prstGeom>
        </p:spPr>
      </p:pic>
      <p:pic>
        <p:nvPicPr>
          <p:cNvPr id="17" name="図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306314" y="3283360"/>
            <a:ext cx="1170979" cy="2682009"/>
          </a:xfrm>
          <a:prstGeom prst="rect">
            <a:avLst/>
          </a:prstGeom>
        </p:spPr>
      </p:pic>
      <p:sp>
        <p:nvSpPr>
          <p:cNvPr id="29"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sz="2800" i="0" baseline="0">
                <a:solidFill>
                  <a:schemeClr val="accent1"/>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0"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sz="2800" i="0" baseline="0">
                <a:solidFill>
                  <a:schemeClr val="accent3"/>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sz="2800" i="0" baseline="0">
                <a:solidFill>
                  <a:schemeClr val="accent5"/>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2"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sz="2800" i="0" baseline="0">
                <a:solidFill>
                  <a:schemeClr val="accent4"/>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3"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sz="2800" i="0" baseline="0">
                <a:solidFill>
                  <a:schemeClr val="accent2"/>
                </a:solidFill>
                <a:latin typeface="Route 159 SemiBold" pitchFamily="50" charset="0"/>
              </a:defRPr>
            </a:lvl1pPr>
          </a:lstStyle>
          <a:p>
            <a:pPr lvl="0"/>
            <a:r>
              <a:rPr kumimoji="1" lang="en-US" altLang="ja-JP" dirty="0" smtClean="0"/>
              <a:t>Text goes here</a:t>
            </a:r>
            <a:endParaRPr kumimoji="1" lang="ja-JP" altLang="en-US" dirty="0" smtClean="0"/>
          </a:p>
        </p:txBody>
      </p:sp>
      <p:sp>
        <p:nvSpPr>
          <p:cNvPr id="34"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sz="2800" i="0" baseline="0">
                <a:solidFill>
                  <a:schemeClr val="accent6"/>
                </a:solidFill>
                <a:latin typeface="Route 159 SemiBold" pitchFamily="50" charset="0"/>
              </a:defRPr>
            </a:lvl1pPr>
          </a:lstStyle>
          <a:p>
            <a:pPr lvl="0"/>
            <a:r>
              <a:rPr kumimoji="1" lang="en-US" altLang="ja-JP" dirty="0" smtClean="0"/>
              <a:t>Text goes here</a:t>
            </a:r>
            <a:endParaRPr kumimoji="1" lang="ja-JP" altLang="en-US" dirty="0" smtClean="0"/>
          </a:p>
        </p:txBody>
      </p:sp>
      <p:cxnSp>
        <p:nvCxnSpPr>
          <p:cNvPr id="36" name="直線コネクタ 35"/>
          <p:cNvCxnSpPr>
            <a:stCxn id="29" idx="2"/>
          </p:cNvCxnSpPr>
          <p:nvPr userDrawn="1"/>
        </p:nvCxnSpPr>
        <p:spPr>
          <a:xfrm>
            <a:off x="3237353" y="3638406"/>
            <a:ext cx="0" cy="672337"/>
          </a:xfrm>
          <a:prstGeom prst="line">
            <a:avLst/>
          </a:prstGeom>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5425323" y="2917371"/>
            <a:ext cx="0" cy="1383775"/>
          </a:xfrm>
          <a:prstGeom prst="line">
            <a:avLst/>
          </a:prstGeom>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7903696" y="2046514"/>
            <a:ext cx="0" cy="1898912"/>
          </a:xfrm>
          <a:prstGeom prst="line">
            <a:avLst/>
          </a:prstGeom>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10068670" y="3148370"/>
            <a:ext cx="0" cy="335059"/>
          </a:xfrm>
          <a:prstGeom prst="line">
            <a:avLst/>
          </a:prstGeom>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12481685" y="2261998"/>
            <a:ext cx="0" cy="1221431"/>
          </a:xfrm>
          <a:prstGeom prst="line">
            <a:avLst/>
          </a:prstGeom>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a:off x="14906985" y="1384448"/>
            <a:ext cx="0" cy="1763922"/>
          </a:xfrm>
          <a:prstGeom prst="line">
            <a:avLst/>
          </a:prstGeom>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3" name="タイトル 1"/>
          <p:cNvSpPr>
            <a:spLocks noGrp="1"/>
          </p:cNvSpPr>
          <p:nvPr>
            <p:ph type="title" hasCustomPrompt="1"/>
          </p:nvPr>
        </p:nvSpPr>
        <p:spPr>
          <a:xfrm>
            <a:off x="725714" y="6321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54" name="正方形/長方形 53"/>
          <p:cNvSpPr/>
          <p:nvPr userDrawn="1"/>
        </p:nvSpPr>
        <p:spPr>
          <a:xfrm>
            <a:off x="7522233" y="7687812"/>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Tree>
    <p:extLst>
      <p:ext uri="{BB962C8B-B14F-4D97-AF65-F5344CB8AC3E}">
        <p14:creationId xmlns:p14="http://schemas.microsoft.com/office/powerpoint/2010/main" val="211789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750"/>
                            </p:stCondLst>
                            <p:childTnLst>
                              <p:par>
                                <p:cTn id="18" presetID="53" presetClass="entr" presetSubtype="16" fill="hold" grpId="0" nodeType="afterEffect">
                                  <p:stCondLst>
                                    <p:cond delay="0"/>
                                  </p:stCondLst>
                                  <p:iterate type="lt">
                                    <p:tmPct val="5000"/>
                                  </p:iterate>
                                  <p:childTnLst>
                                    <p:set>
                                      <p:cBhvr>
                                        <p:cTn id="19" dur="1" fill="hold">
                                          <p:stCondLst>
                                            <p:cond delay="0"/>
                                          </p:stCondLst>
                                        </p:cTn>
                                        <p:tgtEl>
                                          <p:spTgt spid="29">
                                            <p:txEl>
                                              <p:pRg st="0" end="0"/>
                                            </p:txEl>
                                          </p:spTgt>
                                        </p:tgtEl>
                                        <p:attrNameLst>
                                          <p:attrName>style.visibility</p:attrName>
                                        </p:attrNameLst>
                                      </p:cBhvr>
                                      <p:to>
                                        <p:strVal val="visible"/>
                                      </p:to>
                                    </p:set>
                                    <p:anim calcmode="lin" valueType="num">
                                      <p:cBhvr>
                                        <p:cTn id="20"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29">
                                            <p:txEl>
                                              <p:pRg st="0" end="0"/>
                                            </p:txEl>
                                          </p:spTgt>
                                        </p:tgtEl>
                                      </p:cBhvr>
                                    </p:animEffect>
                                  </p:childTnLst>
                                </p:cTn>
                              </p:par>
                            </p:childTnLst>
                          </p:cTn>
                        </p:par>
                        <p:par>
                          <p:cTn id="23" fill="hold">
                            <p:stCondLst>
                              <p:cond delay="2525"/>
                            </p:stCondLst>
                            <p:childTnLst>
                              <p:par>
                                <p:cTn id="24" presetID="2" presetClass="entr" presetSubtype="1"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750" fill="hold"/>
                                        <p:tgtEl>
                                          <p:spTgt spid="13"/>
                                        </p:tgtEl>
                                        <p:attrNameLst>
                                          <p:attrName>ppt_x</p:attrName>
                                        </p:attrNameLst>
                                      </p:cBhvr>
                                      <p:tavLst>
                                        <p:tav tm="0">
                                          <p:val>
                                            <p:strVal val="#ppt_x"/>
                                          </p:val>
                                        </p:tav>
                                        <p:tav tm="100000">
                                          <p:val>
                                            <p:strVal val="#ppt_x"/>
                                          </p:val>
                                        </p:tav>
                                      </p:tavLst>
                                    </p:anim>
                                    <p:anim calcmode="lin" valueType="num">
                                      <p:cBhvr additive="base">
                                        <p:cTn id="27" dur="75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275"/>
                            </p:stCondLst>
                            <p:childTnLst>
                              <p:par>
                                <p:cTn id="29" presetID="22" presetClass="entr" presetSubtype="4"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childTnLst>
                          </p:cTn>
                        </p:par>
                        <p:par>
                          <p:cTn id="32" fill="hold">
                            <p:stCondLst>
                              <p:cond delay="3775"/>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30">
                                            <p:txEl>
                                              <p:pRg st="0" end="0"/>
                                            </p:txEl>
                                          </p:spTgt>
                                        </p:tgtEl>
                                        <p:attrNameLst>
                                          <p:attrName>style.visibility</p:attrName>
                                        </p:attrNameLst>
                                      </p:cBhvr>
                                      <p:to>
                                        <p:strVal val="visible"/>
                                      </p:to>
                                    </p:set>
                                    <p:anim calcmode="lin" valueType="num">
                                      <p:cBhvr>
                                        <p:cTn id="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0">
                                            <p:txEl>
                                              <p:pRg st="0" end="0"/>
                                            </p:txEl>
                                          </p:spTgt>
                                        </p:tgtEl>
                                      </p:cBhvr>
                                    </p:animEffect>
                                  </p:childTnLst>
                                </p:cTn>
                              </p:par>
                            </p:childTnLst>
                          </p:cTn>
                        </p:par>
                        <p:par>
                          <p:cTn id="38" fill="hold">
                            <p:stCondLst>
                              <p:cond delay="4550"/>
                            </p:stCondLst>
                            <p:childTnLst>
                              <p:par>
                                <p:cTn id="39" presetID="2" presetClass="entr" presetSubtype="1"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750" fill="hold"/>
                                        <p:tgtEl>
                                          <p:spTgt spid="14"/>
                                        </p:tgtEl>
                                        <p:attrNameLst>
                                          <p:attrName>ppt_x</p:attrName>
                                        </p:attrNameLst>
                                      </p:cBhvr>
                                      <p:tavLst>
                                        <p:tav tm="0">
                                          <p:val>
                                            <p:strVal val="#ppt_x"/>
                                          </p:val>
                                        </p:tav>
                                        <p:tav tm="100000">
                                          <p:val>
                                            <p:strVal val="#ppt_x"/>
                                          </p:val>
                                        </p:tav>
                                      </p:tavLst>
                                    </p:anim>
                                    <p:anim calcmode="lin" valueType="num">
                                      <p:cBhvr additive="base">
                                        <p:cTn id="42" dur="75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300"/>
                            </p:stCondLst>
                            <p:childTnLst>
                              <p:par>
                                <p:cTn id="44" presetID="22" presetClass="entr" presetSubtype="4" fill="hold"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5800"/>
                            </p:stCondLst>
                            <p:childTnLst>
                              <p:par>
                                <p:cTn id="48" presetID="53" presetClass="entr" presetSubtype="16" fill="hold" grpId="0" nodeType="afterEffect">
                                  <p:stCondLst>
                                    <p:cond delay="0"/>
                                  </p:stCondLst>
                                  <p:iterate type="lt">
                                    <p:tmPct val="5000"/>
                                  </p:iterate>
                                  <p:childTnLst>
                                    <p:set>
                                      <p:cBhvr>
                                        <p:cTn id="49" dur="1" fill="hold">
                                          <p:stCondLst>
                                            <p:cond delay="0"/>
                                          </p:stCondLst>
                                        </p:cTn>
                                        <p:tgtEl>
                                          <p:spTgt spid="33">
                                            <p:txEl>
                                              <p:pRg st="0" end="0"/>
                                            </p:txEl>
                                          </p:spTgt>
                                        </p:tgtEl>
                                        <p:attrNameLst>
                                          <p:attrName>style.visibility</p:attrName>
                                        </p:attrNameLst>
                                      </p:cBhvr>
                                      <p:to>
                                        <p:strVal val="visible"/>
                                      </p:to>
                                    </p:set>
                                    <p:anim calcmode="lin" valueType="num">
                                      <p:cBhvr>
                                        <p:cTn id="50"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52" dur="500"/>
                                        <p:tgtEl>
                                          <p:spTgt spid="33">
                                            <p:txEl>
                                              <p:pRg st="0" end="0"/>
                                            </p:txEl>
                                          </p:spTgt>
                                        </p:tgtEl>
                                      </p:cBhvr>
                                    </p:animEffect>
                                  </p:childTnLst>
                                </p:cTn>
                              </p:par>
                            </p:childTnLst>
                          </p:cTn>
                        </p:par>
                        <p:par>
                          <p:cTn id="53" fill="hold">
                            <p:stCondLst>
                              <p:cond delay="6575"/>
                            </p:stCondLst>
                            <p:childTnLst>
                              <p:par>
                                <p:cTn id="54" presetID="2" presetClass="entr" presetSubtype="1" decel="10000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750" fill="hold"/>
                                        <p:tgtEl>
                                          <p:spTgt spid="15"/>
                                        </p:tgtEl>
                                        <p:attrNameLst>
                                          <p:attrName>ppt_x</p:attrName>
                                        </p:attrNameLst>
                                      </p:cBhvr>
                                      <p:tavLst>
                                        <p:tav tm="0">
                                          <p:val>
                                            <p:strVal val="#ppt_x"/>
                                          </p:val>
                                        </p:tav>
                                        <p:tav tm="100000">
                                          <p:val>
                                            <p:strVal val="#ppt_x"/>
                                          </p:val>
                                        </p:tav>
                                      </p:tavLst>
                                    </p:anim>
                                    <p:anim calcmode="lin" valueType="num">
                                      <p:cBhvr additive="base">
                                        <p:cTn id="57" dur="750" fill="hold"/>
                                        <p:tgtEl>
                                          <p:spTgt spid="15"/>
                                        </p:tgtEl>
                                        <p:attrNameLst>
                                          <p:attrName>ppt_y</p:attrName>
                                        </p:attrNameLst>
                                      </p:cBhvr>
                                      <p:tavLst>
                                        <p:tav tm="0">
                                          <p:val>
                                            <p:strVal val="0-#ppt_h/2"/>
                                          </p:val>
                                        </p:tav>
                                        <p:tav tm="100000">
                                          <p:val>
                                            <p:strVal val="#ppt_y"/>
                                          </p:val>
                                        </p:tav>
                                      </p:tavLst>
                                    </p:anim>
                                  </p:childTnLst>
                                </p:cTn>
                              </p:par>
                            </p:childTnLst>
                          </p:cTn>
                        </p:par>
                        <p:par>
                          <p:cTn id="58" fill="hold">
                            <p:stCondLst>
                              <p:cond delay="7325"/>
                            </p:stCondLst>
                            <p:childTnLst>
                              <p:par>
                                <p:cTn id="59" presetID="22" presetClass="entr" presetSubtype="4"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par>
                          <p:cTn id="62" fill="hold">
                            <p:stCondLst>
                              <p:cond delay="7825"/>
                            </p:stCondLst>
                            <p:childTnLst>
                              <p:par>
                                <p:cTn id="63" presetID="53" presetClass="entr" presetSubtype="16" fill="hold" grpId="0" nodeType="afterEffect">
                                  <p:stCondLst>
                                    <p:cond delay="0"/>
                                  </p:stCondLst>
                                  <p:iterate type="lt">
                                    <p:tmPct val="5000"/>
                                  </p:iterate>
                                  <p:childTnLst>
                                    <p:set>
                                      <p:cBhvr>
                                        <p:cTn id="64" dur="1" fill="hold">
                                          <p:stCondLst>
                                            <p:cond delay="0"/>
                                          </p:stCondLst>
                                        </p:cTn>
                                        <p:tgtEl>
                                          <p:spTgt spid="32">
                                            <p:txEl>
                                              <p:pRg st="0" end="0"/>
                                            </p:txEl>
                                          </p:spTgt>
                                        </p:tgtEl>
                                        <p:attrNameLst>
                                          <p:attrName>style.visibility</p:attrName>
                                        </p:attrNameLst>
                                      </p:cBhvr>
                                      <p:to>
                                        <p:strVal val="visible"/>
                                      </p:to>
                                    </p:set>
                                    <p:anim calcmode="lin" valueType="num">
                                      <p:cBhvr>
                                        <p:cTn id="65"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2">
                                            <p:txEl>
                                              <p:pRg st="0" end="0"/>
                                            </p:txEl>
                                          </p:spTgt>
                                        </p:tgtEl>
                                      </p:cBhvr>
                                    </p:animEffect>
                                  </p:childTnLst>
                                </p:cTn>
                              </p:par>
                            </p:childTnLst>
                          </p:cTn>
                        </p:par>
                        <p:par>
                          <p:cTn id="68" fill="hold">
                            <p:stCondLst>
                              <p:cond delay="8600"/>
                            </p:stCondLst>
                            <p:childTnLst>
                              <p:par>
                                <p:cTn id="69" presetID="2" presetClass="entr" presetSubtype="1" decel="10000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750" fill="hold"/>
                                        <p:tgtEl>
                                          <p:spTgt spid="16"/>
                                        </p:tgtEl>
                                        <p:attrNameLst>
                                          <p:attrName>ppt_x</p:attrName>
                                        </p:attrNameLst>
                                      </p:cBhvr>
                                      <p:tavLst>
                                        <p:tav tm="0">
                                          <p:val>
                                            <p:strVal val="#ppt_x"/>
                                          </p:val>
                                        </p:tav>
                                        <p:tav tm="100000">
                                          <p:val>
                                            <p:strVal val="#ppt_x"/>
                                          </p:val>
                                        </p:tav>
                                      </p:tavLst>
                                    </p:anim>
                                    <p:anim calcmode="lin" valueType="num">
                                      <p:cBhvr additive="base">
                                        <p:cTn id="72" dur="750" fill="hold"/>
                                        <p:tgtEl>
                                          <p:spTgt spid="16"/>
                                        </p:tgtEl>
                                        <p:attrNameLst>
                                          <p:attrName>ppt_y</p:attrName>
                                        </p:attrNameLst>
                                      </p:cBhvr>
                                      <p:tavLst>
                                        <p:tav tm="0">
                                          <p:val>
                                            <p:strVal val="0-#ppt_h/2"/>
                                          </p:val>
                                        </p:tav>
                                        <p:tav tm="100000">
                                          <p:val>
                                            <p:strVal val="#ppt_y"/>
                                          </p:val>
                                        </p:tav>
                                      </p:tavLst>
                                    </p:anim>
                                  </p:childTnLst>
                                </p:cTn>
                              </p:par>
                            </p:childTnLst>
                          </p:cTn>
                        </p:par>
                        <p:par>
                          <p:cTn id="73" fill="hold">
                            <p:stCondLst>
                              <p:cond delay="9350"/>
                            </p:stCondLst>
                            <p:childTnLst>
                              <p:par>
                                <p:cTn id="74" presetID="2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childTnLst>
                          </p:cTn>
                        </p:par>
                        <p:par>
                          <p:cTn id="77" fill="hold">
                            <p:stCondLst>
                              <p:cond delay="9850"/>
                            </p:stCondLst>
                            <p:childTnLst>
                              <p:par>
                                <p:cTn id="78" presetID="53" presetClass="entr" presetSubtype="16" fill="hold" grpId="0" nodeType="afterEffect">
                                  <p:stCondLst>
                                    <p:cond delay="0"/>
                                  </p:stCondLst>
                                  <p:iterate type="lt">
                                    <p:tmPct val="5000"/>
                                  </p:iterate>
                                  <p:childTnLst>
                                    <p:set>
                                      <p:cBhvr>
                                        <p:cTn id="79" dur="1" fill="hold">
                                          <p:stCondLst>
                                            <p:cond delay="0"/>
                                          </p:stCondLst>
                                        </p:cTn>
                                        <p:tgtEl>
                                          <p:spTgt spid="31">
                                            <p:txEl>
                                              <p:pRg st="0" end="0"/>
                                            </p:txEl>
                                          </p:spTgt>
                                        </p:tgtEl>
                                        <p:attrNameLst>
                                          <p:attrName>style.visibility</p:attrName>
                                        </p:attrNameLst>
                                      </p:cBhvr>
                                      <p:to>
                                        <p:strVal val="visible"/>
                                      </p:to>
                                    </p:set>
                                    <p:anim calcmode="lin" valueType="num">
                                      <p:cBhvr>
                                        <p:cTn id="80"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31">
                                            <p:txEl>
                                              <p:pRg st="0" end="0"/>
                                            </p:txEl>
                                          </p:spTgt>
                                        </p:tgtEl>
                                      </p:cBhvr>
                                    </p:animEffect>
                                  </p:childTnLst>
                                </p:cTn>
                              </p:par>
                            </p:childTnLst>
                          </p:cTn>
                        </p:par>
                        <p:par>
                          <p:cTn id="83" fill="hold">
                            <p:stCondLst>
                              <p:cond delay="10625"/>
                            </p:stCondLst>
                            <p:childTnLst>
                              <p:par>
                                <p:cTn id="84" presetID="2" presetClass="entr" presetSubtype="1" decel="10000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750" fill="hold"/>
                                        <p:tgtEl>
                                          <p:spTgt spid="17"/>
                                        </p:tgtEl>
                                        <p:attrNameLst>
                                          <p:attrName>ppt_x</p:attrName>
                                        </p:attrNameLst>
                                      </p:cBhvr>
                                      <p:tavLst>
                                        <p:tav tm="0">
                                          <p:val>
                                            <p:strVal val="#ppt_x"/>
                                          </p:val>
                                        </p:tav>
                                        <p:tav tm="100000">
                                          <p:val>
                                            <p:strVal val="#ppt_x"/>
                                          </p:val>
                                        </p:tav>
                                      </p:tavLst>
                                    </p:anim>
                                    <p:anim calcmode="lin" valueType="num">
                                      <p:cBhvr additive="base">
                                        <p:cTn id="87" dur="750" fill="hold"/>
                                        <p:tgtEl>
                                          <p:spTgt spid="17"/>
                                        </p:tgtEl>
                                        <p:attrNameLst>
                                          <p:attrName>ppt_y</p:attrName>
                                        </p:attrNameLst>
                                      </p:cBhvr>
                                      <p:tavLst>
                                        <p:tav tm="0">
                                          <p:val>
                                            <p:strVal val="0-#ppt_h/2"/>
                                          </p:val>
                                        </p:tav>
                                        <p:tav tm="100000">
                                          <p:val>
                                            <p:strVal val="#ppt_y"/>
                                          </p:val>
                                        </p:tav>
                                      </p:tavLst>
                                    </p:anim>
                                  </p:childTnLst>
                                </p:cTn>
                              </p:par>
                            </p:childTnLst>
                          </p:cTn>
                        </p:par>
                        <p:par>
                          <p:cTn id="88" fill="hold">
                            <p:stCondLst>
                              <p:cond delay="11375"/>
                            </p:stCondLst>
                            <p:childTnLst>
                              <p:par>
                                <p:cTn id="89" presetID="22" presetClass="entr" presetSubtype="4" fill="hold"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11875"/>
                            </p:stCondLst>
                            <p:childTnLst>
                              <p:par>
                                <p:cTn id="93" presetID="53" presetClass="entr" presetSubtype="16" fill="hold" grpId="0" nodeType="afterEffect">
                                  <p:stCondLst>
                                    <p:cond delay="0"/>
                                  </p:stCondLst>
                                  <p:iterate type="lt">
                                    <p:tmPct val="5000"/>
                                  </p:iterate>
                                  <p:childTnLst>
                                    <p:set>
                                      <p:cBhvr>
                                        <p:cTn id="94" dur="1" fill="hold">
                                          <p:stCondLst>
                                            <p:cond delay="0"/>
                                          </p:stCondLst>
                                        </p:cTn>
                                        <p:tgtEl>
                                          <p:spTgt spid="34">
                                            <p:txEl>
                                              <p:pRg st="0" end="0"/>
                                            </p:txEl>
                                          </p:spTgt>
                                        </p:tgtEl>
                                        <p:attrNameLst>
                                          <p:attrName>style.visibility</p:attrName>
                                        </p:attrNameLst>
                                      </p:cBhvr>
                                      <p:to>
                                        <p:strVal val="visible"/>
                                      </p:to>
                                    </p:set>
                                    <p:anim calcmode="lin" valueType="num">
                                      <p:cBhvr>
                                        <p:cTn id="9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34">
                                            <p:txEl>
                                              <p:pRg st="0" end="0"/>
                                            </p:txEl>
                                          </p:spTgt>
                                        </p:tgtEl>
                                      </p:cBhvr>
                                    </p:animEffect>
                                  </p:childTnLst>
                                </p:cTn>
                              </p:par>
                            </p:childTnLst>
                          </p:cTn>
                        </p:par>
                        <p:par>
                          <p:cTn id="98" fill="hold">
                            <p:stCondLst>
                              <p:cond delay="12650"/>
                            </p:stCondLst>
                            <p:childTnLst>
                              <p:par>
                                <p:cTn id="99" presetID="2" presetClass="entr" presetSubtype="8" decel="100000" fill="hold" grpId="0" nodeType="afterEffect">
                                  <p:stCondLst>
                                    <p:cond delay="0"/>
                                  </p:stCondLst>
                                  <p:iterate type="wd">
                                    <p:tmPct val="10000"/>
                                  </p:iterate>
                                  <p:childTnLst>
                                    <p:set>
                                      <p:cBhvr>
                                        <p:cTn id="100" dur="1" fill="hold">
                                          <p:stCondLst>
                                            <p:cond delay="0"/>
                                          </p:stCondLst>
                                        </p:cTn>
                                        <p:tgtEl>
                                          <p:spTgt spid="53"/>
                                        </p:tgtEl>
                                        <p:attrNameLst>
                                          <p:attrName>style.visibility</p:attrName>
                                        </p:attrNameLst>
                                      </p:cBhvr>
                                      <p:to>
                                        <p:strVal val="visible"/>
                                      </p:to>
                                    </p:set>
                                    <p:anim calcmode="lin" valueType="num">
                                      <p:cBhvr additive="base">
                                        <p:cTn id="101" dur="500" fill="hold"/>
                                        <p:tgtEl>
                                          <p:spTgt spid="53"/>
                                        </p:tgtEl>
                                        <p:attrNameLst>
                                          <p:attrName>ppt_x</p:attrName>
                                        </p:attrNameLst>
                                      </p:cBhvr>
                                      <p:tavLst>
                                        <p:tav tm="0">
                                          <p:val>
                                            <p:strVal val="0-#ppt_w/2"/>
                                          </p:val>
                                        </p:tav>
                                        <p:tav tm="100000">
                                          <p:val>
                                            <p:strVal val="#ppt_x"/>
                                          </p:val>
                                        </p:tav>
                                      </p:tavLst>
                                    </p:anim>
                                    <p:anim calcmode="lin" valueType="num">
                                      <p:cBhvr additive="base">
                                        <p:cTn id="102" dur="500" fill="hold"/>
                                        <p:tgtEl>
                                          <p:spTgt spid="53"/>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additive="base">
                                        <p:cTn id="105" dur="500" fill="hold"/>
                                        <p:tgtEl>
                                          <p:spTgt spid="54"/>
                                        </p:tgtEl>
                                        <p:attrNameLst>
                                          <p:attrName>ppt_x</p:attrName>
                                        </p:attrNameLst>
                                      </p:cBhvr>
                                      <p:tavLst>
                                        <p:tav tm="0">
                                          <p:val>
                                            <p:strVal val="1+#ppt_w/2"/>
                                          </p:val>
                                        </p:tav>
                                        <p:tav tm="100000">
                                          <p:val>
                                            <p:strVal val="#ppt_x"/>
                                          </p:val>
                                        </p:tav>
                                      </p:tavLst>
                                    </p:anim>
                                    <p:anim calcmode="lin" valueType="num">
                                      <p:cBhvr additive="base">
                                        <p:cTn id="106" dur="500" fill="hold"/>
                                        <p:tgtEl>
                                          <p:spTgt spid="54"/>
                                        </p:tgtEl>
                                        <p:attrNameLst>
                                          <p:attrName>ppt_y</p:attrName>
                                        </p:attrNameLst>
                                      </p:cBhvr>
                                      <p:tavLst>
                                        <p:tav tm="0">
                                          <p:val>
                                            <p:strVal val="#ppt_y"/>
                                          </p:val>
                                        </p:tav>
                                        <p:tav tm="100000">
                                          <p:val>
                                            <p:strVal val="#ppt_y"/>
                                          </p:val>
                                        </p:tav>
                                      </p:tavLst>
                                    </p:anim>
                                  </p:childTnLst>
                                </p:cTn>
                              </p:par>
                            </p:childTnLst>
                          </p:cTn>
                        </p:par>
                        <p:par>
                          <p:cTn id="107" fill="hold">
                            <p:stCondLst>
                              <p:cond delay="13250"/>
                            </p:stCondLst>
                            <p:childTnLst>
                              <p:par>
                                <p:cTn id="108" presetID="22" presetClass="entr" presetSubtype="8" fill="hold" grpId="0" nodeType="afterEffect">
                                  <p:stCondLst>
                                    <p:cond delay="250"/>
                                  </p:stCondLst>
                                  <p:childTnLst>
                                    <p:set>
                                      <p:cBhvr>
                                        <p:cTn id="109" dur="1" fill="hold">
                                          <p:stCondLst>
                                            <p:cond delay="0"/>
                                          </p:stCondLst>
                                        </p:cTn>
                                        <p:tgtEl>
                                          <p:spTgt spid="55">
                                            <p:txEl>
                                              <p:pRg st="0" end="0"/>
                                            </p:txEl>
                                          </p:spTgt>
                                        </p:tgtEl>
                                        <p:attrNameLst>
                                          <p:attrName>style.visibility</p:attrName>
                                        </p:attrNameLst>
                                      </p:cBhvr>
                                      <p:to>
                                        <p:strVal val="visible"/>
                                      </p:to>
                                    </p:set>
                                    <p:animEffect transition="in" filter="wipe(left)">
                                      <p:cBhvr>
                                        <p:cTn id="110"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iterate type="lt">
                    <p:tmPct val="5000"/>
                  </p:iterate>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53" grpId="0"/>
      <p:bldP spid="54" grpId="0" animBg="1"/>
      <p:bldP spid="55" grpId="0" build="p">
        <p:tmplLst>
          <p:tmpl lvl="1">
            <p:tnLst>
              <p:par>
                <p:cTn presetID="22" presetClass="entr" presetSubtype="8"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62255"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0290" y="1526595"/>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0"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14"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15" name="円/楕円 14"/>
          <p:cNvSpPr/>
          <p:nvPr userDrawn="1"/>
        </p:nvSpPr>
        <p:spPr>
          <a:xfrm>
            <a:off x="535674" y="3182774"/>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17" name="円/楕円 16"/>
          <p:cNvSpPr/>
          <p:nvPr userDrawn="1"/>
        </p:nvSpPr>
        <p:spPr>
          <a:xfrm>
            <a:off x="541721" y="4332702"/>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19" name="円/楕円 18"/>
          <p:cNvSpPr/>
          <p:nvPr userDrawn="1"/>
        </p:nvSpPr>
        <p:spPr>
          <a:xfrm>
            <a:off x="535674" y="5482629"/>
            <a:ext cx="409325" cy="409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24" name="円/楕円 23"/>
          <p:cNvSpPr/>
          <p:nvPr userDrawn="1"/>
        </p:nvSpPr>
        <p:spPr>
          <a:xfrm>
            <a:off x="12002628" y="3185931"/>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26" name="円/楕円 25"/>
          <p:cNvSpPr/>
          <p:nvPr userDrawn="1"/>
        </p:nvSpPr>
        <p:spPr>
          <a:xfrm>
            <a:off x="12002628" y="4335859"/>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28" name="円/楕円 27"/>
          <p:cNvSpPr/>
          <p:nvPr userDrawn="1"/>
        </p:nvSpPr>
        <p:spPr>
          <a:xfrm>
            <a:off x="12002628" y="5485786"/>
            <a:ext cx="409325" cy="4093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userDrawn="1"/>
        </p:nvSpPr>
        <p:spPr>
          <a:xfrm>
            <a:off x="3199615"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1055142" y="183888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78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2" presetClass="entr" presetSubtype="8" decel="100000" fill="hold" grpId="0" nodeType="afterEffect">
                                  <p:stCondLst>
                                    <p:cond delay="0"/>
                                  </p:stCondLst>
                                  <p:iterate type="lt">
                                    <p:tmPct val="10000"/>
                                  </p:iterate>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0-#ppt_w/2"/>
                                          </p:val>
                                        </p:tav>
                                        <p:tav tm="100000">
                                          <p:val>
                                            <p:strVal val="#ppt_x"/>
                                          </p:val>
                                        </p:tav>
                                      </p:tavLst>
                                    </p:anim>
                                    <p:anim calcmode="lin" valueType="num">
                                      <p:cBhvr additive="base">
                                        <p:cTn id="29" dur="500" fill="hold"/>
                                        <p:tgtEl>
                                          <p:spTgt spid="30"/>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decel="100000" fill="hold" grpId="0" nodeType="afterEffect">
                                  <p:stCondLst>
                                    <p:cond delay="0"/>
                                  </p:stCondLst>
                                  <p:iterate type="lt">
                                    <p:tmPct val="10000"/>
                                  </p:iterate>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1+#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Effect transition="in" filter="wipe(left)">
                                      <p:cBhvr>
                                        <p:cTn id="62" dur="500"/>
                                        <p:tgtEl>
                                          <p:spTgt spid="18">
                                            <p:txEl>
                                              <p:pRg st="0" end="0"/>
                                            </p:txEl>
                                          </p:spTgt>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wipe(left)">
                                      <p:cBhvr>
                                        <p:cTn id="78" dur="500"/>
                                        <p:tgtEl>
                                          <p:spTgt spid="25">
                                            <p:txEl>
                                              <p:pRg st="0" end="0"/>
                                            </p:txEl>
                                          </p:spTgt>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27">
                                            <p:txEl>
                                              <p:pRg st="0" end="0"/>
                                            </p:txEl>
                                          </p:spTgt>
                                        </p:tgtEl>
                                        <p:attrNameLst>
                                          <p:attrName>style.visibility</p:attrName>
                                        </p:attrNameLst>
                                      </p:cBhvr>
                                      <p:to>
                                        <p:strVal val="visible"/>
                                      </p:to>
                                    </p:set>
                                    <p:animEffect transition="in" filter="wipe(left)">
                                      <p:cBhvr>
                                        <p:cTn id="86" dur="500"/>
                                        <p:tgtEl>
                                          <p:spTgt spid="27">
                                            <p:txEl>
                                              <p:pRg st="0" end="0"/>
                                            </p:txEl>
                                          </p:spTgt>
                                        </p:tgtEl>
                                      </p:cBhvr>
                                    </p:animEffect>
                                  </p:childTnLst>
                                </p:cTn>
                              </p:par>
                            </p:childTnLst>
                          </p:cTn>
                        </p:par>
                        <p:par>
                          <p:cTn id="87" fill="hold">
                            <p:stCondLst>
                              <p:cond delay="10000"/>
                            </p:stCondLst>
                            <p:childTnLst>
                              <p:par>
                                <p:cTn id="88" presetID="2" presetClass="entr" presetSubtype="8" decel="100000" fill="hold" grpId="0" nodeType="afterEffect">
                                  <p:stCondLst>
                                    <p:cond delay="250"/>
                                  </p:stCondLst>
                                  <p:iterate type="wd">
                                    <p:tmPct val="10000"/>
                                  </p:iterate>
                                  <p:childTnLst>
                                    <p:set>
                                      <p:cBhvr>
                                        <p:cTn id="89" dur="1" fill="hold">
                                          <p:stCondLst>
                                            <p:cond delay="0"/>
                                          </p:stCondLst>
                                        </p:cTn>
                                        <p:tgtEl>
                                          <p:spTgt spid="7"/>
                                        </p:tgtEl>
                                        <p:attrNameLst>
                                          <p:attrName>style.visibility</p:attrName>
                                        </p:attrNameLst>
                                      </p:cBhvr>
                                      <p:to>
                                        <p:strVal val="visible"/>
                                      </p:to>
                                    </p:set>
                                    <p:anim calcmode="lin" valueType="num">
                                      <p:cBhvr additive="base">
                                        <p:cTn id="90" dur="500" fill="hold"/>
                                        <p:tgtEl>
                                          <p:spTgt spid="7"/>
                                        </p:tgtEl>
                                        <p:attrNameLst>
                                          <p:attrName>ppt_x</p:attrName>
                                        </p:attrNameLst>
                                      </p:cBhvr>
                                      <p:tavLst>
                                        <p:tav tm="0">
                                          <p:val>
                                            <p:strVal val="0-#ppt_w/2"/>
                                          </p:val>
                                        </p:tav>
                                        <p:tav tm="100000">
                                          <p:val>
                                            <p:strVal val="#ppt_x"/>
                                          </p:val>
                                        </p:tav>
                                      </p:tavLst>
                                    </p:anim>
                                    <p:anim calcmode="lin" valueType="num">
                                      <p:cBhvr additive="base">
                                        <p:cTn id="91" dur="500" fill="hold"/>
                                        <p:tgtEl>
                                          <p:spTgt spid="7"/>
                                        </p:tgtEl>
                                        <p:attrNameLst>
                                          <p:attrName>ppt_y</p:attrName>
                                        </p:attrNameLst>
                                      </p:cBhvr>
                                      <p:tavLst>
                                        <p:tav tm="0">
                                          <p:val>
                                            <p:strVal val="#ppt_y"/>
                                          </p:val>
                                        </p:tav>
                                        <p:tav tm="100000">
                                          <p:val>
                                            <p:strVal val="#ppt_y"/>
                                          </p:val>
                                        </p:tav>
                                      </p:tavLst>
                                    </p:anim>
                                  </p:childTnLst>
                                </p:cTn>
                              </p:par>
                              <p:par>
                                <p:cTn id="92" presetID="2" presetClass="entr" presetSubtype="2" decel="100000" fill="hold" grpId="0" nodeType="with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500" fill="hold"/>
                                        <p:tgtEl>
                                          <p:spTgt spid="8"/>
                                        </p:tgtEl>
                                        <p:attrNameLst>
                                          <p:attrName>ppt_x</p:attrName>
                                        </p:attrNameLst>
                                      </p:cBhvr>
                                      <p:tavLst>
                                        <p:tav tm="0">
                                          <p:val>
                                            <p:strVal val="1+#ppt_w/2"/>
                                          </p:val>
                                        </p:tav>
                                        <p:tav tm="100000">
                                          <p:val>
                                            <p:strVal val="#ppt_x"/>
                                          </p:val>
                                        </p:tav>
                                      </p:tavLst>
                                    </p:anim>
                                    <p:anim calcmode="lin" valueType="num">
                                      <p:cBhvr additive="base">
                                        <p:cTn id="95" dur="50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10850"/>
                            </p:stCondLst>
                            <p:childTnLst>
                              <p:par>
                                <p:cTn id="97" presetID="22" presetClass="entr" presetSubtype="8" fill="hold" grpId="0" nodeType="afterEffect">
                                  <p:stCondLst>
                                    <p:cond delay="250"/>
                                  </p:stCondLst>
                                  <p:childTnLst>
                                    <p:set>
                                      <p:cBhvr>
                                        <p:cTn id="98" dur="1" fill="hold">
                                          <p:stCondLst>
                                            <p:cond delay="0"/>
                                          </p:stCondLst>
                                        </p:cTn>
                                        <p:tgtEl>
                                          <p:spTgt spid="11">
                                            <p:txEl>
                                              <p:pRg st="0" end="0"/>
                                            </p:txEl>
                                          </p:spTgt>
                                        </p:tgtEl>
                                        <p:attrNameLst>
                                          <p:attrName>style.visibility</p:attrName>
                                        </p:attrNameLst>
                                      </p:cBhvr>
                                      <p:to>
                                        <p:strVal val="visible"/>
                                      </p:to>
                                    </p:set>
                                    <p:animEffect transition="in" filter="wipe(left)">
                                      <p:cBhvr>
                                        <p:cTn id="9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30" grpId="0" animBg="1"/>
      <p:bldP spid="31"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Opinions">
    <p:spTree>
      <p:nvGrpSpPr>
        <p:cNvPr id="1" name=""/>
        <p:cNvGrpSpPr/>
        <p:nvPr/>
      </p:nvGrpSpPr>
      <p:grpSpPr>
        <a:xfrm>
          <a:off x="0" y="0"/>
          <a:ext cx="0" cy="0"/>
          <a:chOff x="0" y="0"/>
          <a:chExt cx="0" cy="0"/>
        </a:xfrm>
      </p:grpSpPr>
      <p:grpSp>
        <p:nvGrpSpPr>
          <p:cNvPr id="29" name="グループ化 28"/>
          <p:cNvGrpSpPr/>
          <p:nvPr userDrawn="1"/>
        </p:nvGrpSpPr>
        <p:grpSpPr>
          <a:xfrm>
            <a:off x="8014097" y="55909"/>
            <a:ext cx="10272315" cy="6722912"/>
            <a:chOff x="7426437" y="55909"/>
            <a:chExt cx="10859975" cy="6722912"/>
          </a:xfrm>
        </p:grpSpPr>
        <p:sp>
          <p:nvSpPr>
            <p:cNvPr id="13" name="正方形/長方形 12"/>
            <p:cNvSpPr/>
            <p:nvPr userDrawn="1"/>
          </p:nvSpPr>
          <p:spPr>
            <a:xfrm>
              <a:off x="10859975" y="111818"/>
              <a:ext cx="7426437" cy="6667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角三角形 11"/>
            <p:cNvSpPr/>
            <p:nvPr userDrawn="1"/>
          </p:nvSpPr>
          <p:spPr>
            <a:xfrm flipH="1">
              <a:off x="7426437" y="55909"/>
              <a:ext cx="3433538" cy="6722912"/>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1563" y="707944"/>
            <a:ext cx="1923834" cy="6070878"/>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19128" y="1478469"/>
            <a:ext cx="1780558" cy="5252227"/>
          </a:xfrm>
          <a:prstGeom prst="rect">
            <a:avLst/>
          </a:prstGeom>
          <a:effectLst>
            <a:outerShdw blurRad="76200" dir="13500000" sy="23000" kx="1200000" algn="br" rotWithShape="0">
              <a:prstClr val="black">
                <a:alpha val="20000"/>
              </a:prstClr>
            </a:outerShdw>
          </a:effectLst>
        </p:spPr>
      </p:pic>
      <p:sp>
        <p:nvSpPr>
          <p:cNvPr id="6" name="正方形/長方形 5"/>
          <p:cNvSpPr/>
          <p:nvPr userDrawn="1"/>
        </p:nvSpPr>
        <p:spPr>
          <a:xfrm>
            <a:off x="0" y="6778822"/>
            <a:ext cx="18286413" cy="3508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a:spLocks noGrp="1"/>
          </p:cNvSpPr>
          <p:nvPr userDrawn="1">
            <p:ph type="title" hasCustomPrompt="1"/>
          </p:nvPr>
        </p:nvSpPr>
        <p:spPr>
          <a:xfrm>
            <a:off x="725714" y="6956681"/>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8" name="正方形/長方形 7"/>
          <p:cNvSpPr/>
          <p:nvPr userDrawn="1"/>
        </p:nvSpPr>
        <p:spPr>
          <a:xfrm>
            <a:off x="7522233" y="8322812"/>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6"/>
          <p:cNvSpPr>
            <a:spLocks noGrp="1"/>
          </p:cNvSpPr>
          <p:nvPr userDrawn="1">
            <p:ph type="body" sz="quarter" idx="42" hasCustomPrompt="1"/>
          </p:nvPr>
        </p:nvSpPr>
        <p:spPr>
          <a:xfrm>
            <a:off x="15020510" y="547950"/>
            <a:ext cx="6054437" cy="1232724"/>
          </a:xfrm>
        </p:spPr>
        <p:txBody>
          <a:bodyPr>
            <a:noAutofit/>
          </a:bodyPr>
          <a:lstStyle>
            <a:lvl1pPr algn="l">
              <a:defRPr sz="6600" b="0" i="0" u="none" baseline="0">
                <a:solidFill>
                  <a:schemeClr val="accent1"/>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0" name="テキスト プレースホルダー 6"/>
          <p:cNvSpPr>
            <a:spLocks noGrp="1"/>
          </p:cNvSpPr>
          <p:nvPr userDrawn="1">
            <p:ph type="body" sz="quarter" idx="43" hasCustomPrompt="1"/>
          </p:nvPr>
        </p:nvSpPr>
        <p:spPr>
          <a:xfrm>
            <a:off x="-2092749" y="596076"/>
            <a:ext cx="5679617" cy="1232724"/>
          </a:xfrm>
        </p:spPr>
        <p:txBody>
          <a:bodyPr>
            <a:noAutofit/>
          </a:bodyPr>
          <a:lstStyle>
            <a:lvl1pPr algn="r">
              <a:defRPr sz="6600" b="0" i="0" u="none" baseline="0">
                <a:solidFill>
                  <a:schemeClr val="accent5"/>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11"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30" name="正方形/長方形 29"/>
          <p:cNvSpPr/>
          <p:nvPr userDrawn="1"/>
        </p:nvSpPr>
        <p:spPr>
          <a:xfrm>
            <a:off x="648923" y="183888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userDrawn="1"/>
        </p:nvSpPr>
        <p:spPr>
          <a:xfrm>
            <a:off x="14423980" y="17907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図 3"/>
          <p:cNvPicPr>
            <a:picLocks noChangeAspect="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7503764" y="1196230"/>
            <a:ext cx="3292700" cy="5590179"/>
          </a:xfrm>
          <a:prstGeom prst="rect">
            <a:avLst/>
          </a:prstGeom>
          <a:effectLst>
            <a:outerShdw blurRad="76200" dir="13500000" sy="23000" kx="1200000" algn="br" rotWithShape="0">
              <a:prstClr val="black">
                <a:alpha val="20000"/>
              </a:prstClr>
            </a:outerShdw>
          </a:effectLst>
        </p:spPr>
      </p:pic>
      <p:sp>
        <p:nvSpPr>
          <p:cNvPr id="33" name="テキスト プレースホルダー 6"/>
          <p:cNvSpPr>
            <a:spLocks noGrp="1"/>
          </p:cNvSpPr>
          <p:nvPr>
            <p:ph type="body" sz="quarter" idx="51" hasCustomPrompt="1"/>
          </p:nvPr>
        </p:nvSpPr>
        <p:spPr>
          <a:xfrm>
            <a:off x="9056046" y="532569"/>
            <a:ext cx="6054437" cy="1232724"/>
          </a:xfrm>
        </p:spPr>
        <p:txBody>
          <a:bodyPr>
            <a:noAutofit/>
          </a:bodyPr>
          <a:lstStyle>
            <a:lvl1pPr algn="l">
              <a:defRPr sz="6600" b="0" i="0" u="none" baseline="0">
                <a:solidFill>
                  <a:schemeClr val="accent2">
                    <a:lumMod val="60000"/>
                    <a:lumOff val="40000"/>
                  </a:schemeClr>
                </a:solidFill>
                <a:latin typeface="+mj-lt"/>
                <a:cs typeface="Open Sans Light" panose="020B0306030504020204" pitchFamily="34" charset="0"/>
              </a:defRPr>
            </a:lvl1pPr>
          </a:lstStyle>
          <a:p>
            <a:pPr lvl="0"/>
            <a:r>
              <a:rPr kumimoji="1" lang="en-US" altLang="ja-JP" dirty="0" smtClean="0"/>
              <a:t>Word</a:t>
            </a:r>
            <a:endParaRPr kumimoji="1" lang="ja-JP" altLang="en-US" dirty="0"/>
          </a:p>
        </p:txBody>
      </p:sp>
      <p:sp>
        <p:nvSpPr>
          <p:cNvPr id="34" name="正方形/長方形 30"/>
          <p:cNvSpPr/>
          <p:nvPr userDrawn="1"/>
        </p:nvSpPr>
        <p:spPr>
          <a:xfrm>
            <a:off x="8435453" y="1775377"/>
            <a:ext cx="3240360" cy="7200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48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par>
                          <p:cTn id="12" fill="hold">
                            <p:stCondLst>
                              <p:cond delay="1000"/>
                            </p:stCondLst>
                            <p:childTnLst>
                              <p:par>
                                <p:cTn id="13" presetID="2" presetClass="entr" presetSubtype="8" decel="100000"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5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1+#ppt_w/2"/>
                                          </p:val>
                                        </p:tav>
                                        <p:tav tm="100000">
                                          <p:val>
                                            <p:strVal val="#ppt_x"/>
                                          </p:val>
                                        </p:tav>
                                      </p:tavLst>
                                    </p:anim>
                                    <p:anim calcmode="lin" valueType="num">
                                      <p:cBhvr additive="base">
                                        <p:cTn id="20" dur="75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0-#ppt_w/2"/>
                                          </p:val>
                                        </p:tav>
                                        <p:tav tm="100000">
                                          <p:val>
                                            <p:strVal val="#ppt_x"/>
                                          </p:val>
                                        </p:tav>
                                      </p:tavLst>
                                    </p:anim>
                                    <p:anim calcmode="lin" valueType="num">
                                      <p:cBhvr additive="base">
                                        <p:cTn id="24" dur="75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8" decel="100000" fill="hold" grpId="0" nodeType="afterEffect">
                                  <p:stCondLst>
                                    <p:cond delay="0"/>
                                  </p:stCondLst>
                                  <p:iterate type="lt">
                                    <p:tmPct val="10000"/>
                                  </p:iterate>
                                  <p:childTnLst>
                                    <p:set>
                                      <p:cBhvr>
                                        <p:cTn id="27" dur="1" fill="hold">
                                          <p:stCondLst>
                                            <p:cond delay="0"/>
                                          </p:stCondLst>
                                        </p:cTn>
                                        <p:tgtEl>
                                          <p:spTgt spid="10">
                                            <p:txEl>
                                              <p:pRg st="0" end="0"/>
                                            </p:txEl>
                                          </p:spTgt>
                                        </p:tgtEl>
                                        <p:attrNameLst>
                                          <p:attrName>style.visibility</p:attrName>
                                        </p:attrNameLst>
                                      </p:cBhvr>
                                      <p:to>
                                        <p:strVal val="visible"/>
                                      </p:to>
                                    </p:set>
                                    <p:anim calcmode="lin" valueType="num">
                                      <p:cBhvr additive="base">
                                        <p:cTn id="28"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0">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25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decel="100000" fill="hold" grpId="0" nodeType="afterEffect">
                                  <p:stCondLst>
                                    <p:cond delay="0"/>
                                  </p:stCondLst>
                                  <p:iterate type="lt">
                                    <p:tmPct val="10000"/>
                                  </p:iterate>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par>
                          <p:cTn id="43" fill="hold">
                            <p:stCondLst>
                              <p:cond delay="4250"/>
                            </p:stCondLst>
                            <p:childTnLst>
                              <p:par>
                                <p:cTn id="44" presetID="2" presetClass="entr" presetSubtype="2" decel="100000" fill="hold" grpId="0" nodeType="afterEffect">
                                  <p:stCondLst>
                                    <p:cond delay="0"/>
                                  </p:stCondLst>
                                  <p:iterate type="lt">
                                    <p:tmPct val="10000"/>
                                  </p:iterate>
                                  <p:childTnLst>
                                    <p:set>
                                      <p:cBhvr>
                                        <p:cTn id="45" dur="1" fill="hold">
                                          <p:stCondLst>
                                            <p:cond delay="0"/>
                                          </p:stCondLst>
                                        </p:cTn>
                                        <p:tgtEl>
                                          <p:spTgt spid="33">
                                            <p:txEl>
                                              <p:pRg st="0" end="0"/>
                                            </p:txEl>
                                          </p:spTgt>
                                        </p:tgtEl>
                                        <p:attrNameLst>
                                          <p:attrName>style.visibility</p:attrName>
                                        </p:attrNameLst>
                                      </p:cBhvr>
                                      <p:to>
                                        <p:strVal val="visible"/>
                                      </p:to>
                                    </p:set>
                                    <p:anim calcmode="lin" valueType="num">
                                      <p:cBhvr additive="base">
                                        <p:cTn id="46"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33">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fill="hold"/>
                                        <p:tgtEl>
                                          <p:spTgt spid="34"/>
                                        </p:tgtEl>
                                        <p:attrNameLst>
                                          <p:attrName>ppt_x</p:attrName>
                                        </p:attrNameLst>
                                      </p:cBhvr>
                                      <p:tavLst>
                                        <p:tav tm="0">
                                          <p:val>
                                            <p:strVal val="1+#ppt_w/2"/>
                                          </p:val>
                                        </p:tav>
                                        <p:tav tm="100000">
                                          <p:val>
                                            <p:strVal val="#ppt_x"/>
                                          </p:val>
                                        </p:tav>
                                      </p:tavLst>
                                    </p:anim>
                                    <p:anim calcmode="lin" valueType="num">
                                      <p:cBhvr additive="base">
                                        <p:cTn id="51" dur="500" fill="hold"/>
                                        <p:tgtEl>
                                          <p:spTgt spid="34"/>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100000" fill="hold" grpId="0" nodeType="afterEffect">
                                  <p:stCondLst>
                                    <p:cond delay="250"/>
                                  </p:stCondLst>
                                  <p:iterate type="wd">
                                    <p:tmPct val="10000"/>
                                  </p:iterate>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0-#ppt_w/2"/>
                                          </p:val>
                                        </p:tav>
                                        <p:tav tm="100000">
                                          <p:val>
                                            <p:strVal val="#ppt_x"/>
                                          </p:val>
                                        </p:tav>
                                      </p:tavLst>
                                    </p:anim>
                                    <p:anim calcmode="lin" valueType="num">
                                      <p:cBhvr additive="base">
                                        <p:cTn id="56" dur="5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5850"/>
                            </p:stCondLst>
                            <p:childTnLst>
                              <p:par>
                                <p:cTn id="62" presetID="22" presetClass="entr" presetSubtype="8" fill="hold" grpId="0" nodeType="afterEffect">
                                  <p:stCondLst>
                                    <p:cond delay="25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wipe(left)">
                                      <p:cBhvr>
                                        <p:cTn id="64"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30" grpId="0" animBg="1"/>
      <p:bldP spid="31" grpId="0" animBg="1"/>
      <p:bldP spid="3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a:effectLst/>
      </p:bgPr>
    </p:bg>
    <p:spTree>
      <p:nvGrpSpPr>
        <p:cNvPr id="1" name=""/>
        <p:cNvGrpSpPr/>
        <p:nvPr/>
      </p:nvGrpSpPr>
      <p:grpSpPr>
        <a:xfrm>
          <a:off x="0" y="0"/>
          <a:ext cx="0" cy="0"/>
          <a:chOff x="0" y="0"/>
          <a:chExt cx="0" cy="0"/>
        </a:xfrm>
      </p:grpSpPr>
      <p:sp>
        <p:nvSpPr>
          <p:cNvPr id="14" name="正方形/長方形 13"/>
          <p:cNvSpPr/>
          <p:nvPr userDrawn="1"/>
        </p:nvSpPr>
        <p:spPr>
          <a:xfrm>
            <a:off x="-1" y="-1"/>
            <a:ext cx="18286413" cy="62266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9146" y="462980"/>
            <a:ext cx="7911618" cy="6409096"/>
          </a:xfrm>
          <a:prstGeom prst="rect">
            <a:avLst/>
          </a:prstGeom>
        </p:spPr>
      </p:pic>
      <p:pic>
        <p:nvPicPr>
          <p:cNvPr id="9" name="図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00301" y="1425361"/>
            <a:ext cx="3830770" cy="5446715"/>
          </a:xfrm>
          <a:prstGeom prst="rect">
            <a:avLst/>
          </a:prstGeom>
        </p:spPr>
      </p:pic>
      <p:pic>
        <p:nvPicPr>
          <p:cNvPr id="10" name="図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27296" y="2706412"/>
            <a:ext cx="2044962" cy="4165664"/>
          </a:xfrm>
          <a:prstGeom prst="rect">
            <a:avLst/>
          </a:prstGeom>
        </p:spPr>
      </p:pic>
      <p:sp>
        <p:nvSpPr>
          <p:cNvPr id="11"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kumimoji="1" lang="en-US" altLang="ja-JP" dirty="0" smtClean="0"/>
              <a:t>Add an image</a:t>
            </a:r>
            <a:endParaRPr kumimoji="1" lang="ja-JP" altLang="en-US" dirty="0"/>
          </a:p>
        </p:txBody>
      </p:sp>
      <p:sp>
        <p:nvSpPr>
          <p:cNvPr id="12"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kumimoji="1" lang="en-US" altLang="ja-JP" dirty="0" smtClean="0"/>
              <a:t>Add an image</a:t>
            </a:r>
            <a:endParaRPr kumimoji="1" lang="ja-JP" altLang="en-US" dirty="0"/>
          </a:p>
        </p:txBody>
      </p:sp>
      <p:sp>
        <p:nvSpPr>
          <p:cNvPr id="13"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kumimoji="1" lang="en-US" altLang="ja-JP" dirty="0" smtClean="0"/>
              <a:t>Add an image</a:t>
            </a:r>
            <a:endParaRPr kumimoji="1" lang="ja-JP" altLang="en-US" dirty="0"/>
          </a:p>
        </p:txBody>
      </p:sp>
      <p:sp>
        <p:nvSpPr>
          <p:cNvPr id="16" name="タイトル 1"/>
          <p:cNvSpPr>
            <a:spLocks noGrp="1"/>
          </p:cNvSpPr>
          <p:nvPr>
            <p:ph type="title" hasCustomPrompt="1"/>
          </p:nvPr>
        </p:nvSpPr>
        <p:spPr>
          <a:xfrm>
            <a:off x="725714" y="6771615"/>
            <a:ext cx="16822057" cy="1350907"/>
          </a:xfrm>
        </p:spPr>
        <p:txBody>
          <a:bodyPr anchor="b">
            <a:normAutofit/>
          </a:bodyPr>
          <a:lstStyle>
            <a:lvl1pPr algn="ctr">
              <a:defRPr sz="6600" baseline="0">
                <a:solidFill>
                  <a:schemeClr val="bg1"/>
                </a:solidFill>
                <a:latin typeface="Route 159 UltraLight" pitchFamily="50" charset="0"/>
              </a:defRPr>
            </a:lvl1pPr>
          </a:lstStyle>
          <a:p>
            <a:r>
              <a:rPr kumimoji="1" lang="en-US" altLang="ja-JP" dirty="0" smtClean="0"/>
              <a:t>Text goes here</a:t>
            </a:r>
            <a:endParaRPr kumimoji="1" lang="ja-JP" altLang="en-US" dirty="0"/>
          </a:p>
        </p:txBody>
      </p:sp>
      <p:sp>
        <p:nvSpPr>
          <p:cNvPr id="17" name="正方形/長方形 16"/>
          <p:cNvSpPr/>
          <p:nvPr userDrawn="1"/>
        </p:nvSpPr>
        <p:spPr>
          <a:xfrm>
            <a:off x="7522233" y="813774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Tree>
    <p:extLst>
      <p:ext uri="{BB962C8B-B14F-4D97-AF65-F5344CB8AC3E}">
        <p14:creationId xmlns:p14="http://schemas.microsoft.com/office/powerpoint/2010/main" val="155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2000"/>
                            </p:stCondLst>
                            <p:childTnLst>
                              <p:par>
                                <p:cTn id="30" presetID="2" presetClass="entr" presetSubtype="8" decel="100000" fill="hold" grpId="0" nodeType="afterEffect">
                                  <p:stCondLst>
                                    <p:cond delay="500"/>
                                  </p:stCondLst>
                                  <p:iterate type="wd">
                                    <p:tmPct val="10000"/>
                                  </p:iterate>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100"/>
                            </p:stCondLst>
                            <p:childTnLst>
                              <p:par>
                                <p:cTn id="39" presetID="22" presetClass="entr" presetSubtype="8" fill="hold" grpId="0" nodeType="after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left)">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bldP spid="13" grpId="0"/>
      <p:bldP spid="16" grpId="0"/>
      <p:bldP spid="17" grpId="0" animBg="1"/>
      <p:bldP spid="18" grpId="0" build="p">
        <p:tmplLst>
          <p:tmpl lvl="1">
            <p:tnLst>
              <p:par>
                <p:cTn presetID="22" presetClass="entr" presetSubtype="8"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26" name="正方形/長方形 25"/>
          <p:cNvSpPr/>
          <p:nvPr userDrawn="1"/>
        </p:nvSpPr>
        <p:spPr>
          <a:xfrm>
            <a:off x="-1" y="6350000"/>
            <a:ext cx="18286413" cy="3937000"/>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プレースホルダー 1"/>
          <p:cNvSpPr>
            <a:spLocks noGrp="1"/>
          </p:cNvSpPr>
          <p:nvPr>
            <p:ph type="title" hasCustomPrompt="1"/>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smtClean="0"/>
              <a:t>Slide Title</a:t>
            </a:r>
            <a:endParaRPr kumimoji="1" lang="ja-JP" altLang="en-US" dirty="0"/>
          </a:p>
        </p:txBody>
      </p:sp>
      <p:sp>
        <p:nvSpPr>
          <p:cNvPr id="13" name="テキスト プレースホルダー 6"/>
          <p:cNvSpPr>
            <a:spLocks noGrp="1"/>
          </p:cNvSpPr>
          <p:nvPr>
            <p:ph type="body" sz="quarter" idx="13" hasCustomPrompt="1"/>
          </p:nvPr>
        </p:nvSpPr>
        <p:spPr>
          <a:xfrm>
            <a:off x="3166542" y="1543100"/>
            <a:ext cx="14329592" cy="504056"/>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14" name="正方形/長方形 13"/>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kumimoji="1" lang="en-US" altLang="ja-JP" dirty="0" smtClean="0"/>
              <a:t>Add an image</a:t>
            </a:r>
            <a:endParaRPr kumimoji="1" lang="ja-JP" altLang="en-US" dirty="0"/>
          </a:p>
        </p:txBody>
      </p:sp>
      <p:sp>
        <p:nvSpPr>
          <p:cNvPr id="16" name="角丸四角形 7"/>
          <p:cNvSpPr/>
          <p:nvPr userDrawn="1"/>
        </p:nvSpPr>
        <p:spPr>
          <a:xfrm>
            <a:off x="803274" y="2768375"/>
            <a:ext cx="8534400"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803274" y="3192015"/>
            <a:ext cx="8534400" cy="63500"/>
          </a:xfrm>
          <a:prstGeom prst="rect">
            <a:avLst/>
          </a:prstGeom>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userDrawn="1"/>
        </p:nvGrpSpPr>
        <p:grpSpPr>
          <a:xfrm>
            <a:off x="985610" y="2907170"/>
            <a:ext cx="542925" cy="142875"/>
            <a:chOff x="2524125" y="1614487"/>
            <a:chExt cx="542925" cy="142875"/>
          </a:xfrm>
        </p:grpSpPr>
        <p:sp>
          <p:nvSpPr>
            <p:cNvPr id="19" name="円/楕円 18"/>
            <p:cNvSpPr/>
            <p:nvPr userDrawn="1"/>
          </p:nvSpPr>
          <p:spPr>
            <a:xfrm>
              <a:off x="2524125" y="1614487"/>
              <a:ext cx="142875" cy="142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2724150" y="1614487"/>
              <a:ext cx="142875" cy="1428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2924175" y="1614487"/>
              <a:ext cx="142875" cy="142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23" name="正方形/長方形 22"/>
            <p:cNvSpPr/>
            <p:nvPr userDrawn="1"/>
          </p:nvSpPr>
          <p:spPr>
            <a:xfrm>
              <a:off x="7781925" y="1704975"/>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7781925" y="1776413"/>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userDrawn="1"/>
          </p:nvSpPr>
          <p:spPr>
            <a:xfrm>
              <a:off x="7781924" y="1847850"/>
              <a:ext cx="200025" cy="47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p:cNvSpPr/>
          <p:nvPr userDrawn="1"/>
        </p:nvSpPr>
        <p:spPr>
          <a:xfrm rot="2700000">
            <a:off x="2387421" y="4360030"/>
            <a:ext cx="12778290" cy="9622369"/>
          </a:xfrm>
          <a:custGeom>
            <a:avLst/>
            <a:gdLst/>
            <a:ahLst/>
            <a:cxn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9873123" y="6594216"/>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sz="2000" i="0" baseline="0">
                <a:solidFill>
                  <a:schemeClr val="bg1"/>
                </a:solidFill>
                <a:latin typeface="+mn-lt"/>
              </a:defRPr>
            </a:lvl1pPr>
          </a:lstStyle>
          <a:p>
            <a:pPr lvl="0"/>
            <a:r>
              <a:rPr kumimoji="1" lang="en-US" altLang="ja-JP" dirty="0" smtClean="0"/>
              <a:t>Text goes here</a:t>
            </a:r>
            <a:endParaRPr kumimoji="1" lang="ja-JP" altLang="en-US" dirty="0" smtClean="0"/>
          </a:p>
        </p:txBody>
      </p:sp>
      <p:sp>
        <p:nvSpPr>
          <p:cNvPr id="31"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32" name="円/楕円 31"/>
          <p:cNvSpPr/>
          <p:nvPr userDrawn="1"/>
        </p:nvSpPr>
        <p:spPr>
          <a:xfrm>
            <a:off x="9873123" y="3073857"/>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34" name="円/楕円 33"/>
          <p:cNvSpPr/>
          <p:nvPr userDrawn="1"/>
        </p:nvSpPr>
        <p:spPr>
          <a:xfrm>
            <a:off x="9873123" y="4223785"/>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sz="1800" b="0" i="0" u="none" baseline="0">
                <a:solidFill>
                  <a:schemeClr val="tx2"/>
                </a:solidFill>
                <a:latin typeface="+mn-lt"/>
                <a:cs typeface="Open Sans Light" panose="020B0306030504020204" pitchFamily="34" charset="0"/>
              </a:defRPr>
            </a:lvl1pPr>
          </a:lstStyle>
          <a:p>
            <a:pPr lvl="0"/>
            <a:r>
              <a:rPr kumimoji="1" lang="en-US" altLang="ja-JP" dirty="0" smtClean="0"/>
              <a:t>Text goes here</a:t>
            </a:r>
            <a:endParaRPr kumimoji="1" lang="ja-JP" altLang="en-US" dirty="0"/>
          </a:p>
        </p:txBody>
      </p:sp>
      <p:sp>
        <p:nvSpPr>
          <p:cNvPr id="36" name="円/楕円 35"/>
          <p:cNvSpPr/>
          <p:nvPr userDrawn="1"/>
        </p:nvSpPr>
        <p:spPr>
          <a:xfrm>
            <a:off x="9873123" y="5373712"/>
            <a:ext cx="409325" cy="4093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43" name="円/楕円 42"/>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5684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400"/>
                                        <p:tgtEl>
                                          <p:spTgt spid="39"/>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39"/>
                                        </p:tgtEl>
                                        <p:attrNameLst>
                                          <p:attrName>style.visibility</p:attrName>
                                        </p:attrNameLst>
                                      </p:cBhvr>
                                      <p:to>
                                        <p:strVal val="visible"/>
                                      </p:to>
                                    </p:set>
                                    <p:anim calcmode="lin" valueType="num">
                                      <p:cBhvr additive="base">
                                        <p:cTn id="10" dur="400" fill="hold"/>
                                        <p:tgtEl>
                                          <p:spTgt spid="39"/>
                                        </p:tgtEl>
                                        <p:attrNameLst>
                                          <p:attrName>ppt_x</p:attrName>
                                        </p:attrNameLst>
                                      </p:cBhvr>
                                      <p:tavLst>
                                        <p:tav tm="0">
                                          <p:val>
                                            <p:strVal val="0-#ppt_w/2"/>
                                          </p:val>
                                        </p:tav>
                                        <p:tav tm="100000">
                                          <p:val>
                                            <p:strVal val="#ppt_x"/>
                                          </p:val>
                                        </p:tav>
                                      </p:tavLst>
                                    </p:anim>
                                    <p:anim calcmode="lin" valueType="num">
                                      <p:cBhvr additive="base">
                                        <p:cTn id="11" dur="400" fill="hold"/>
                                        <p:tgtEl>
                                          <p:spTgt spid="39"/>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400"/>
                                        <p:tgtEl>
                                          <p:spTgt spid="40"/>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400" fill="hold"/>
                                        <p:tgtEl>
                                          <p:spTgt spid="40"/>
                                        </p:tgtEl>
                                        <p:attrNameLst>
                                          <p:attrName>ppt_x</p:attrName>
                                        </p:attrNameLst>
                                      </p:cBhvr>
                                      <p:tavLst>
                                        <p:tav tm="0">
                                          <p:val>
                                            <p:strVal val="0-#ppt_w/2"/>
                                          </p:val>
                                        </p:tav>
                                        <p:tav tm="100000">
                                          <p:val>
                                            <p:strVal val="#ppt_x"/>
                                          </p:val>
                                        </p:tav>
                                      </p:tavLst>
                                    </p:anim>
                                    <p:anim calcmode="lin" valueType="num">
                                      <p:cBhvr additive="base">
                                        <p:cTn id="18" dur="400" fill="hold"/>
                                        <p:tgtEl>
                                          <p:spTgt spid="40"/>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400"/>
                                        <p:tgtEl>
                                          <p:spTgt spid="41"/>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400" fill="hold"/>
                                        <p:tgtEl>
                                          <p:spTgt spid="41"/>
                                        </p:tgtEl>
                                        <p:attrNameLst>
                                          <p:attrName>ppt_x</p:attrName>
                                        </p:attrNameLst>
                                      </p:cBhvr>
                                      <p:tavLst>
                                        <p:tav tm="0">
                                          <p:val>
                                            <p:strVal val="0-#ppt_w/2"/>
                                          </p:val>
                                        </p:tav>
                                        <p:tav tm="100000">
                                          <p:val>
                                            <p:strVal val="#ppt_x"/>
                                          </p:val>
                                        </p:tav>
                                      </p:tavLst>
                                    </p:anim>
                                    <p:anim calcmode="lin" valueType="num">
                                      <p:cBhvr additive="base">
                                        <p:cTn id="25" dur="400" fill="hold"/>
                                        <p:tgtEl>
                                          <p:spTgt spid="4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400"/>
                                        <p:tgtEl>
                                          <p:spTgt spid="37"/>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400" fill="hold"/>
                                        <p:tgtEl>
                                          <p:spTgt spid="37"/>
                                        </p:tgtEl>
                                        <p:attrNameLst>
                                          <p:attrName>ppt_x</p:attrName>
                                        </p:attrNameLst>
                                      </p:cBhvr>
                                      <p:tavLst>
                                        <p:tav tm="0">
                                          <p:val>
                                            <p:strVal val="0-#ppt_w/2"/>
                                          </p:val>
                                        </p:tav>
                                        <p:tav tm="100000">
                                          <p:val>
                                            <p:strVal val="#ppt_x"/>
                                          </p:val>
                                        </p:tav>
                                      </p:tavLst>
                                    </p:anim>
                                    <p:anim calcmode="lin" valueType="num">
                                      <p:cBhvr additive="base">
                                        <p:cTn id="32" dur="400" fill="hold"/>
                                        <p:tgtEl>
                                          <p:spTgt spid="3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30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400"/>
                                        <p:tgtEl>
                                          <p:spTgt spid="44"/>
                                        </p:tgtEl>
                                      </p:cBhvr>
                                    </p:animEffect>
                                  </p:childTnLst>
                                </p:cTn>
                              </p:par>
                              <p:par>
                                <p:cTn id="36" presetID="2" presetClass="entr" presetSubtype="6" decel="100000" fill="hold" grpId="1" nodeType="withEffect">
                                  <p:stCondLst>
                                    <p:cond delay="30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400" fill="hold"/>
                                        <p:tgtEl>
                                          <p:spTgt spid="44"/>
                                        </p:tgtEl>
                                        <p:attrNameLst>
                                          <p:attrName>ppt_x</p:attrName>
                                        </p:attrNameLst>
                                      </p:cBhvr>
                                      <p:tavLst>
                                        <p:tav tm="0">
                                          <p:val>
                                            <p:strVal val="1+#ppt_w/2"/>
                                          </p:val>
                                        </p:tav>
                                        <p:tav tm="100000">
                                          <p:val>
                                            <p:strVal val="#ppt_x"/>
                                          </p:val>
                                        </p:tav>
                                      </p:tavLst>
                                    </p:anim>
                                    <p:anim calcmode="lin" valueType="num">
                                      <p:cBhvr additive="base">
                                        <p:cTn id="39" dur="400" fill="hold"/>
                                        <p:tgtEl>
                                          <p:spTgt spid="44"/>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4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400"/>
                                        <p:tgtEl>
                                          <p:spTgt spid="45"/>
                                        </p:tgtEl>
                                      </p:cBhvr>
                                    </p:animEffect>
                                  </p:childTnLst>
                                </p:cTn>
                              </p:par>
                              <p:par>
                                <p:cTn id="43" presetID="2" presetClass="entr" presetSubtype="6" decel="100000" fill="hold" grpId="1" nodeType="withEffect">
                                  <p:stCondLst>
                                    <p:cond delay="4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400" fill="hold"/>
                                        <p:tgtEl>
                                          <p:spTgt spid="45"/>
                                        </p:tgtEl>
                                        <p:attrNameLst>
                                          <p:attrName>ppt_x</p:attrName>
                                        </p:attrNameLst>
                                      </p:cBhvr>
                                      <p:tavLst>
                                        <p:tav tm="0">
                                          <p:val>
                                            <p:strVal val="1+#ppt_w/2"/>
                                          </p:val>
                                        </p:tav>
                                        <p:tav tm="100000">
                                          <p:val>
                                            <p:strVal val="#ppt_x"/>
                                          </p:val>
                                        </p:tav>
                                      </p:tavLst>
                                    </p:anim>
                                    <p:anim calcmode="lin" valueType="num">
                                      <p:cBhvr additive="base">
                                        <p:cTn id="46" dur="400" fill="hold"/>
                                        <p:tgtEl>
                                          <p:spTgt spid="45"/>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6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400"/>
                                        <p:tgtEl>
                                          <p:spTgt spid="43"/>
                                        </p:tgtEl>
                                      </p:cBhvr>
                                    </p:animEffect>
                                  </p:childTnLst>
                                </p:cTn>
                              </p:par>
                              <p:par>
                                <p:cTn id="50" presetID="2" presetClass="entr" presetSubtype="6" decel="100000" fill="hold" grpId="1" nodeType="withEffect">
                                  <p:stCondLst>
                                    <p:cond delay="60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400" fill="hold"/>
                                        <p:tgtEl>
                                          <p:spTgt spid="43"/>
                                        </p:tgtEl>
                                        <p:attrNameLst>
                                          <p:attrName>ppt_x</p:attrName>
                                        </p:attrNameLst>
                                      </p:cBhvr>
                                      <p:tavLst>
                                        <p:tav tm="0">
                                          <p:val>
                                            <p:strVal val="1+#ppt_w/2"/>
                                          </p:val>
                                        </p:tav>
                                        <p:tav tm="100000">
                                          <p:val>
                                            <p:strVal val="#ppt_x"/>
                                          </p:val>
                                        </p:tav>
                                      </p:tavLst>
                                    </p:anim>
                                    <p:anim calcmode="lin" valueType="num">
                                      <p:cBhvr additive="base">
                                        <p:cTn id="53" dur="400" fill="hold"/>
                                        <p:tgtEl>
                                          <p:spTgt spid="43"/>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0-#ppt_h/2"/>
                                          </p:val>
                                        </p:tav>
                                        <p:tav tm="100000">
                                          <p:val>
                                            <p:strVal val="#ppt_y"/>
                                          </p:val>
                                        </p:tav>
                                      </p:tavLst>
                                    </p:anim>
                                  </p:childTnLst>
                                </p:cTn>
                              </p:par>
                            </p:childTnLst>
                          </p:cTn>
                        </p:par>
                        <p:par>
                          <p:cTn id="64" fill="hold">
                            <p:stCondLst>
                              <p:cond delay="1750"/>
                            </p:stCondLst>
                            <p:childTnLst>
                              <p:par>
                                <p:cTn id="65" presetID="2" presetClass="entr" presetSubtype="2" decel="10000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1+#ppt_w/2"/>
                                          </p:val>
                                        </p:tav>
                                        <p:tav tm="100000">
                                          <p:val>
                                            <p:strVal val="#ppt_x"/>
                                          </p:val>
                                        </p:tav>
                                      </p:tavLst>
                                    </p:anim>
                                    <p:anim calcmode="lin" valueType="num">
                                      <p:cBhvr additive="base">
                                        <p:cTn id="68" dur="500" fill="hold"/>
                                        <p:tgtEl>
                                          <p:spTgt spid="14"/>
                                        </p:tgtEl>
                                        <p:attrNameLst>
                                          <p:attrName>ppt_y</p:attrName>
                                        </p:attrNameLst>
                                      </p:cBhvr>
                                      <p:tavLst>
                                        <p:tav tm="0">
                                          <p:val>
                                            <p:strVal val="#ppt_y"/>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Effect transition="in" filter="wipe(left)">
                                      <p:cBhvr>
                                        <p:cTn id="71" dur="500"/>
                                        <p:tgtEl>
                                          <p:spTgt spid="13">
                                            <p:txEl>
                                              <p:pRg st="0" end="0"/>
                                            </p:txEl>
                                          </p:spTgt>
                                        </p:tgtEl>
                                      </p:cBhvr>
                                    </p:animEffect>
                                  </p:childTnLst>
                                </p:cTn>
                              </p:par>
                            </p:childTnLst>
                          </p:cTn>
                        </p:par>
                        <p:par>
                          <p:cTn id="72" fill="hold">
                            <p:stCondLst>
                              <p:cond delay="2250"/>
                            </p:stCondLst>
                            <p:childTnLst>
                              <p:par>
                                <p:cTn id="73" presetID="16" presetClass="entr" presetSubtype="37"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outVertical)">
                                      <p:cBhvr>
                                        <p:cTn id="75" dur="500"/>
                                        <p:tgtEl>
                                          <p:spTgt spid="26"/>
                                        </p:tgtEl>
                                      </p:cBhvr>
                                    </p:animEffect>
                                  </p:childTnLst>
                                </p:cTn>
                              </p:par>
                            </p:childTnLst>
                          </p:cTn>
                        </p:par>
                        <p:par>
                          <p:cTn id="76" fill="hold">
                            <p:stCondLst>
                              <p:cond delay="2750"/>
                            </p:stCondLst>
                            <p:childTnLst>
                              <p:par>
                                <p:cTn id="77" presetID="2" presetClass="entr" presetSubtype="4" decel="100000"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1000" fill="hold"/>
                                        <p:tgtEl>
                                          <p:spTgt spid="15"/>
                                        </p:tgtEl>
                                        <p:attrNameLst>
                                          <p:attrName>ppt_x</p:attrName>
                                        </p:attrNameLst>
                                      </p:cBhvr>
                                      <p:tavLst>
                                        <p:tav tm="0">
                                          <p:val>
                                            <p:strVal val="#ppt_x"/>
                                          </p:val>
                                        </p:tav>
                                        <p:tav tm="100000">
                                          <p:val>
                                            <p:strVal val="#ppt_x"/>
                                          </p:val>
                                        </p:tav>
                                      </p:tavLst>
                                    </p:anim>
                                    <p:anim calcmode="lin" valueType="num">
                                      <p:cBhvr additive="base">
                                        <p:cTn id="80" dur="1000" fill="hold"/>
                                        <p:tgtEl>
                                          <p:spTgt spid="15"/>
                                        </p:tgtEl>
                                        <p:attrNameLst>
                                          <p:attrName>ppt_y</p:attrName>
                                        </p:attrNameLst>
                                      </p:cBhvr>
                                      <p:tavLst>
                                        <p:tav tm="0">
                                          <p:val>
                                            <p:strVal val="1+#ppt_h/2"/>
                                          </p:val>
                                        </p:tav>
                                        <p:tav tm="100000">
                                          <p:val>
                                            <p:strVal val="#ppt_y"/>
                                          </p:val>
                                        </p:tav>
                                      </p:tavLst>
                                    </p:anim>
                                  </p:childTnLst>
                                </p:cTn>
                              </p:par>
                              <p:par>
                                <p:cTn id="81" presetID="2" presetClass="entr" presetSubtype="4" decel="10000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1000" fill="hold"/>
                                        <p:tgtEl>
                                          <p:spTgt spid="16"/>
                                        </p:tgtEl>
                                        <p:attrNameLst>
                                          <p:attrName>ppt_x</p:attrName>
                                        </p:attrNameLst>
                                      </p:cBhvr>
                                      <p:tavLst>
                                        <p:tav tm="0">
                                          <p:val>
                                            <p:strVal val="#ppt_x"/>
                                          </p:val>
                                        </p:tav>
                                        <p:tav tm="100000">
                                          <p:val>
                                            <p:strVal val="#ppt_x"/>
                                          </p:val>
                                        </p:tav>
                                      </p:tavLst>
                                    </p:anim>
                                    <p:anim calcmode="lin" valueType="num">
                                      <p:cBhvr additive="base">
                                        <p:cTn id="84" dur="1000" fill="hold"/>
                                        <p:tgtEl>
                                          <p:spTgt spid="16"/>
                                        </p:tgtEl>
                                        <p:attrNameLst>
                                          <p:attrName>ppt_y</p:attrName>
                                        </p:attrNameLst>
                                      </p:cBhvr>
                                      <p:tavLst>
                                        <p:tav tm="0">
                                          <p:val>
                                            <p:strVal val="1+#ppt_h/2"/>
                                          </p:val>
                                        </p:tav>
                                        <p:tav tm="100000">
                                          <p:val>
                                            <p:strVal val="#ppt_y"/>
                                          </p:val>
                                        </p:tav>
                                      </p:tavLst>
                                    </p:anim>
                                  </p:childTnLst>
                                </p:cTn>
                              </p:par>
                              <p:par>
                                <p:cTn id="85" presetID="2" presetClass="entr" presetSubtype="4" decel="10000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1000" fill="hold"/>
                                        <p:tgtEl>
                                          <p:spTgt spid="17"/>
                                        </p:tgtEl>
                                        <p:attrNameLst>
                                          <p:attrName>ppt_x</p:attrName>
                                        </p:attrNameLst>
                                      </p:cBhvr>
                                      <p:tavLst>
                                        <p:tav tm="0">
                                          <p:val>
                                            <p:strVal val="#ppt_x"/>
                                          </p:val>
                                        </p:tav>
                                        <p:tav tm="100000">
                                          <p:val>
                                            <p:strVal val="#ppt_x"/>
                                          </p:val>
                                        </p:tav>
                                      </p:tavLst>
                                    </p:anim>
                                    <p:anim calcmode="lin" valueType="num">
                                      <p:cBhvr additive="base">
                                        <p:cTn id="88" dur="10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decel="10000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1000" fill="hold"/>
                                        <p:tgtEl>
                                          <p:spTgt spid="18"/>
                                        </p:tgtEl>
                                        <p:attrNameLst>
                                          <p:attrName>ppt_x</p:attrName>
                                        </p:attrNameLst>
                                      </p:cBhvr>
                                      <p:tavLst>
                                        <p:tav tm="0">
                                          <p:val>
                                            <p:strVal val="#ppt_x"/>
                                          </p:val>
                                        </p:tav>
                                        <p:tav tm="100000">
                                          <p:val>
                                            <p:strVal val="#ppt_x"/>
                                          </p:val>
                                        </p:tav>
                                      </p:tavLst>
                                    </p:anim>
                                    <p:anim calcmode="lin" valueType="num">
                                      <p:cBhvr additive="base">
                                        <p:cTn id="92" dur="1000" fill="hold"/>
                                        <p:tgtEl>
                                          <p:spTgt spid="18"/>
                                        </p:tgtEl>
                                        <p:attrNameLst>
                                          <p:attrName>ppt_y</p:attrName>
                                        </p:attrNameLst>
                                      </p:cBhvr>
                                      <p:tavLst>
                                        <p:tav tm="0">
                                          <p:val>
                                            <p:strVal val="1+#ppt_h/2"/>
                                          </p:val>
                                        </p:tav>
                                        <p:tav tm="100000">
                                          <p:val>
                                            <p:strVal val="#ppt_y"/>
                                          </p:val>
                                        </p:tav>
                                      </p:tavLst>
                                    </p:anim>
                                  </p:childTnLst>
                                </p:cTn>
                              </p:par>
                              <p:par>
                                <p:cTn id="93" presetID="2" presetClass="entr" presetSubtype="4" decel="100000" fill="hold" nodeType="with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1000" fill="hold"/>
                                        <p:tgtEl>
                                          <p:spTgt spid="22"/>
                                        </p:tgtEl>
                                        <p:attrNameLst>
                                          <p:attrName>ppt_x</p:attrName>
                                        </p:attrNameLst>
                                      </p:cBhvr>
                                      <p:tavLst>
                                        <p:tav tm="0">
                                          <p:val>
                                            <p:strVal val="#ppt_x"/>
                                          </p:val>
                                        </p:tav>
                                        <p:tav tm="100000">
                                          <p:val>
                                            <p:strVal val="#ppt_x"/>
                                          </p:val>
                                        </p:tav>
                                      </p:tavLst>
                                    </p:anim>
                                    <p:anim calcmode="lin" valueType="num">
                                      <p:cBhvr additive="base">
                                        <p:cTn id="96" dur="1000" fill="hold"/>
                                        <p:tgtEl>
                                          <p:spTgt spid="22"/>
                                        </p:tgtEl>
                                        <p:attrNameLst>
                                          <p:attrName>ppt_y</p:attrName>
                                        </p:attrNameLst>
                                      </p:cBhvr>
                                      <p:tavLst>
                                        <p:tav tm="0">
                                          <p:val>
                                            <p:strVal val="1+#ppt_h/2"/>
                                          </p:val>
                                        </p:tav>
                                        <p:tav tm="100000">
                                          <p:val>
                                            <p:strVal val="#ppt_y"/>
                                          </p:val>
                                        </p:tav>
                                      </p:tavLst>
                                    </p:anim>
                                  </p:childTnLst>
                                </p:cTn>
                              </p:par>
                              <p:par>
                                <p:cTn id="97" presetID="10" presetClass="entr" presetSubtype="0" fill="hold" grpId="1"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1000"/>
                                        <p:tgtEl>
                                          <p:spTgt spid="16"/>
                                        </p:tgtEl>
                                      </p:cBhvr>
                                    </p:animEffect>
                                  </p:childTnLst>
                                </p:cTn>
                              </p:par>
                              <p:par>
                                <p:cTn id="103" presetID="10" presetClass="entr" presetSubtype="0" fill="hold" grpId="1"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1000"/>
                                        <p:tgtEl>
                                          <p:spTgt spid="17"/>
                                        </p:tgtEl>
                                      </p:cBhvr>
                                    </p:animEffect>
                                  </p:childTnLst>
                                </p:cTn>
                              </p:par>
                              <p:par>
                                <p:cTn id="106" presetID="10" presetClass="entr" presetSubtype="0"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childTnLst>
                                </p:cTn>
                              </p:par>
                              <p:par>
                                <p:cTn id="109" presetID="10" presetClass="entr" presetSubtype="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childTnLst>
                                </p:cTn>
                              </p:par>
                            </p:childTnLst>
                          </p:cTn>
                        </p:par>
                        <p:par>
                          <p:cTn id="112" fill="hold">
                            <p:stCondLst>
                              <p:cond delay="3750"/>
                            </p:stCondLst>
                            <p:childTnLst>
                              <p:par>
                                <p:cTn id="113" presetID="22" presetClass="entr" presetSubtype="8"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wipe(left)">
                                      <p:cBhvr>
                                        <p:cTn id="115" dur="500"/>
                                        <p:tgtEl>
                                          <p:spTgt spid="38"/>
                                        </p:tgtEl>
                                      </p:cBhvr>
                                    </p:animEffect>
                                  </p:childTnLst>
                                </p:cTn>
                              </p:par>
                            </p:childTnLst>
                          </p:cTn>
                        </p:par>
                        <p:par>
                          <p:cTn id="116" fill="hold">
                            <p:stCondLst>
                              <p:cond delay="4250"/>
                            </p:stCondLst>
                            <p:childTnLst>
                              <p:par>
                                <p:cTn id="117" presetID="10" presetClass="entr" presetSubtype="0"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childTnLst>
                          </p:cTn>
                        </p:par>
                        <p:par>
                          <p:cTn id="120" fill="hold">
                            <p:stCondLst>
                              <p:cond delay="4750"/>
                            </p:stCondLst>
                            <p:childTnLst>
                              <p:par>
                                <p:cTn id="121" presetID="22" presetClass="entr" presetSubtype="8" fill="hold" grpId="0" nodeType="afterEffect">
                                  <p:stCondLst>
                                    <p:cond delay="0"/>
                                  </p:stCondLst>
                                  <p:childTnLst>
                                    <p:set>
                                      <p:cBhvr>
                                        <p:cTn id="122" dur="1" fill="hold">
                                          <p:stCondLst>
                                            <p:cond delay="0"/>
                                          </p:stCondLst>
                                        </p:cTn>
                                        <p:tgtEl>
                                          <p:spTgt spid="31">
                                            <p:txEl>
                                              <p:pRg st="0" end="0"/>
                                            </p:txEl>
                                          </p:spTgt>
                                        </p:tgtEl>
                                        <p:attrNameLst>
                                          <p:attrName>style.visibility</p:attrName>
                                        </p:attrNameLst>
                                      </p:cBhvr>
                                      <p:to>
                                        <p:strVal val="visible"/>
                                      </p:to>
                                    </p:set>
                                    <p:animEffect transition="in" filter="wipe(left)">
                                      <p:cBhvr>
                                        <p:cTn id="123" dur="500"/>
                                        <p:tgtEl>
                                          <p:spTgt spid="31">
                                            <p:txEl>
                                              <p:pRg st="0" end="0"/>
                                            </p:txEl>
                                          </p:spTgt>
                                        </p:tgtEl>
                                      </p:cBhvr>
                                    </p:animEffect>
                                  </p:childTnLst>
                                </p:cTn>
                              </p:par>
                            </p:childTnLst>
                          </p:cTn>
                        </p:par>
                        <p:par>
                          <p:cTn id="124" fill="hold">
                            <p:stCondLst>
                              <p:cond delay="5250"/>
                            </p:stCondLst>
                            <p:childTnLst>
                              <p:par>
                                <p:cTn id="125" presetID="10"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500"/>
                                        <p:tgtEl>
                                          <p:spTgt spid="34"/>
                                        </p:tgtEl>
                                      </p:cBhvr>
                                    </p:animEffect>
                                  </p:childTnLst>
                                </p:cTn>
                              </p:par>
                            </p:childTnLst>
                          </p:cTn>
                        </p:par>
                        <p:par>
                          <p:cTn id="128" fill="hold">
                            <p:stCondLst>
                              <p:cond delay="57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childTnLst>
                          </p:cTn>
                        </p:par>
                        <p:par>
                          <p:cTn id="132" fill="hold">
                            <p:stCondLst>
                              <p:cond delay="6250"/>
                            </p:stCondLst>
                            <p:childTnLst>
                              <p:par>
                                <p:cTn id="133" presetID="10" presetClass="entr" presetSubtype="0"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fade">
                                      <p:cBhvr>
                                        <p:cTn id="135" dur="500"/>
                                        <p:tgtEl>
                                          <p:spTgt spid="36"/>
                                        </p:tgtEl>
                                      </p:cBhvr>
                                    </p:animEffect>
                                  </p:childTnLst>
                                </p:cTn>
                              </p:par>
                            </p:childTnLst>
                          </p:cTn>
                        </p:par>
                        <p:par>
                          <p:cTn id="136" fill="hold">
                            <p:stCondLst>
                              <p:cond delay="6750"/>
                            </p:stCondLst>
                            <p:childTnLst>
                              <p:par>
                                <p:cTn id="137" presetID="22" presetClass="entr" presetSubtype="8"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Effect transition="in" filter="wipe(left)">
                                      <p:cBhvr>
                                        <p:cTn id="139" dur="500"/>
                                        <p:tgtEl>
                                          <p:spTgt spid="35">
                                            <p:txEl>
                                              <p:pRg st="0" end="0"/>
                                            </p:txEl>
                                          </p:spTgt>
                                        </p:tgtEl>
                                      </p:cBhvr>
                                    </p:animEffect>
                                  </p:childTnLst>
                                </p:cTn>
                              </p:par>
                            </p:childTnLst>
                          </p:cTn>
                        </p:par>
                        <p:par>
                          <p:cTn id="140" fill="hold">
                            <p:stCondLst>
                              <p:cond delay="7250"/>
                            </p:stCondLst>
                            <p:childTnLst>
                              <p:par>
                                <p:cTn id="141" presetID="2" presetClass="entr" presetSubtype="2" decel="100000"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additive="base">
                                        <p:cTn id="143" dur="500" fill="hold"/>
                                        <p:tgtEl>
                                          <p:spTgt spid="28"/>
                                        </p:tgtEl>
                                        <p:attrNameLst>
                                          <p:attrName>ppt_x</p:attrName>
                                        </p:attrNameLst>
                                      </p:cBhvr>
                                      <p:tavLst>
                                        <p:tav tm="0">
                                          <p:val>
                                            <p:strVal val="1+#ppt_w/2"/>
                                          </p:val>
                                        </p:tav>
                                        <p:tav tm="100000">
                                          <p:val>
                                            <p:strVal val="#ppt_x"/>
                                          </p:val>
                                        </p:tav>
                                      </p:tavLst>
                                    </p:anim>
                                    <p:anim calcmode="lin" valueType="num">
                                      <p:cBhvr additive="base">
                                        <p:cTn id="144" dur="500" fill="hold"/>
                                        <p:tgtEl>
                                          <p:spTgt spid="28"/>
                                        </p:tgtEl>
                                        <p:attrNameLst>
                                          <p:attrName>ppt_y</p:attrName>
                                        </p:attrNameLst>
                                      </p:cBhvr>
                                      <p:tavLst>
                                        <p:tav tm="0">
                                          <p:val>
                                            <p:strVal val="#ppt_y"/>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29">
                                            <p:txEl>
                                              <p:pRg st="0" end="0"/>
                                            </p:txEl>
                                          </p:spTgt>
                                        </p:tgtEl>
                                        <p:attrNameLst>
                                          <p:attrName>style.visibility</p:attrName>
                                        </p:attrNameLst>
                                      </p:cBhvr>
                                      <p:to>
                                        <p:strVal val="visible"/>
                                      </p:to>
                                    </p:set>
                                    <p:anim calcmode="lin" valueType="num">
                                      <p:cBhvr additive="base">
                                        <p:cTn id="1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5" grpId="1" animBg="1"/>
      <p:bldP spid="16" grpId="0" animBg="1"/>
      <p:bldP spid="16" grpId="1" animBg="1"/>
      <p:bldP spid="17" grpId="0" animBg="1"/>
      <p:bldP spid="17" grpId="1" animBg="1"/>
      <p:bldP spid="38" grpId="0" animBg="1"/>
      <p:bldP spid="28"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animBg="1"/>
      <p:bldP spid="37" grpId="1" animBg="1"/>
      <p:bldP spid="39" grpId="0" animBg="1"/>
      <p:bldP spid="39" grpId="1" animBg="1"/>
      <p:bldP spid="40" grpId="0" animBg="1"/>
      <p:bldP spid="40" grpId="1" animBg="1"/>
      <p:bldP spid="41" grpId="0" animBg="1"/>
      <p:bldP spid="41" grpId="1" animBg="1"/>
      <p:bldP spid="42" grpId="0"/>
      <p:bldP spid="43" grpId="0" animBg="1"/>
      <p:bldP spid="43" grpId="1" animBg="1"/>
      <p:bldP spid="44" grpId="0" animBg="1"/>
      <p:bldP spid="44" grpId="1" animBg="1"/>
      <p:bldP spid="45" grpId="0" animBg="1"/>
      <p:bldP spid="45" grpId="1" animBg="1"/>
      <p:bldP spid="46"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mage and Animated Texts">
    <p:bg>
      <p:bgPr>
        <a:solidFill>
          <a:schemeClr val="tx2"/>
        </a:solidFill>
        <a:effectLst/>
      </p:bgPr>
    </p:bg>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smtClean="0"/>
              <a:t> </a:t>
            </a:r>
            <a:endParaRPr kumimoji="1" lang="ja-JP" altLang="en-US" dirty="0"/>
          </a:p>
        </p:txBody>
      </p:sp>
      <p:sp>
        <p:nvSpPr>
          <p:cNvPr id="31"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smtClean="0"/>
              <a:t> </a:t>
            </a:r>
            <a:endParaRPr kumimoji="1" lang="ja-JP" altLang="en-US" dirty="0"/>
          </a:p>
        </p:txBody>
      </p:sp>
      <p:sp>
        <p:nvSpPr>
          <p:cNvPr id="36"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smtClean="0"/>
              <a:t> </a:t>
            </a:r>
            <a:endParaRPr kumimoji="1" lang="ja-JP" altLang="en-US" dirty="0"/>
          </a:p>
        </p:txBody>
      </p:sp>
      <p:sp>
        <p:nvSpPr>
          <p:cNvPr id="37"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smtClean="0"/>
              <a:t> </a:t>
            </a:r>
            <a:endParaRPr kumimoji="1" lang="ja-JP" altLang="en-US" dirty="0"/>
          </a:p>
        </p:txBody>
      </p:sp>
      <p:sp>
        <p:nvSpPr>
          <p:cNvPr id="38"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smtClean="0"/>
              <a:t> </a:t>
            </a:r>
            <a:endParaRPr kumimoji="1" lang="ja-JP" altLang="en-US" dirty="0"/>
          </a:p>
        </p:txBody>
      </p:sp>
      <p:sp>
        <p:nvSpPr>
          <p:cNvPr id="39"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smtClean="0"/>
              <a:t> </a:t>
            </a:r>
            <a:endParaRPr kumimoji="1" lang="ja-JP" altLang="en-US" dirty="0"/>
          </a:p>
        </p:txBody>
      </p:sp>
      <p:sp>
        <p:nvSpPr>
          <p:cNvPr id="40" name="タイトル プレースホルダー 1"/>
          <p:cNvSpPr>
            <a:spLocks noGrp="1"/>
          </p:cNvSpPr>
          <p:nvPr>
            <p:ph type="title" hasCustomPrompt="1"/>
          </p:nvPr>
        </p:nvSpPr>
        <p:spPr>
          <a:xfrm>
            <a:off x="559004" y="4055836"/>
            <a:ext cx="7235167" cy="3312381"/>
          </a:xfrm>
          <a:prstGeom prst="rect">
            <a:avLst/>
          </a:prstGeom>
        </p:spPr>
        <p:txBody>
          <a:bodyPr vert="horz" lIns="163275" tIns="81638" rIns="163275" bIns="81638" rtlCol="0" anchor="b">
            <a:normAutofit/>
          </a:bodyPr>
          <a:lstStyle>
            <a:lvl1pPr>
              <a:defRPr baseline="0">
                <a:solidFill>
                  <a:schemeClr val="bg1"/>
                </a:solidFill>
              </a:defRPr>
            </a:lvl1pPr>
          </a:lstStyle>
          <a:p>
            <a:r>
              <a:rPr kumimoji="1" lang="en-US" altLang="ja-JP" dirty="0" smtClean="0"/>
              <a:t>Text Goes Here</a:t>
            </a:r>
            <a:endParaRPr kumimoji="1" lang="ja-JP" altLang="en-US" dirty="0"/>
          </a:p>
        </p:txBody>
      </p:sp>
      <p:sp>
        <p:nvSpPr>
          <p:cNvPr id="42"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smtClean="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sz="170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smtClean="0"/>
              <a:t>WORD</a:t>
            </a:r>
            <a:endParaRPr kumimoji="1" lang="ja-JP" altLang="en-US" dirty="0"/>
          </a:p>
        </p:txBody>
      </p:sp>
      <p:sp>
        <p:nvSpPr>
          <p:cNvPr id="45"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sz="2000" b="0" i="0" u="none" baseline="0">
                <a:solidFill>
                  <a:schemeClr val="bg1"/>
                </a:solidFill>
                <a:latin typeface="+mn-lt"/>
                <a:cs typeface="Open Sans Light" panose="020B0306030504020204" pitchFamily="34" charset="0"/>
              </a:defRPr>
            </a:lvl1pPr>
          </a:lstStyle>
          <a:p>
            <a:pPr lvl="0"/>
            <a:r>
              <a:rPr kumimoji="1" lang="en-US" altLang="ja-JP" dirty="0" smtClean="0"/>
              <a:t> </a:t>
            </a:r>
            <a:endParaRPr kumimoji="1" lang="ja-JP" altLang="en-US" dirty="0"/>
          </a:p>
        </p:txBody>
      </p:sp>
    </p:spTree>
    <p:extLst>
      <p:ext uri="{BB962C8B-B14F-4D97-AF65-F5344CB8AC3E}">
        <p14:creationId xmlns:p14="http://schemas.microsoft.com/office/powerpoint/2010/main" val="18711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screen Image with Caption">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4" name="タイトル プレースホルダー 1"/>
          <p:cNvSpPr>
            <a:spLocks noGrp="1"/>
          </p:cNvSpPr>
          <p:nvPr>
            <p:ph type="title" hasCustomPrompt="1"/>
          </p:nvPr>
        </p:nvSpPr>
        <p:spPr>
          <a:xfrm>
            <a:off x="-1" y="8563429"/>
            <a:ext cx="9142413" cy="1170617"/>
          </a:xfrm>
          <a:prstGeom prst="rect">
            <a:avLst/>
          </a:prstGeom>
          <a:solidFill>
            <a:schemeClr val="tx2">
              <a:alpha val="7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smtClean="0"/>
              <a:t>Text Goes Here</a:t>
            </a:r>
            <a:endParaRPr kumimoji="1" lang="ja-JP" altLang="en-US" dirty="0"/>
          </a:p>
        </p:txBody>
      </p:sp>
    </p:spTree>
    <p:extLst>
      <p:ext uri="{BB962C8B-B14F-4D97-AF65-F5344CB8AC3E}">
        <p14:creationId xmlns:p14="http://schemas.microsoft.com/office/powerpoint/2010/main" val="12310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screen Image ">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Tree>
    <p:extLst>
      <p:ext uri="{BB962C8B-B14F-4D97-AF65-F5344CB8AC3E}">
        <p14:creationId xmlns:p14="http://schemas.microsoft.com/office/powerpoint/2010/main" val="313032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g Image &amp; Text 1">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3" name="タイトル プレースホルダー 1"/>
          <p:cNvSpPr>
            <a:spLocks noGrp="1"/>
          </p:cNvSpPr>
          <p:nvPr>
            <p:ph type="title" hasCustomPrompt="1"/>
          </p:nvPr>
        </p:nvSpPr>
        <p:spPr>
          <a:xfrm>
            <a:off x="-1" y="6778172"/>
            <a:ext cx="18286414" cy="1843314"/>
          </a:xfrm>
          <a:prstGeom prst="rect">
            <a:avLst/>
          </a:prstGeom>
          <a:solidFill>
            <a:schemeClr val="tx2">
              <a:alpha val="50000"/>
            </a:schemeClr>
          </a:solidFill>
        </p:spPr>
        <p:txBody>
          <a:bodyPr vert="horz" lIns="163275" tIns="81638" rIns="163275" bIns="81638" rtlCol="0" anchor="ctr">
            <a:normAutofit/>
          </a:bodyPr>
          <a:lstStyle>
            <a:lvl1pPr algn="ctr">
              <a:defRPr baseline="0">
                <a:solidFill>
                  <a:schemeClr val="bg1"/>
                </a:solidFill>
              </a:defRPr>
            </a:lvl1pPr>
          </a:lstStyle>
          <a:p>
            <a:r>
              <a:rPr kumimoji="1" lang="en-US" altLang="ja-JP" dirty="0" smtClean="0"/>
              <a:t> </a:t>
            </a:r>
            <a:endParaRPr kumimoji="1" lang="ja-JP" altLang="en-US" dirty="0"/>
          </a:p>
        </p:txBody>
      </p:sp>
      <p:sp>
        <p:nvSpPr>
          <p:cNvPr id="5"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29904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par>
                          <p:cTn id="11" fill="hold">
                            <p:stCondLst>
                              <p:cond delay="1000"/>
                            </p:stCondLst>
                            <p:childTnLst>
                              <p:par>
                                <p:cTn id="12" presetID="2" presetClass="entr" presetSubtype="3" decel="100000" fill="hold" grpId="0" nodeType="afterEffect">
                                  <p:stCondLst>
                                    <p:cond delay="0"/>
                                  </p:stCondLst>
                                  <p:iterate type="wd">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75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1+#ppt_w/2"/>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lstStyle>
            <a:lvl1pPr>
              <a:defRPr/>
            </a:lvl1pPr>
          </a:lstStyle>
          <a:p>
            <a:r>
              <a:rPr kumimoji="1" lang="en-US" altLang="ja-JP" dirty="0" smtClean="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smtClean="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smtClean="0"/>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3166542" y="1543100"/>
            <a:ext cx="14329592"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smtClean="0"/>
              <a:t>Short description goes here</a:t>
            </a:r>
            <a:endParaRPr kumimoji="1" lang="ja-JP" altLang="en-US" dirty="0"/>
          </a:p>
        </p:txBody>
      </p:sp>
      <p:sp>
        <p:nvSpPr>
          <p:cNvPr id="8" name="正方形/長方形 7"/>
          <p:cNvSpPr/>
          <p:nvPr userDrawn="1"/>
        </p:nvSpPr>
        <p:spPr>
          <a:xfrm>
            <a:off x="3238550" y="1399084"/>
            <a:ext cx="3240360"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smtClean="0"/>
              <a:t>Text goes here</a:t>
            </a:r>
            <a:endParaRPr kumimoji="1" lang="ja-JP" altLang="en-US" dirty="0" smtClean="0"/>
          </a:p>
        </p:txBody>
      </p:sp>
      <p:sp>
        <p:nvSpPr>
          <p:cNvPr id="12" name="正方形/長方形 11"/>
          <p:cNvSpPr/>
          <p:nvPr userDrawn="1"/>
        </p:nvSpPr>
        <p:spPr>
          <a:xfrm>
            <a:off x="1222326" y="7519764"/>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userDrawn="1"/>
        </p:nvSpPr>
        <p:spPr>
          <a:xfrm>
            <a:off x="0" y="2407196"/>
            <a:ext cx="6982966" cy="46805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smtClean="0"/>
              <a:t>Text goes here</a:t>
            </a:r>
            <a:endParaRPr kumimoji="1" lang="ja-JP" altLang="en-US" dirty="0" smtClean="0"/>
          </a:p>
        </p:txBody>
      </p:sp>
    </p:spTree>
    <p:extLst>
      <p:ext uri="{BB962C8B-B14F-4D97-AF65-F5344CB8AC3E}">
        <p14:creationId xmlns:p14="http://schemas.microsoft.com/office/powerpoint/2010/main" val="101142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Image &amp; Text 2">
    <p:bg>
      <p:bgPr>
        <a:solidFill>
          <a:schemeClr val="tx2"/>
        </a:solidFill>
        <a:effectLst/>
      </p:bgPr>
    </p:bg>
    <p:spTree>
      <p:nvGrpSpPr>
        <p:cNvPr id="1" name=""/>
        <p:cNvGrpSpPr/>
        <p:nvPr/>
      </p:nvGrpSpPr>
      <p:grpSpPr>
        <a:xfrm>
          <a:off x="0" y="0"/>
          <a:ext cx="0" cy="0"/>
          <a:chOff x="0" y="0"/>
          <a:chExt cx="0" cy="0"/>
        </a:xfrm>
      </p:grpSpPr>
      <p:sp>
        <p:nvSpPr>
          <p:cNvPr id="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kumimoji="1" lang="en-US" altLang="ja-JP" dirty="0" smtClean="0"/>
              <a:t>Add an image</a:t>
            </a:r>
            <a:endParaRPr kumimoji="1" lang="ja-JP" altLang="en-US" dirty="0"/>
          </a:p>
        </p:txBody>
      </p:sp>
      <p:sp>
        <p:nvSpPr>
          <p:cNvPr id="4"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kumimoji="1" lang="en-US" altLang="ja-JP" dirty="0" smtClean="0"/>
              <a:t> </a:t>
            </a:r>
            <a:endParaRPr kumimoji="1" lang="ja-JP" altLang="en-US" dirty="0"/>
          </a:p>
        </p:txBody>
      </p:sp>
      <p:sp>
        <p:nvSpPr>
          <p:cNvPr id="5"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kumimoji="1" lang="en-US" altLang="ja-JP" dirty="0" smtClean="0"/>
              <a:t>Text</a:t>
            </a:r>
            <a:endParaRPr kumimoji="1" lang="ja-JP" altLang="en-US" dirty="0"/>
          </a:p>
        </p:txBody>
      </p:sp>
    </p:spTree>
    <p:extLst>
      <p:ext uri="{BB962C8B-B14F-4D97-AF65-F5344CB8AC3E}">
        <p14:creationId xmlns:p14="http://schemas.microsoft.com/office/powerpoint/2010/main" val="22256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45" presetClass="entr" presetSubtype="0" fill="hold" grpId="1" nodeType="withEffect">
                                  <p:stCondLst>
                                    <p:cond delay="0"/>
                                  </p:stCondLst>
                                  <p:iterate type="lt">
                                    <p:tmPct val="5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tmplLst>
          <p:tmpl>
            <p:tnLst>
              <p:par>
                <p:cTn presetID="16" presetClass="entr" presetSubtype="37"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barn(outVertical)">
                      <p:cBhvr>
                        <p:cTn dur="500"/>
                        <p:tgtEl>
                          <p:spTgt spid="4"/>
                        </p:tgtEl>
                      </p:cBhvr>
                    </p:animEffect>
                  </p:childTnLst>
                </p:cTn>
              </p:par>
            </p:tnLst>
          </p:tmpl>
        </p:tmplLst>
      </p:bldP>
      <p:bldP spid="5" grpId="0" build="p">
        <p:tmplLst>
          <p:tmpl lvl="1">
            <p:tnLst>
              <p:par>
                <p:cTn presetID="2" presetClass="entr" presetSubtype="4" decel="100000" fill="hold" nodeType="after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1+#ppt_h/2"/>
                          </p:val>
                        </p:tav>
                        <p:tav tm="100000">
                          <p:val>
                            <p:strVal val="#ppt_y"/>
                          </p:val>
                        </p:tav>
                      </p:tavLst>
                    </p:anim>
                  </p:childTnLst>
                </p:cTn>
              </p:par>
            </p:tnLst>
          </p:tmpl>
        </p:tmplLst>
      </p:bldP>
      <p:bldP spid="5" grpId="1" build="p">
        <p:tmplLst>
          <p:tmpl lvl="1">
            <p:tnLst>
              <p:par>
                <p:cTn presetID="45" presetClass="entr" presetSubtype="0" fill="hold" nodeType="withEffect">
                  <p:stCondLst>
                    <p:cond delay="0"/>
                  </p:stCondLst>
                  <p:iterate type="lt">
                    <p:tmPct val="5000"/>
                  </p:iterate>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anim calcmode="lin" valueType="num">
                      <p:cBhvr>
                        <p:cTn dur="1000" fill="hold"/>
                        <p:tgtEl>
                          <p:spTgt spid="5"/>
                        </p:tgtEl>
                        <p:attrNameLst>
                          <p:attrName>ppt_w</p:attrName>
                        </p:attrNameLst>
                      </p:cBhvr>
                      <p:tavLst>
                        <p:tav tm="0" fmla="#ppt_w*sin(2.5*pi*$)">
                          <p:val>
                            <p:fltVal val="0"/>
                          </p:val>
                        </p:tav>
                        <p:tav tm="100000">
                          <p:val>
                            <p:fltVal val="1"/>
                          </p:val>
                        </p:tav>
                      </p:tavLst>
                    </p:anim>
                    <p:anim calcmode="lin" valueType="num">
                      <p:cBhvr>
                        <p:cTn dur="1000" fill="hold"/>
                        <p:tgtEl>
                          <p:spTgt spid="5"/>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32616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56367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hasCustomPrompt="1"/>
          </p:nvPr>
        </p:nvSpPr>
        <p:spPr>
          <a:xfrm>
            <a:off x="725715" y="2830287"/>
            <a:ext cx="16826888" cy="4368800"/>
          </a:xfrm>
          <a:prstGeom prst="rect">
            <a:avLst/>
          </a:prstGeom>
        </p:spPr>
        <p:txBody>
          <a:bodyPr vert="horz" lIns="163275" tIns="81638" rIns="163275" bIns="81638" rtlCol="0" anchor="ctr">
            <a:normAutofit/>
          </a:bodyPr>
          <a:lstStyle>
            <a:lvl1pPr algn="ctr">
              <a:defRPr baseline="0">
                <a:solidFill>
                  <a:schemeClr val="bg1"/>
                </a:solidFill>
              </a:defRPr>
            </a:lvl1pPr>
          </a:lstStyle>
          <a:p>
            <a:r>
              <a:rPr kumimoji="1" lang="en-US" altLang="ja-JP" dirty="0" smtClean="0"/>
              <a:t>Message</a:t>
            </a:r>
            <a:endParaRPr kumimoji="1" lang="ja-JP" altLang="en-US" dirty="0"/>
          </a:p>
        </p:txBody>
      </p:sp>
    </p:spTree>
    <p:extLst>
      <p:ext uri="{BB962C8B-B14F-4D97-AF65-F5344CB8AC3E}">
        <p14:creationId xmlns:p14="http://schemas.microsoft.com/office/powerpoint/2010/main" val="248614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5" presetClass="entr" presetSubtype="0" fill="hold" grpId="1" nodeType="with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9" name="正方形/長方形 8"/>
          <p:cNvSpPr/>
          <p:nvPr userDrawn="1"/>
        </p:nvSpPr>
        <p:spPr>
          <a:xfrm>
            <a:off x="-1" y="5964072"/>
            <a:ext cx="18286413" cy="4322928"/>
          </a:xfrm>
          <a:prstGeom prst="rect">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正方形/長方形 1"/>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5" name="円/楕円 4"/>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981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par>
                                <p:cTn id="8" presetID="2" presetClass="entr" presetSubtype="6" decel="100000" fill="hold" grpId="1"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400" fill="hold"/>
                                        <p:tgtEl>
                                          <p:spTgt spid="6"/>
                                        </p:tgtEl>
                                        <p:attrNameLst>
                                          <p:attrName>ppt_x</p:attrName>
                                        </p:attrNameLst>
                                      </p:cBhvr>
                                      <p:tavLst>
                                        <p:tav tm="0">
                                          <p:val>
                                            <p:strVal val="1+#ppt_w/2"/>
                                          </p:val>
                                        </p:tav>
                                        <p:tav tm="100000">
                                          <p:val>
                                            <p:strVal val="#ppt_x"/>
                                          </p:val>
                                        </p:tav>
                                      </p:tavLst>
                                    </p:anim>
                                    <p:anim calcmode="lin" valueType="num">
                                      <p:cBhvr additive="base">
                                        <p:cTn id="11" dur="4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4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400"/>
                                        <p:tgtEl>
                                          <p:spTgt spid="7"/>
                                        </p:tgtEl>
                                      </p:cBhvr>
                                    </p:animEffect>
                                  </p:childTnLst>
                                </p:cTn>
                              </p:par>
                              <p:par>
                                <p:cTn id="15" presetID="2" presetClass="entr" presetSubtype="6" decel="100000" fill="hold" grpId="1" nodeType="withEffect">
                                  <p:stCondLst>
                                    <p:cond delay="4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400" fill="hold"/>
                                        <p:tgtEl>
                                          <p:spTgt spid="7"/>
                                        </p:tgtEl>
                                        <p:attrNameLst>
                                          <p:attrName>ppt_x</p:attrName>
                                        </p:attrNameLst>
                                      </p:cBhvr>
                                      <p:tavLst>
                                        <p:tav tm="0">
                                          <p:val>
                                            <p:strVal val="1+#ppt_w/2"/>
                                          </p:val>
                                        </p:tav>
                                        <p:tav tm="100000">
                                          <p:val>
                                            <p:strVal val="#ppt_x"/>
                                          </p:val>
                                        </p:tav>
                                      </p:tavLst>
                                    </p:anim>
                                    <p:anim calcmode="lin" valueType="num">
                                      <p:cBhvr additive="base">
                                        <p:cTn id="18" dur="400" fill="hold"/>
                                        <p:tgtEl>
                                          <p:spTgt spid="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6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400"/>
                                        <p:tgtEl>
                                          <p:spTgt spid="5"/>
                                        </p:tgtEl>
                                      </p:cBhvr>
                                    </p:animEffect>
                                  </p:childTnLst>
                                </p:cTn>
                              </p:par>
                              <p:par>
                                <p:cTn id="22" presetID="2" presetClass="entr" presetSubtype="6" decel="100000" fill="hold" grpId="1" nodeType="withEffect">
                                  <p:stCondLst>
                                    <p:cond delay="6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400" fill="hold"/>
                                        <p:tgtEl>
                                          <p:spTgt spid="5"/>
                                        </p:tgtEl>
                                        <p:attrNameLst>
                                          <p:attrName>ppt_x</p:attrName>
                                        </p:attrNameLst>
                                      </p:cBhvr>
                                      <p:tavLst>
                                        <p:tav tm="0">
                                          <p:val>
                                            <p:strVal val="1+#ppt_w/2"/>
                                          </p:val>
                                        </p:tav>
                                        <p:tav tm="100000">
                                          <p:val>
                                            <p:strVal val="#ppt_x"/>
                                          </p:val>
                                        </p:tav>
                                      </p:tavLst>
                                    </p:anim>
                                    <p:anim calcmode="lin" valueType="num">
                                      <p:cBhvr additive="base">
                                        <p:cTn id="25" dur="400" fill="hold"/>
                                        <p:tgtEl>
                                          <p:spTgt spid="5"/>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1400"/>
                            </p:stCondLst>
                            <p:childTnLst>
                              <p:par>
                                <p:cTn id="33" presetID="16" presetClass="entr" presetSubtype="37"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out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5" grpId="0" animBg="1"/>
      <p:bldP spid="5" grpId="1" animBg="1"/>
      <p:bldP spid="6" grpId="0" animBg="1"/>
      <p:bldP spid="6" grpId="1" animBg="1"/>
      <p:bldP spid="7" grpId="0" animBg="1"/>
      <p:bldP spid="7" grpId="1" animBg="1"/>
      <p:bldP spid="8" grpId="0"/>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theme" Target="../theme/theme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15" name="正方形/長方形 14"/>
          <p:cNvSpPr/>
          <p:nvPr userDrawn="1"/>
        </p:nvSpPr>
        <p:spPr>
          <a:xfrm>
            <a:off x="-1" y="0"/>
            <a:ext cx="18286413" cy="111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3072630" y="246956"/>
            <a:ext cx="14349567" cy="1203151"/>
          </a:xfrm>
          <a:prstGeom prst="rect">
            <a:avLst/>
          </a:prstGeom>
        </p:spPr>
        <p:txBody>
          <a:bodyPr vert="horz" lIns="163275" tIns="81638" rIns="163275" bIns="81638" rtlCol="0" anchor="ctr">
            <a:norm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a:p>
        </p:txBody>
      </p:sp>
      <p:sp>
        <p:nvSpPr>
          <p:cNvPr id="5"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13" name="円/楕円 12"/>
          <p:cNvSpPr/>
          <p:nvPr userDrawn="1"/>
        </p:nvSpPr>
        <p:spPr>
          <a:xfrm>
            <a:off x="2333099" y="1358472"/>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userDrawn="1"/>
        </p:nvSpPr>
        <p:spPr>
          <a:xfrm>
            <a:off x="47390" y="0"/>
            <a:ext cx="1368152" cy="1021905"/>
          </a:xfrm>
          <a:custGeom>
            <a:avLst/>
            <a:gdLst/>
            <a:ahLst/>
            <a:cxn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userDrawn="1"/>
        </p:nvSpPr>
        <p:spPr>
          <a:xfrm>
            <a:off x="1022872" y="102190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1811586" y="223637"/>
            <a:ext cx="992843" cy="9928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675" r:id="rId3"/>
    <p:sldLayoutId id="2147483751" r:id="rId4"/>
    <p:sldLayoutId id="2147483676" r:id="rId5"/>
    <p:sldLayoutId id="2147483773" r:id="rId6"/>
    <p:sldLayoutId id="2147483752" r:id="rId7"/>
    <p:sldLayoutId id="2147483706" r:id="rId8"/>
    <p:sldLayoutId id="2147483660" r:id="rId9"/>
    <p:sldLayoutId id="2147483704" r:id="rId10"/>
    <p:sldLayoutId id="2147483671" r:id="rId11"/>
    <p:sldLayoutId id="2147483718" r:id="rId12"/>
    <p:sldLayoutId id="2147483680" r:id="rId13"/>
    <p:sldLayoutId id="2147483757" r:id="rId14"/>
    <p:sldLayoutId id="2147483691" r:id="rId15"/>
    <p:sldLayoutId id="2147483702" r:id="rId16"/>
    <p:sldLayoutId id="2147483750" r:id="rId17"/>
    <p:sldLayoutId id="2147483684" r:id="rId18"/>
    <p:sldLayoutId id="2147483749" r:id="rId19"/>
    <p:sldLayoutId id="2147483686" r:id="rId20"/>
    <p:sldLayoutId id="2147483689" r:id="rId21"/>
    <p:sldLayoutId id="2147483690" r:id="rId22"/>
    <p:sldLayoutId id="2147483682" r:id="rId23"/>
    <p:sldLayoutId id="2147483705" r:id="rId24"/>
    <p:sldLayoutId id="2147483710" r:id="rId25"/>
    <p:sldLayoutId id="2147483712" r:id="rId26"/>
    <p:sldLayoutId id="2147483713" r:id="rId27"/>
    <p:sldLayoutId id="2147483716" r:id="rId28"/>
    <p:sldLayoutId id="2147483715" r:id="rId29"/>
    <p:sldLayoutId id="2147483735" r:id="rId30"/>
    <p:sldLayoutId id="2147483719" r:id="rId31"/>
    <p:sldLayoutId id="2147483725" r:id="rId32"/>
    <p:sldLayoutId id="2147483726" r:id="rId33"/>
    <p:sldLayoutId id="2147483727" r:id="rId34"/>
    <p:sldLayoutId id="2147483728" r:id="rId35"/>
    <p:sldLayoutId id="2147483734" r:id="rId36"/>
    <p:sldLayoutId id="2147483753" r:id="rId37"/>
    <p:sldLayoutId id="2147483756" r:id="rId38"/>
    <p:sldLayoutId id="2147483758" r:id="rId39"/>
    <p:sldLayoutId id="2147483693" r:id="rId40"/>
    <p:sldLayoutId id="2147483714" r:id="rId4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par>
                                <p:cTn id="8" presetID="2" presetClass="entr" presetSubtype="9" decel="10000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400" fill="hold"/>
                                        <p:tgtEl>
                                          <p:spTgt spid="14"/>
                                        </p:tgtEl>
                                        <p:attrNameLst>
                                          <p:attrName>ppt_x</p:attrName>
                                        </p:attrNameLst>
                                      </p:cBhvr>
                                      <p:tavLst>
                                        <p:tav tm="0">
                                          <p:val>
                                            <p:strVal val="0-#ppt_w/2"/>
                                          </p:val>
                                        </p:tav>
                                        <p:tav tm="100000">
                                          <p:val>
                                            <p:strVal val="#ppt_x"/>
                                          </p:val>
                                        </p:tav>
                                      </p:tavLst>
                                    </p:anim>
                                    <p:anim calcmode="lin" valueType="num">
                                      <p:cBhvr additive="base">
                                        <p:cTn id="11" dur="400" fill="hold"/>
                                        <p:tgtEl>
                                          <p:spTgt spid="1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1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400"/>
                                        <p:tgtEl>
                                          <p:spTgt spid="18"/>
                                        </p:tgtEl>
                                      </p:cBhvr>
                                    </p:animEffect>
                                  </p:childTnLst>
                                </p:cTn>
                              </p:par>
                              <p:par>
                                <p:cTn id="15" presetID="2" presetClass="entr" presetSubtype="9" decel="100000" fill="hold" grpId="1" nodeType="withEffect">
                                  <p:stCondLst>
                                    <p:cond delay="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400" fill="hold"/>
                                        <p:tgtEl>
                                          <p:spTgt spid="18"/>
                                        </p:tgtEl>
                                        <p:attrNameLst>
                                          <p:attrName>ppt_x</p:attrName>
                                        </p:attrNameLst>
                                      </p:cBhvr>
                                      <p:tavLst>
                                        <p:tav tm="0">
                                          <p:val>
                                            <p:strVal val="0-#ppt_w/2"/>
                                          </p:val>
                                        </p:tav>
                                        <p:tav tm="100000">
                                          <p:val>
                                            <p:strVal val="#ppt_x"/>
                                          </p:val>
                                        </p:tav>
                                      </p:tavLst>
                                    </p:anim>
                                    <p:anim calcmode="lin" valueType="num">
                                      <p:cBhvr additive="base">
                                        <p:cTn id="18" dur="400" fill="hold"/>
                                        <p:tgtEl>
                                          <p:spTgt spid="18"/>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2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par>
                                <p:cTn id="22" presetID="2" presetClass="entr" presetSubtype="9" decel="100000" fill="hold" grpId="1" nodeType="withEffect">
                                  <p:stCondLst>
                                    <p:cond delay="2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fill="hold"/>
                                        <p:tgtEl>
                                          <p:spTgt spid="19"/>
                                        </p:tgtEl>
                                        <p:attrNameLst>
                                          <p:attrName>ppt_x</p:attrName>
                                        </p:attrNameLst>
                                      </p:cBhvr>
                                      <p:tavLst>
                                        <p:tav tm="0">
                                          <p:val>
                                            <p:strVal val="0-#ppt_w/2"/>
                                          </p:val>
                                        </p:tav>
                                        <p:tav tm="100000">
                                          <p:val>
                                            <p:strVal val="#ppt_x"/>
                                          </p:val>
                                        </p:tav>
                                      </p:tavLst>
                                    </p:anim>
                                    <p:anim calcmode="lin" valueType="num">
                                      <p:cBhvr additive="base">
                                        <p:cTn id="25" dur="400" fill="hold"/>
                                        <p:tgtEl>
                                          <p:spTgt spid="19"/>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400"/>
                                        <p:tgtEl>
                                          <p:spTgt spid="13"/>
                                        </p:tgtEl>
                                      </p:cBhvr>
                                    </p:animEffect>
                                  </p:childTnLst>
                                </p:cTn>
                              </p:par>
                              <p:par>
                                <p:cTn id="29" presetID="2" presetClass="entr" presetSubtype="9" decel="100000" fill="hold" grpId="1" nodeType="withEffect">
                                  <p:stCondLst>
                                    <p:cond delay="3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400" fill="hold"/>
                                        <p:tgtEl>
                                          <p:spTgt spid="13"/>
                                        </p:tgtEl>
                                        <p:attrNameLst>
                                          <p:attrName>ppt_x</p:attrName>
                                        </p:attrNameLst>
                                      </p:cBhvr>
                                      <p:tavLst>
                                        <p:tav tm="0">
                                          <p:val>
                                            <p:strVal val="0-#ppt_w/2"/>
                                          </p:val>
                                        </p:tav>
                                        <p:tav tm="100000">
                                          <p:val>
                                            <p:strVal val="#ppt_x"/>
                                          </p:val>
                                        </p:tav>
                                      </p:tavLst>
                                    </p:anim>
                                    <p:anim calcmode="lin" valueType="num">
                                      <p:cBhvr additive="base">
                                        <p:cTn id="32" dur="400" fill="hold"/>
                                        <p:tgtEl>
                                          <p:spTgt spid="13"/>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4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400"/>
                                        <p:tgtEl>
                                          <p:spTgt spid="23"/>
                                        </p:tgtEl>
                                      </p:cBhvr>
                                    </p:animEffect>
                                  </p:childTnLst>
                                </p:cTn>
                              </p:par>
                              <p:par>
                                <p:cTn id="36" presetID="2" presetClass="entr" presetSubtype="6" decel="100000" fill="hold" grpId="1" nodeType="withEffect">
                                  <p:stCondLst>
                                    <p:cond delay="4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fill="hold"/>
                                        <p:tgtEl>
                                          <p:spTgt spid="23"/>
                                        </p:tgtEl>
                                        <p:attrNameLst>
                                          <p:attrName>ppt_x</p:attrName>
                                        </p:attrNameLst>
                                      </p:cBhvr>
                                      <p:tavLst>
                                        <p:tav tm="0">
                                          <p:val>
                                            <p:strVal val="1+#ppt_w/2"/>
                                          </p:val>
                                        </p:tav>
                                        <p:tav tm="100000">
                                          <p:val>
                                            <p:strVal val="#ppt_x"/>
                                          </p:val>
                                        </p:tav>
                                      </p:tavLst>
                                    </p:anim>
                                    <p:anim calcmode="lin" valueType="num">
                                      <p:cBhvr additive="base">
                                        <p:cTn id="39" dur="400" fill="hold"/>
                                        <p:tgtEl>
                                          <p:spTgt spid="23"/>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400"/>
                                        <p:tgtEl>
                                          <p:spTgt spid="20"/>
                                        </p:tgtEl>
                                      </p:cBhvr>
                                    </p:animEffect>
                                  </p:childTnLst>
                                </p:cTn>
                              </p:par>
                              <p:par>
                                <p:cTn id="43" presetID="2" presetClass="entr" presetSubtype="6" decel="100000" fill="hold" grpId="1" nodeType="withEffect">
                                  <p:stCondLst>
                                    <p:cond delay="5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400" fill="hold"/>
                                        <p:tgtEl>
                                          <p:spTgt spid="20"/>
                                        </p:tgtEl>
                                        <p:attrNameLst>
                                          <p:attrName>ppt_x</p:attrName>
                                        </p:attrNameLst>
                                      </p:cBhvr>
                                      <p:tavLst>
                                        <p:tav tm="0">
                                          <p:val>
                                            <p:strVal val="1+#ppt_w/2"/>
                                          </p:val>
                                        </p:tav>
                                        <p:tav tm="100000">
                                          <p:val>
                                            <p:strVal val="#ppt_x"/>
                                          </p:val>
                                        </p:tav>
                                      </p:tavLst>
                                    </p:anim>
                                    <p:anim calcmode="lin" valueType="num">
                                      <p:cBhvr additive="base">
                                        <p:cTn id="46" dur="400" fill="hold"/>
                                        <p:tgtEl>
                                          <p:spTgt spid="20"/>
                                        </p:tgtEl>
                                        <p:attrNameLst>
                                          <p:attrName>ppt_y</p:attrName>
                                        </p:attrNameLst>
                                      </p:cBhvr>
                                      <p:tavLst>
                                        <p:tav tm="0">
                                          <p:val>
                                            <p:strVal val="1+#ppt_h/2"/>
                                          </p:val>
                                        </p:tav>
                                        <p:tav tm="100000">
                                          <p:val>
                                            <p:strVal val="#ppt_y"/>
                                          </p:val>
                                        </p:tav>
                                      </p:tavLst>
                                    </p:anim>
                                  </p:childTnLst>
                                </p:cTn>
                              </p:par>
                              <p:par>
                                <p:cTn id="47" presetID="10" presetClass="entr" presetSubtype="0" fill="hold" grpId="0" nodeType="withEffect">
                                  <p:stCondLst>
                                    <p:cond delay="7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400"/>
                                        <p:tgtEl>
                                          <p:spTgt spid="21"/>
                                        </p:tgtEl>
                                      </p:cBhvr>
                                    </p:animEffect>
                                  </p:childTnLst>
                                </p:cTn>
                              </p:par>
                              <p:par>
                                <p:cTn id="50" presetID="2" presetClass="entr" presetSubtype="6" decel="100000" fill="hold" grpId="1" nodeType="withEffect">
                                  <p:stCondLst>
                                    <p:cond delay="7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400" fill="hold"/>
                                        <p:tgtEl>
                                          <p:spTgt spid="21"/>
                                        </p:tgtEl>
                                        <p:attrNameLst>
                                          <p:attrName>ppt_x</p:attrName>
                                        </p:attrNameLst>
                                      </p:cBhvr>
                                      <p:tavLst>
                                        <p:tav tm="0">
                                          <p:val>
                                            <p:strVal val="1+#ppt_w/2"/>
                                          </p:val>
                                        </p:tav>
                                        <p:tav tm="100000">
                                          <p:val>
                                            <p:strVal val="#ppt_x"/>
                                          </p:val>
                                        </p:tav>
                                      </p:tavLst>
                                    </p:anim>
                                    <p:anim calcmode="lin" valueType="num">
                                      <p:cBhvr additive="base">
                                        <p:cTn id="53" dur="400" fill="hold"/>
                                        <p:tgtEl>
                                          <p:spTgt spid="21"/>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 presetClass="entr" presetSubtype="1" decel="100000" fill="hold" grpId="0" nodeType="withEffect">
                                  <p:stCondLst>
                                    <p:cond delay="125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3" grpId="1" animBg="1"/>
      <p:bldP spid="14" grpId="0" animBg="1"/>
      <p:bldP spid="14" grpId="1" animBg="1"/>
      <p:bldP spid="18" grpId="0" animBg="1"/>
      <p:bldP spid="18" grpId="1" animBg="1"/>
      <p:bldP spid="19" grpId="0" animBg="1"/>
      <p:bldP spid="19" grpId="1" animBg="1"/>
      <p:bldP spid="21" grpId="0" animBg="1"/>
      <p:bldP spid="21" grpId="1" animBg="1"/>
      <p:bldP spid="23" grpId="0" animBg="1"/>
      <p:bldP spid="23" grpId="1" animBg="1"/>
      <p:bldP spid="20" grpId="0" animBg="1"/>
      <p:bldP spid="20" grpId="1" animBg="1"/>
      <p:bldP spid="6"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Route 159 UltraLight" pitchFamily="50" charset="0"/>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322" y="246956"/>
            <a:ext cx="16507876" cy="1203151"/>
          </a:xfrm>
          <a:prstGeom prst="rect">
            <a:avLst/>
          </a:prstGeom>
        </p:spPr>
        <p:txBody>
          <a:bodyPr vert="horz" lIns="163275" tIns="81638" rIns="163275" bIns="81638" rtlCol="0" anchor="ctr">
            <a:norm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a:p>
        </p:txBody>
      </p:sp>
      <p:sp>
        <p:nvSpPr>
          <p:cNvPr id="9" name="フッター プレースホルダー 4"/>
          <p:cNvSpPr>
            <a:spLocks noGrp="1"/>
          </p:cNvSpPr>
          <p:nvPr>
            <p:ph type="ftr" sz="quarter" idx="3"/>
          </p:nvPr>
        </p:nvSpPr>
        <p:spPr>
          <a:xfrm>
            <a:off x="10507991" y="9463858"/>
            <a:ext cx="5790697" cy="547688"/>
          </a:xfrm>
          <a:prstGeom prst="rect">
            <a:avLst/>
          </a:prstGeom>
        </p:spPr>
        <p:txBody>
          <a:bodyPr vert="horz" lIns="163275" tIns="81638" rIns="163275" bIns="81638" rtlCol="0" anchor="ctr"/>
          <a:lstStyle>
            <a:lvl1pPr algn="r">
              <a:defRPr sz="2000">
                <a:solidFill>
                  <a:schemeClr val="tx1">
                    <a:tint val="75000"/>
                  </a:schemeClr>
                </a:solidFill>
                <a:latin typeface="+mj-lt"/>
              </a:defRPr>
            </a:lvl1pPr>
          </a:lstStyle>
          <a:p>
            <a:r>
              <a:rPr lang="en-US" altLang="ja-JP" dirty="0" smtClean="0"/>
              <a:t>The Power of PowerPoint | thepopp.com</a:t>
            </a:r>
            <a:endParaRPr lang="ja-JP" altLang="en-US" dirty="0"/>
          </a:p>
        </p:txBody>
      </p:sp>
      <p:sp>
        <p:nvSpPr>
          <p:cNvPr id="11" name="円/楕円 10"/>
          <p:cNvSpPr/>
          <p:nvPr userDrawn="1"/>
        </p:nvSpPr>
        <p:spPr>
          <a:xfrm>
            <a:off x="16531653" y="9150345"/>
            <a:ext cx="434349" cy="4343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17151170" y="9166572"/>
            <a:ext cx="1080120" cy="10801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9"/>
          <p:cNvSpPr/>
          <p:nvPr userDrawn="1"/>
        </p:nvSpPr>
        <p:spPr>
          <a:xfrm>
            <a:off x="16289464" y="9704242"/>
            <a:ext cx="720080" cy="582759"/>
          </a:xfrm>
          <a:custGeom>
            <a:avLst/>
            <a:gdLst/>
            <a:ahLst/>
            <a:cxn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5"/>
          <p:cNvSpPr>
            <a:spLocks noGrp="1"/>
          </p:cNvSpPr>
          <p:nvPr>
            <p:ph type="sldNum" sz="quarter" idx="4"/>
          </p:nvPr>
        </p:nvSpPr>
        <p:spPr>
          <a:xfrm>
            <a:off x="17151170" y="9432788"/>
            <a:ext cx="1080120" cy="547688"/>
          </a:xfrm>
          <a:prstGeom prst="rect">
            <a:avLst/>
          </a:prstGeom>
        </p:spPr>
        <p:txBody>
          <a:bodyPr vert="horz" lIns="163275" tIns="81638" rIns="163275" bIns="81638" rtlCol="0" anchor="ctr"/>
          <a:lstStyle>
            <a:lvl1pPr algn="ctr">
              <a:defRPr sz="28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1366797414"/>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775" r:id="rId3"/>
    <p:sldLayoutId id="2147483670" r:id="rId4"/>
    <p:sldLayoutId id="2147483666" r:id="rId5"/>
    <p:sldLayoutId id="2147483667" r:id="rId6"/>
    <p:sldLayoutId id="2147483672" r:id="rId7"/>
    <p:sldLayoutId id="2147483674" r:id="rId8"/>
    <p:sldLayoutId id="2147483723" r:id="rId9"/>
    <p:sldLayoutId id="2147483678" r:id="rId10"/>
    <p:sldLayoutId id="2147483679" r:id="rId11"/>
    <p:sldLayoutId id="2147483703" r:id="rId12"/>
    <p:sldLayoutId id="2147483707" r:id="rId13"/>
    <p:sldLayoutId id="2147483776" r:id="rId14"/>
    <p:sldLayoutId id="2147483711" r:id="rId15"/>
    <p:sldLayoutId id="2147483701" r:id="rId16"/>
    <p:sldLayoutId id="2147483708" r:id="rId17"/>
    <p:sldLayoutId id="2147483720" r:id="rId18"/>
    <p:sldLayoutId id="2147483722" r:id="rId19"/>
    <p:sldLayoutId id="2147483731" r:id="rId20"/>
    <p:sldLayoutId id="2147483732" r:id="rId21"/>
    <p:sldLayoutId id="2147483738" r:id="rId22"/>
    <p:sldLayoutId id="2147483739" r:id="rId23"/>
    <p:sldLayoutId id="2147483741" r:id="rId24"/>
    <p:sldLayoutId id="2147483746" r:id="rId25"/>
    <p:sldLayoutId id="2147483761" r:id="rId26"/>
    <p:sldLayoutId id="2147483765" r:id="rId27"/>
    <p:sldLayoutId id="2147483774" r:id="rId28"/>
    <p:sldLayoutId id="2147483754" r:id="rId2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2" presetClass="entr" presetSubtype="6" decel="100000" fill="hold" grpId="1" nodeType="withEffect">
                                  <p:stCondLst>
                                    <p:cond delay="4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400" fill="hold"/>
                                        <p:tgtEl>
                                          <p:spTgt spid="15"/>
                                        </p:tgtEl>
                                        <p:attrNameLst>
                                          <p:attrName>ppt_x</p:attrName>
                                        </p:attrNameLst>
                                      </p:cBhvr>
                                      <p:tavLst>
                                        <p:tav tm="0">
                                          <p:val>
                                            <p:strVal val="1+#ppt_w/2"/>
                                          </p:val>
                                        </p:tav>
                                        <p:tav tm="100000">
                                          <p:val>
                                            <p:strVal val="#ppt_x"/>
                                          </p:val>
                                        </p:tav>
                                      </p:tavLst>
                                    </p:anim>
                                    <p:anim calcmode="lin" valueType="num">
                                      <p:cBhvr additive="base">
                                        <p:cTn id="11" dur="400" fill="hold"/>
                                        <p:tgtEl>
                                          <p:spTgt spid="1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400"/>
                                        <p:tgtEl>
                                          <p:spTgt spid="16"/>
                                        </p:tgtEl>
                                      </p:cBhvr>
                                    </p:animEffect>
                                  </p:childTnLst>
                                </p:cTn>
                              </p:par>
                              <p:par>
                                <p:cTn id="15" presetID="2" presetClass="entr" presetSubtype="6" decel="100000" fill="hold" grpId="1"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400" fill="hold"/>
                                        <p:tgtEl>
                                          <p:spTgt spid="16"/>
                                        </p:tgtEl>
                                        <p:attrNameLst>
                                          <p:attrName>ppt_x</p:attrName>
                                        </p:attrNameLst>
                                      </p:cBhvr>
                                      <p:tavLst>
                                        <p:tav tm="0">
                                          <p:val>
                                            <p:strVal val="1+#ppt_w/2"/>
                                          </p:val>
                                        </p:tav>
                                        <p:tav tm="100000">
                                          <p:val>
                                            <p:strVal val="#ppt_x"/>
                                          </p:val>
                                        </p:tav>
                                      </p:tavLst>
                                    </p:anim>
                                    <p:anim calcmode="lin" valueType="num">
                                      <p:cBhvr additive="base">
                                        <p:cTn id="18" dur="400" fill="hold"/>
                                        <p:tgtEl>
                                          <p:spTgt spid="16"/>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400"/>
                                        <p:tgtEl>
                                          <p:spTgt spid="11"/>
                                        </p:tgtEl>
                                      </p:cBhvr>
                                    </p:animEffect>
                                  </p:childTnLst>
                                </p:cTn>
                              </p:par>
                              <p:par>
                                <p:cTn id="22" presetID="2" presetClass="entr" presetSubtype="6" decel="100000" fill="hold" grpId="1" nodeType="withEffect">
                                  <p:stCondLst>
                                    <p:cond delay="7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400" fill="hold"/>
                                        <p:tgtEl>
                                          <p:spTgt spid="11"/>
                                        </p:tgtEl>
                                        <p:attrNameLst>
                                          <p:attrName>ppt_x</p:attrName>
                                        </p:attrNameLst>
                                      </p:cBhvr>
                                      <p:tavLst>
                                        <p:tav tm="0">
                                          <p:val>
                                            <p:strVal val="1+#ppt_w/2"/>
                                          </p:val>
                                        </p:tav>
                                        <p:tav tm="100000">
                                          <p:val>
                                            <p:strVal val="#ppt_x"/>
                                          </p:val>
                                        </p:tav>
                                      </p:tavLst>
                                    </p:anim>
                                    <p:anim calcmode="lin" valueType="num">
                                      <p:cBhvr additive="base">
                                        <p:cTn id="25" dur="400" fill="hold"/>
                                        <p:tgtEl>
                                          <p:spTgt spid="11"/>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1" grpId="1" animBg="1"/>
      <p:bldP spid="15" grpId="0" animBg="1"/>
      <p:bldP spid="15" grpId="1" animBg="1"/>
      <p:bldP spid="16" grpId="0" animBg="1"/>
      <p:bldP spid="16" grpId="1" animBg="1"/>
      <p:bldP spid="17" grpId="0"/>
    </p:bld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3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34294" y="246956"/>
            <a:ext cx="16437799" cy="1203151"/>
          </a:xfrm>
          <a:prstGeom prst="rect">
            <a:avLst/>
          </a:prstGeom>
        </p:spPr>
        <p:txBody>
          <a:bodyPr vert="horz" lIns="163275" tIns="81638" rIns="163275" bIns="81638" rtlCol="0" anchor="ctr">
            <a:normAutofit/>
          </a:bodyPr>
          <a:lstStyle/>
          <a:p>
            <a:r>
              <a:rPr kumimoji="1" lang="en-US" altLang="ja-JP" dirty="0" smtClean="0"/>
              <a:t>Master Title</a:t>
            </a:r>
            <a:endParaRPr kumimoji="1" lang="ja-JP" altLang="en-US" dirty="0"/>
          </a:p>
        </p:txBody>
      </p:sp>
      <p:sp>
        <p:nvSpPr>
          <p:cNvPr id="3" name="テキスト プレースホルダー 2"/>
          <p:cNvSpPr>
            <a:spLocks noGrp="1"/>
          </p:cNvSpPr>
          <p:nvPr>
            <p:ph type="body" idx="1"/>
          </p:nvPr>
        </p:nvSpPr>
        <p:spPr>
          <a:xfrm>
            <a:off x="914321" y="2400301"/>
            <a:ext cx="16457772" cy="6788945"/>
          </a:xfrm>
          <a:prstGeom prst="rect">
            <a:avLst/>
          </a:prstGeom>
        </p:spPr>
        <p:txBody>
          <a:bodyPr vert="horz" lIns="163275" tIns="81638" rIns="163275" bIns="81638" rtlCol="0">
            <a:normAutofit/>
          </a:bodyPr>
          <a:lstStyle/>
          <a:p>
            <a:pPr lvl="0"/>
            <a:r>
              <a:rPr kumimoji="1" lang="en-US" altLang="ja-JP" dirty="0" smtClean="0"/>
              <a:t>MASTER TEXT</a:t>
            </a:r>
            <a:endParaRPr kumimoji="1" lang="ja-JP" altLang="en-US" dirty="0"/>
          </a:p>
        </p:txBody>
      </p:sp>
    </p:spTree>
    <p:extLst>
      <p:ext uri="{BB962C8B-B14F-4D97-AF65-F5344CB8AC3E}">
        <p14:creationId xmlns:p14="http://schemas.microsoft.com/office/powerpoint/2010/main" val="2142059941"/>
      </p:ext>
    </p:extLst>
  </p:cSld>
  <p:clrMap bg1="lt1" tx1="dk1" bg2="lt2" tx2="dk2" accent1="accent1" accent2="accent2" accent3="accent3" accent4="accent4" accent5="accent5" accent6="accent6" hlink="hlink" folHlink="folHlink"/>
  <p:sldLayoutIdLst>
    <p:sldLayoutId id="2147483658" r:id="rId1"/>
    <p:sldLayoutId id="2147483770" r:id="rId2"/>
    <p:sldLayoutId id="2147483762" r:id="rId3"/>
    <p:sldLayoutId id="2147483662" r:id="rId4"/>
    <p:sldLayoutId id="2147483663" r:id="rId5"/>
    <p:sldLayoutId id="2147483673" r:id="rId6"/>
    <p:sldLayoutId id="2147483697" r:id="rId7"/>
    <p:sldLayoutId id="2147483698" r:id="rId8"/>
    <p:sldLayoutId id="2147483699" r:id="rId9"/>
    <p:sldLayoutId id="2147483709" r:id="rId10"/>
    <p:sldLayoutId id="2147483700" r:id="rId11"/>
    <p:sldLayoutId id="2147483733" r:id="rId12"/>
    <p:sldLayoutId id="2147483777" r:id="rId13"/>
    <p:sldLayoutId id="2147483740" r:id="rId14"/>
    <p:sldLayoutId id="2147483743" r:id="rId15"/>
    <p:sldLayoutId id="2147483745" r:id="rId16"/>
    <p:sldLayoutId id="2147483766" r:id="rId17"/>
    <p:sldLayoutId id="2147483768" r:id="rId18"/>
    <p:sldLayoutId id="2147483767" r:id="rId19"/>
    <p:sldLayoutId id="2147483769" r:id="rId20"/>
    <p:sldLayoutId id="2147483730" r:id="rId21"/>
    <p:sldLayoutId id="2147483759" r:id="rId22"/>
    <p:sldLayoutId id="2147483760" r:id="rId23"/>
    <p:sldLayoutId id="2147483755" r:id="rId24"/>
  </p:sldLayoutIdLst>
  <p:timing>
    <p:tnLst>
      <p:par>
        <p:cTn id="1" dur="indefinite" restart="never" nodeType="tmRoot"/>
      </p:par>
    </p:tnLst>
  </p:timing>
  <p:hf hdr="0" dt="0"/>
  <p:txStyles>
    <p:titleStyle>
      <a:lvl1pPr algn="l" defTabSz="1632753" rtl="0" eaLnBrk="1" latinLnBrk="0" hangingPunct="1">
        <a:spcBef>
          <a:spcPct val="0"/>
        </a:spcBef>
        <a:buNone/>
        <a:defRPr kumimoji="1" sz="6000" kern="1200" baseline="0">
          <a:solidFill>
            <a:schemeClr val="tx1">
              <a:lumMod val="75000"/>
              <a:lumOff val="25000"/>
            </a:schemeClr>
          </a:solidFill>
          <a:latin typeface="+mj-lt"/>
          <a:ea typeface="+mj-ea"/>
          <a:cs typeface="+mj-cs"/>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3.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p:txBody>
          <a:bodyPr/>
          <a:lstStyle/>
          <a:p>
            <a:r>
              <a:rPr lang="id-ID" sz="8800" b="1" dirty="0" smtClean="0">
                <a:solidFill>
                  <a:srgbClr val="FF0000"/>
                </a:solidFill>
              </a:rPr>
              <a:t>JURNALISME POSITIF</a:t>
            </a:r>
            <a:r>
              <a:rPr lang="id-ID" sz="8800" b="1" dirty="0">
                <a:solidFill>
                  <a:srgbClr val="FF0000"/>
                </a:solidFill>
              </a:rPr>
              <a:t/>
            </a:r>
            <a:br>
              <a:rPr lang="id-ID" sz="8800" b="1" dirty="0">
                <a:solidFill>
                  <a:srgbClr val="FF0000"/>
                </a:solidFill>
              </a:rPr>
            </a:br>
            <a:r>
              <a:rPr lang="id-ID" sz="8800" b="1" dirty="0" smtClean="0">
                <a:solidFill>
                  <a:srgbClr val="FF0000"/>
                </a:solidFill>
              </a:rPr>
              <a:t> </a:t>
            </a:r>
            <a:r>
              <a:rPr lang="id-ID" sz="8800" b="1" dirty="0">
                <a:solidFill>
                  <a:srgbClr val="FF0000"/>
                </a:solidFill>
              </a:rPr>
              <a:t/>
            </a:r>
            <a:br>
              <a:rPr lang="id-ID" sz="8800" b="1" dirty="0">
                <a:solidFill>
                  <a:srgbClr val="FF0000"/>
                </a:solidFill>
              </a:rPr>
            </a:br>
            <a:r>
              <a:rPr lang="id-ID" sz="8800" b="1" dirty="0">
                <a:solidFill>
                  <a:srgbClr val="FF0000"/>
                </a:solidFill>
              </a:rPr>
              <a:t/>
            </a:r>
            <a:br>
              <a:rPr lang="id-ID" sz="8800" b="1" dirty="0">
                <a:solidFill>
                  <a:srgbClr val="FF0000"/>
                </a:solidFill>
              </a:rPr>
            </a:br>
            <a:r>
              <a:rPr lang="id-ID" sz="8800" b="1" dirty="0">
                <a:solidFill>
                  <a:srgbClr val="FF0000"/>
                </a:solidFill>
              </a:rPr>
              <a:t/>
            </a:r>
            <a:br>
              <a:rPr lang="id-ID" sz="8800" b="1" dirty="0">
                <a:solidFill>
                  <a:srgbClr val="FF0000"/>
                </a:solidFill>
              </a:rPr>
            </a:br>
            <a:r>
              <a:rPr lang="id-ID" sz="8800" b="1" dirty="0">
                <a:solidFill>
                  <a:srgbClr val="FF0000"/>
                </a:solidFill>
              </a:rPr>
              <a:t> </a:t>
            </a:r>
            <a:br>
              <a:rPr lang="id-ID" sz="8800" b="1" dirty="0">
                <a:solidFill>
                  <a:srgbClr val="FF0000"/>
                </a:solidFill>
              </a:rPr>
            </a:br>
            <a:r>
              <a:rPr lang="id-ID" sz="8800" b="1" dirty="0">
                <a:solidFill>
                  <a:srgbClr val="FF0000"/>
                </a:solidFill>
              </a:rPr>
              <a:t/>
            </a:r>
            <a:br>
              <a:rPr lang="id-ID" sz="8800" b="1" dirty="0">
                <a:solidFill>
                  <a:srgbClr val="FF0000"/>
                </a:solidFill>
              </a:rPr>
            </a:br>
            <a:r>
              <a:rPr lang="id-ID" sz="8800" b="1" dirty="0">
                <a:solidFill>
                  <a:srgbClr val="FF0000"/>
                </a:solidFill>
              </a:rPr>
              <a:t/>
            </a:r>
            <a:br>
              <a:rPr lang="id-ID" sz="8800" b="1" dirty="0">
                <a:solidFill>
                  <a:srgbClr val="FF0000"/>
                </a:solidFill>
              </a:rPr>
            </a:br>
            <a:endParaRPr lang="id-ID" sz="8800" dirty="0">
              <a:solidFill>
                <a:srgbClr val="FF0000"/>
              </a:solidFill>
            </a:endParaRPr>
          </a:p>
        </p:txBody>
      </p:sp>
      <p:sp>
        <p:nvSpPr>
          <p:cNvPr id="9" name="テキスト プレースホルダー 8"/>
          <p:cNvSpPr>
            <a:spLocks noGrp="1"/>
          </p:cNvSpPr>
          <p:nvPr>
            <p:ph type="body" sz="quarter" idx="10"/>
          </p:nvPr>
        </p:nvSpPr>
        <p:spPr>
          <a:xfrm>
            <a:off x="1366342" y="5651874"/>
            <a:ext cx="15553728" cy="864046"/>
          </a:xfrm>
        </p:spPr>
        <p:txBody>
          <a:bodyPr/>
          <a:lstStyle/>
          <a:p>
            <a:endParaRPr kumimoji="1" lang="ja-JP" altLang="en-US" sz="2800" dirty="0"/>
          </a:p>
        </p:txBody>
      </p:sp>
      <p:sp>
        <p:nvSpPr>
          <p:cNvPr id="8" name="サブタイトル 7"/>
          <p:cNvSpPr>
            <a:spLocks noGrp="1"/>
          </p:cNvSpPr>
          <p:nvPr>
            <p:ph type="subTitle" idx="1"/>
          </p:nvPr>
        </p:nvSpPr>
        <p:spPr/>
        <p:txBody>
          <a:bodyPr>
            <a:normAutofit/>
          </a:bodyPr>
          <a:lstStyle/>
          <a:p>
            <a:r>
              <a:rPr lang="id-ID" altLang="ja-JP" sz="2200" dirty="0" smtClean="0"/>
              <a:t>olih solihin</a:t>
            </a:r>
            <a:endParaRPr kumimoji="1" lang="ja-JP" altLang="en-US" sz="2200" dirty="0"/>
          </a:p>
        </p:txBody>
      </p:sp>
    </p:spTree>
    <p:extLst>
      <p:ext uri="{BB962C8B-B14F-4D97-AF65-F5344CB8AC3E}">
        <p14:creationId xmlns:p14="http://schemas.microsoft.com/office/powerpoint/2010/main" val="22173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8000" b="1" dirty="0">
                <a:solidFill>
                  <a:schemeClr val="accent1">
                    <a:lumMod val="50000"/>
                  </a:schemeClr>
                </a:solidFill>
              </a:rPr>
              <a:t>9. Pro-lingkungan</a:t>
            </a:r>
            <a:r>
              <a:rPr lang="id-ID" sz="9600" dirty="0"/>
              <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736121"/>
            <a:ext cx="10220290" cy="5597771"/>
          </a:xfrm>
        </p:spPr>
        <p:txBody>
          <a:bodyPr/>
          <a:lstStyle/>
          <a:p>
            <a:pPr algn="just"/>
            <a:r>
              <a:rPr lang="id-ID" sz="4400" b="1" dirty="0" smtClean="0">
                <a:solidFill>
                  <a:srgbClr val="FF0000"/>
                </a:solidFill>
              </a:rPr>
              <a:t>Mendorong </a:t>
            </a:r>
            <a:r>
              <a:rPr lang="id-ID" sz="4400" b="1" dirty="0">
                <a:solidFill>
                  <a:srgbClr val="FF0000"/>
                </a:solidFill>
              </a:rPr>
              <a:t>upaya-upaya penghargaan terhadap lingkungan yang merupakan unsur penopang utama bagi kehidupan umat manusia.</a:t>
            </a:r>
            <a:endParaRPr kumimoji="1" lang="ja-JP" altLang="en-US" sz="44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10</a:t>
            </a:fld>
            <a:endParaRPr lang="ja-JP" altLang="en-US"/>
          </a:p>
        </p:txBody>
      </p:sp>
    </p:spTree>
    <p:extLst>
      <p:ext uri="{BB962C8B-B14F-4D97-AF65-F5344CB8AC3E}">
        <p14:creationId xmlns:p14="http://schemas.microsoft.com/office/powerpoint/2010/main" val="374872278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7200" b="1" dirty="0">
                <a:solidFill>
                  <a:schemeClr val="accent1">
                    <a:lumMod val="50000"/>
                  </a:schemeClr>
                </a:solidFill>
              </a:rPr>
              <a:t>10. Pro-konservatisme</a:t>
            </a:r>
            <a:r>
              <a:rPr lang="id-ID" sz="9600" dirty="0"/>
              <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736121"/>
            <a:ext cx="10220290" cy="5597771"/>
          </a:xfrm>
        </p:spPr>
        <p:txBody>
          <a:bodyPr/>
          <a:lstStyle/>
          <a:p>
            <a:pPr algn="just"/>
            <a:r>
              <a:rPr lang="id-ID" sz="4400" b="1" dirty="0" smtClean="0">
                <a:solidFill>
                  <a:srgbClr val="FF0000"/>
                </a:solidFill>
              </a:rPr>
              <a:t>Menjunjung </a:t>
            </a:r>
            <a:r>
              <a:rPr lang="id-ID" sz="4400" b="1" dirty="0">
                <a:solidFill>
                  <a:srgbClr val="FF0000"/>
                </a:solidFill>
              </a:rPr>
              <a:t>tinggi nilai-nilai yang diyakini kebenarannya secara universal, seperti menolak perceraian, perkawinan sejenis, pornografi, dan narkoba</a:t>
            </a:r>
            <a:endParaRPr kumimoji="1" lang="ja-JP" altLang="en-US" sz="44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11</a:t>
            </a:fld>
            <a:endParaRPr lang="ja-JP" altLang="en-US"/>
          </a:p>
        </p:txBody>
      </p:sp>
    </p:spTree>
    <p:extLst>
      <p:ext uri="{BB962C8B-B14F-4D97-AF65-F5344CB8AC3E}">
        <p14:creationId xmlns:p14="http://schemas.microsoft.com/office/powerpoint/2010/main" val="35541930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7690" y="6766560"/>
            <a:ext cx="5369793" cy="3123247"/>
          </a:xfrm>
          <a:prstGeom prst="rect">
            <a:avLst/>
          </a:prstGeom>
        </p:spPr>
      </p:pic>
      <p:sp>
        <p:nvSpPr>
          <p:cNvPr id="8" name="タイトル 7"/>
          <p:cNvSpPr>
            <a:spLocks noGrp="1"/>
          </p:cNvSpPr>
          <p:nvPr>
            <p:ph type="title"/>
          </p:nvPr>
        </p:nvSpPr>
        <p:spPr/>
        <p:txBody>
          <a:bodyPr>
            <a:normAutofit fontScale="90000"/>
          </a:bodyPr>
          <a:lstStyle/>
          <a:p>
            <a:r>
              <a:rPr lang="id-ID" b="1" dirty="0">
                <a:solidFill>
                  <a:srgbClr val="FF0000"/>
                </a:solidFill>
              </a:rPr>
              <a:t>4. Pro-supermasi hukum</a:t>
            </a:r>
            <a:r>
              <a:rPr lang="id-ID" dirty="0"/>
              <a:t/>
            </a:r>
            <a:br>
              <a:rPr lang="id-ID" dirty="0"/>
            </a:br>
            <a:endParaRPr kumimoji="1" lang="ja-JP" altLang="en-US" dirty="0">
              <a:solidFill>
                <a:schemeClr val="accent1"/>
              </a:solidFill>
              <a:latin typeface="Route 159 Bold" pitchFamily="50" charset="0"/>
            </a:endParaRPr>
          </a:p>
        </p:txBody>
      </p:sp>
      <p:sp>
        <p:nvSpPr>
          <p:cNvPr id="11" name="テキスト プレースホルダー 10"/>
          <p:cNvSpPr>
            <a:spLocks noGrp="1"/>
          </p:cNvSpPr>
          <p:nvPr>
            <p:ph type="body" sz="quarter" idx="27"/>
          </p:nvPr>
        </p:nvSpPr>
        <p:spPr/>
        <p:txBody>
          <a:bodyPr/>
          <a:lstStyle/>
          <a:p>
            <a:r>
              <a:rPr lang="id-ID" sz="3200" b="1" dirty="0" smtClean="0">
                <a:solidFill>
                  <a:srgbClr val="FF0000"/>
                </a:solidFill>
              </a:rPr>
              <a:t>Menjunjung </a:t>
            </a:r>
            <a:r>
              <a:rPr lang="id-ID" sz="3200" b="1" dirty="0">
                <a:solidFill>
                  <a:srgbClr val="FF0000"/>
                </a:solidFill>
              </a:rPr>
              <a:t>tinggi  rule of law dan penegakan hukum demi terwujudnya keamanan dan ketertiban masyarakat serta keadilan.</a:t>
            </a:r>
            <a:endParaRPr kumimoji="1" lang="ja-JP" alt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385" y="6720840"/>
            <a:ext cx="3726180" cy="3726180"/>
          </a:xfrm>
          <a:prstGeom prst="rect">
            <a:avLst/>
          </a:prstGeom>
        </p:spPr>
      </p:pic>
      <p:sp>
        <p:nvSpPr>
          <p:cNvPr id="3" name="スライド番号プレースホルダー 2"/>
          <p:cNvSpPr>
            <a:spLocks noGrp="1"/>
          </p:cNvSpPr>
          <p:nvPr>
            <p:ph type="sldNum" sz="quarter" idx="11"/>
          </p:nvPr>
        </p:nvSpPr>
        <p:spPr/>
        <p:txBody>
          <a:bodyPr/>
          <a:lstStyle/>
          <a:p>
            <a:fld id="{E6459DFB-86F3-43FA-8567-2EA6E426AE90}" type="slidenum">
              <a:rPr lang="ja-JP" altLang="en-US" smtClean="0"/>
              <a:pPr/>
              <a:t>12</a:t>
            </a:fld>
            <a:endParaRPr lang="ja-JP" altLang="en-US"/>
          </a:p>
        </p:txBody>
      </p:sp>
    </p:spTree>
    <p:extLst>
      <p:ext uri="{BB962C8B-B14F-4D97-AF65-F5344CB8AC3E}">
        <p14:creationId xmlns:p14="http://schemas.microsoft.com/office/powerpoint/2010/main" val="176878808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Text Placeholder 2"/>
          <p:cNvSpPr>
            <a:spLocks noGrp="1"/>
          </p:cNvSpPr>
          <p:nvPr>
            <p:ph type="body" sz="quarter" idx="10"/>
          </p:nvPr>
        </p:nvSpPr>
        <p:spPr/>
        <p:txBody>
          <a:bodyPr/>
          <a:lstStyle/>
          <a:p>
            <a:endParaRPr lang="id-ID"/>
          </a:p>
        </p:txBody>
      </p:sp>
      <p:sp>
        <p:nvSpPr>
          <p:cNvPr id="4" name="Subtitle 3"/>
          <p:cNvSpPr>
            <a:spLocks noGrp="1"/>
          </p:cNvSpPr>
          <p:nvPr>
            <p:ph type="subTitle" idx="1"/>
          </p:nvPr>
        </p:nvSpPr>
        <p:spPr/>
        <p:txBody>
          <a:bodyPr/>
          <a:lstStyle/>
          <a:p>
            <a:endParaRPr lang="id-ID"/>
          </a:p>
        </p:txBody>
      </p:sp>
    </p:spTree>
    <p:extLst>
      <p:ext uri="{BB962C8B-B14F-4D97-AF65-F5344CB8AC3E}">
        <p14:creationId xmlns:p14="http://schemas.microsoft.com/office/powerpoint/2010/main" val="220354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732" b="7732"/>
          <a:stretch>
            <a:fillRect/>
          </a:stretch>
        </p:blipFill>
        <p:spPr/>
      </p:pic>
      <p:sp>
        <p:nvSpPr>
          <p:cNvPr id="24" name="テキスト プレースホルダー 23"/>
          <p:cNvSpPr>
            <a:spLocks noGrp="1"/>
          </p:cNvSpPr>
          <p:nvPr>
            <p:ph type="body" sz="quarter" idx="11"/>
          </p:nvPr>
        </p:nvSpPr>
        <p:spPr/>
        <p:txBody>
          <a:bodyPr/>
          <a:lstStyle/>
          <a:p>
            <a:endParaRPr kumimoji="1" lang="ja-JP" altLang="en-US" dirty="0"/>
          </a:p>
        </p:txBody>
      </p:sp>
      <p:sp>
        <p:nvSpPr>
          <p:cNvPr id="25" name="テキスト プレースホルダー 24"/>
          <p:cNvSpPr>
            <a:spLocks noGrp="1"/>
          </p:cNvSpPr>
          <p:nvPr>
            <p:ph type="body" sz="quarter" idx="13"/>
          </p:nvPr>
        </p:nvSpPr>
        <p:spPr/>
        <p:txBody>
          <a:bodyPr/>
          <a:lstStyle/>
          <a:p>
            <a:endParaRPr kumimoji="1" lang="ja-JP" altLang="en-US"/>
          </a:p>
        </p:txBody>
      </p:sp>
      <p:sp>
        <p:nvSpPr>
          <p:cNvPr id="27" name="テキスト プレースホルダー 26"/>
          <p:cNvSpPr>
            <a:spLocks noGrp="1"/>
          </p:cNvSpPr>
          <p:nvPr>
            <p:ph type="body" sz="quarter" idx="15"/>
          </p:nvPr>
        </p:nvSpPr>
        <p:spPr/>
        <p:txBody>
          <a:bodyPr/>
          <a:lstStyle/>
          <a:p>
            <a:endParaRPr kumimoji="1" lang="ja-JP" altLang="en-US" dirty="0"/>
          </a:p>
        </p:txBody>
      </p:sp>
      <p:sp>
        <p:nvSpPr>
          <p:cNvPr id="28" name="テキスト プレースホルダー 27"/>
          <p:cNvSpPr>
            <a:spLocks noGrp="1"/>
          </p:cNvSpPr>
          <p:nvPr>
            <p:ph type="body" sz="quarter" idx="16"/>
          </p:nvPr>
        </p:nvSpPr>
        <p:spPr/>
        <p:txBody>
          <a:bodyPr/>
          <a:lstStyle/>
          <a:p>
            <a:endParaRPr kumimoji="1" lang="ja-JP" altLang="en-US" dirty="0"/>
          </a:p>
        </p:txBody>
      </p:sp>
      <p:sp>
        <p:nvSpPr>
          <p:cNvPr id="29" name="テキスト プレースホルダー 28"/>
          <p:cNvSpPr>
            <a:spLocks noGrp="1"/>
          </p:cNvSpPr>
          <p:nvPr>
            <p:ph type="body" sz="quarter" idx="17"/>
          </p:nvPr>
        </p:nvSpPr>
        <p:spPr/>
        <p:txBody>
          <a:bodyPr/>
          <a:lstStyle/>
          <a:p>
            <a:endParaRPr kumimoji="1" lang="ja-JP" altLang="en-US"/>
          </a:p>
        </p:txBody>
      </p:sp>
      <p:sp>
        <p:nvSpPr>
          <p:cNvPr id="30" name="テキスト プレースホルダー 29"/>
          <p:cNvSpPr>
            <a:spLocks noGrp="1"/>
          </p:cNvSpPr>
          <p:nvPr>
            <p:ph type="body" sz="quarter" idx="18"/>
          </p:nvPr>
        </p:nvSpPr>
        <p:spPr/>
        <p:txBody>
          <a:bodyPr/>
          <a:lstStyle/>
          <a:p>
            <a:endParaRPr kumimoji="1" lang="ja-JP" altLang="en-US"/>
          </a:p>
        </p:txBody>
      </p:sp>
      <p:sp>
        <p:nvSpPr>
          <p:cNvPr id="23" name="タイトル 22"/>
          <p:cNvSpPr>
            <a:spLocks noGrp="1"/>
          </p:cNvSpPr>
          <p:nvPr>
            <p:ph type="title"/>
          </p:nvPr>
        </p:nvSpPr>
        <p:spPr/>
        <p:txBody>
          <a:bodyPr/>
          <a:lstStyle/>
          <a:p>
            <a:r>
              <a:rPr lang="id-ID" altLang="ja-JP" dirty="0" smtClean="0"/>
              <a:t>Olih solihin</a:t>
            </a:r>
            <a:endParaRPr kumimoji="1" lang="ja-JP" altLang="en-US" dirty="0">
              <a:latin typeface="Route 159 Bold" pitchFamily="50" charset="0"/>
            </a:endParaRPr>
          </a:p>
        </p:txBody>
      </p:sp>
      <p:sp>
        <p:nvSpPr>
          <p:cNvPr id="31" name="テキスト プレースホルダー 30"/>
          <p:cNvSpPr>
            <a:spLocks noGrp="1"/>
          </p:cNvSpPr>
          <p:nvPr>
            <p:ph type="body" sz="quarter" idx="42"/>
          </p:nvPr>
        </p:nvSpPr>
        <p:spPr/>
        <p:txBody>
          <a:bodyPr/>
          <a:lstStyle/>
          <a:p>
            <a:r>
              <a:rPr lang="id-ID" altLang="ja-JP" dirty="0" smtClean="0"/>
              <a:t>Email: olihmail@gmail.com | @sagaracinta</a:t>
            </a:r>
            <a:endParaRPr kumimoji="1" lang="ja-JP" altLang="en-US" dirty="0"/>
          </a:p>
        </p:txBody>
      </p:sp>
      <p:sp>
        <p:nvSpPr>
          <p:cNvPr id="32" name="テキスト プレースホルダー 31"/>
          <p:cNvSpPr>
            <a:spLocks noGrp="1"/>
          </p:cNvSpPr>
          <p:nvPr>
            <p:ph type="body" sz="quarter" idx="43"/>
          </p:nvPr>
        </p:nvSpPr>
        <p:spPr/>
        <p:txBody>
          <a:bodyPr/>
          <a:lstStyle/>
          <a:p>
            <a:r>
              <a:rPr lang="en-US" altLang="ja-JP" dirty="0" smtClean="0"/>
              <a:t>HELLO!</a:t>
            </a:r>
            <a:endParaRPr kumimoji="1" lang="ja-JP" altLang="en-US" dirty="0"/>
          </a:p>
        </p:txBody>
      </p:sp>
      <p:sp>
        <p:nvSpPr>
          <p:cNvPr id="33" name="テキスト プレースホルダー 32"/>
          <p:cNvSpPr>
            <a:spLocks noGrp="1"/>
          </p:cNvSpPr>
          <p:nvPr>
            <p:ph type="body" sz="quarter" idx="44"/>
          </p:nvPr>
        </p:nvSpPr>
        <p:spPr/>
        <p:txBody>
          <a:bodyPr/>
          <a:lstStyle/>
          <a:p>
            <a:endParaRPr kumimoji="1" lang="ja-JP" altLang="en-US"/>
          </a:p>
        </p:txBody>
      </p:sp>
    </p:spTree>
    <p:extLst>
      <p:ext uri="{BB962C8B-B14F-4D97-AF65-F5344CB8AC3E}">
        <p14:creationId xmlns:p14="http://schemas.microsoft.com/office/powerpoint/2010/main" val="3728067403"/>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CAKUPAN</a:t>
            </a:r>
            <a:br>
              <a:rPr lang="id-ID" dirty="0" smtClean="0"/>
            </a:br>
            <a:r>
              <a:rPr lang="id-ID" dirty="0" smtClean="0"/>
              <a:t>PERS</a:t>
            </a:r>
            <a:endParaRPr lang="en-US" dirty="0"/>
          </a:p>
        </p:txBody>
      </p:sp>
      <p:sp>
        <p:nvSpPr>
          <p:cNvPr id="4" name="Text Placeholder 3"/>
          <p:cNvSpPr>
            <a:spLocks noGrp="1"/>
          </p:cNvSpPr>
          <p:nvPr>
            <p:ph type="body" sz="quarter" idx="15"/>
          </p:nvPr>
        </p:nvSpPr>
        <p:spPr/>
        <p:txBody>
          <a:bodyPr/>
          <a:lstStyle/>
          <a:p>
            <a:r>
              <a:rPr lang="id-ID" dirty="0" smtClean="0"/>
              <a:t>Pers </a:t>
            </a:r>
            <a:r>
              <a:rPr lang="id-ID" dirty="0"/>
              <a:t>Komunitas</a:t>
            </a:r>
            <a:endParaRPr lang="id-ID" dirty="0">
              <a:effectLst/>
            </a:endParaRPr>
          </a:p>
        </p:txBody>
      </p:sp>
      <p:sp>
        <p:nvSpPr>
          <p:cNvPr id="6" name="Text Placeholder 5"/>
          <p:cNvSpPr>
            <a:spLocks noGrp="1"/>
          </p:cNvSpPr>
          <p:nvPr>
            <p:ph type="body" sz="quarter" idx="19"/>
          </p:nvPr>
        </p:nvSpPr>
        <p:spPr/>
        <p:txBody>
          <a:bodyPr/>
          <a:lstStyle/>
          <a:p>
            <a:r>
              <a:rPr lang="id-ID" dirty="0" smtClean="0"/>
              <a:t>Pers </a:t>
            </a:r>
            <a:r>
              <a:rPr lang="id-ID" dirty="0"/>
              <a:t>Lokal/Regional</a:t>
            </a:r>
            <a:endParaRPr lang="id-ID" dirty="0">
              <a:effectLst/>
            </a:endParaRPr>
          </a:p>
        </p:txBody>
      </p:sp>
      <p:sp>
        <p:nvSpPr>
          <p:cNvPr id="8" name="Text Placeholder 7"/>
          <p:cNvSpPr>
            <a:spLocks noGrp="1"/>
          </p:cNvSpPr>
          <p:nvPr>
            <p:ph type="body" sz="quarter" idx="21"/>
          </p:nvPr>
        </p:nvSpPr>
        <p:spPr/>
        <p:txBody>
          <a:bodyPr/>
          <a:lstStyle/>
          <a:p>
            <a:r>
              <a:rPr lang="id-ID" dirty="0"/>
              <a:t>Pers Nasional</a:t>
            </a:r>
            <a:endParaRPr lang="en-US" dirty="0"/>
          </a:p>
        </p:txBody>
      </p:sp>
      <p:sp>
        <p:nvSpPr>
          <p:cNvPr id="10" name="Slide Number Placeholder 9"/>
          <p:cNvSpPr>
            <a:spLocks noGrp="1"/>
          </p:cNvSpPr>
          <p:nvPr>
            <p:ph type="sldNum" sz="quarter" idx="4"/>
          </p:nvPr>
        </p:nvSpPr>
        <p:spPr/>
        <p:txBody>
          <a:bodyPr/>
          <a:lstStyle/>
          <a:p>
            <a:fld id="{E6459DFB-86F3-43FA-8567-2EA6E426AE90}" type="slidenum">
              <a:rPr lang="ja-JP" altLang="en-US" smtClean="0"/>
              <a:pPr/>
              <a:t>15</a:t>
            </a:fld>
            <a:endParaRPr lang="ja-JP" altLang="en-US"/>
          </a:p>
        </p:txBody>
      </p:sp>
      <p:sp>
        <p:nvSpPr>
          <p:cNvPr id="12" name="Text Placeholder 7"/>
          <p:cNvSpPr>
            <a:spLocks noGrp="1"/>
          </p:cNvSpPr>
          <p:nvPr>
            <p:ph type="body" sz="quarter" idx="21"/>
          </p:nvPr>
        </p:nvSpPr>
        <p:spPr>
          <a:xfrm>
            <a:off x="8965157" y="8251366"/>
            <a:ext cx="8279783" cy="936104"/>
          </a:xfrm>
        </p:spPr>
        <p:txBody>
          <a:bodyPr/>
          <a:lstStyle/>
          <a:p>
            <a:r>
              <a:rPr lang="id-ID" dirty="0"/>
              <a:t>Pers </a:t>
            </a:r>
            <a:r>
              <a:rPr lang="id-ID" dirty="0" smtClean="0"/>
              <a:t>Internasional</a:t>
            </a:r>
            <a:endParaRPr lang="en-US" dirty="0"/>
          </a:p>
        </p:txBody>
      </p:sp>
      <p:sp>
        <p:nvSpPr>
          <p:cNvPr id="13" name="Oval 12"/>
          <p:cNvSpPr/>
          <p:nvPr/>
        </p:nvSpPr>
        <p:spPr>
          <a:xfrm>
            <a:off x="8182708" y="8534399"/>
            <a:ext cx="656493" cy="6564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id-ID" dirty="0" smtClean="0"/>
              <a:t>4</a:t>
            </a:r>
            <a:endParaRPr kumimoji="1" lang="id-ID" dirty="0"/>
          </a:p>
        </p:txBody>
      </p:sp>
    </p:spTree>
    <p:extLst>
      <p:ext uri="{BB962C8B-B14F-4D97-AF65-F5344CB8AC3E}">
        <p14:creationId xmlns:p14="http://schemas.microsoft.com/office/powerpoint/2010/main" val="780011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title"/>
          </p:nvPr>
        </p:nvSpPr>
        <p:spPr/>
        <p:txBody>
          <a:bodyPr/>
          <a:lstStyle/>
          <a:p>
            <a:r>
              <a:rPr lang="id-ID" altLang="ja-JP" dirty="0" smtClean="0"/>
              <a:t>Jenis media</a:t>
            </a:r>
            <a:endParaRPr kumimoji="1" lang="ja-JP" altLang="en-US" dirty="0">
              <a:solidFill>
                <a:schemeClr val="accent1"/>
              </a:solidFill>
              <a:latin typeface="Route 159 Bold" pitchFamily="50" charset="0"/>
            </a:endParaRPr>
          </a:p>
        </p:txBody>
      </p:sp>
      <p:sp>
        <p:nvSpPr>
          <p:cNvPr id="28" name="テキスト プレースホルダー 27"/>
          <p:cNvSpPr>
            <a:spLocks noGrp="1"/>
          </p:cNvSpPr>
          <p:nvPr>
            <p:ph type="body" sz="quarter" idx="17"/>
          </p:nvPr>
        </p:nvSpPr>
        <p:spPr/>
        <p:txBody>
          <a:bodyPr/>
          <a:lstStyle/>
          <a:p>
            <a:r>
              <a:rPr kumimoji="1" lang="id-ID" altLang="ja-JP" dirty="0" smtClean="0"/>
              <a:t>visual</a:t>
            </a:r>
            <a:endParaRPr kumimoji="1" lang="ja-JP" altLang="en-US" dirty="0"/>
          </a:p>
        </p:txBody>
      </p:sp>
      <p:sp>
        <p:nvSpPr>
          <p:cNvPr id="30" name="テキスト プレースホルダー 29"/>
          <p:cNvSpPr>
            <a:spLocks noGrp="1"/>
          </p:cNvSpPr>
          <p:nvPr>
            <p:ph type="body" sz="quarter" idx="19"/>
          </p:nvPr>
        </p:nvSpPr>
        <p:spPr/>
        <p:txBody>
          <a:bodyPr/>
          <a:lstStyle/>
          <a:p>
            <a:r>
              <a:rPr lang="id-ID" altLang="ja-JP" dirty="0" smtClean="0"/>
              <a:t>Audio visual</a:t>
            </a:r>
            <a:endParaRPr kumimoji="1" lang="ja-JP" altLang="en-US" dirty="0"/>
          </a:p>
        </p:txBody>
      </p:sp>
    </p:spTree>
    <p:extLst>
      <p:ext uri="{BB962C8B-B14F-4D97-AF65-F5344CB8AC3E}">
        <p14:creationId xmlns:p14="http://schemas.microsoft.com/office/powerpoint/2010/main" val="92552125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id-ID" altLang="ja-JP" dirty="0" smtClean="0">
                <a:solidFill>
                  <a:schemeClr val="accent1"/>
                </a:solidFill>
                <a:latin typeface="Route 159 Bold" pitchFamily="50" charset="0"/>
              </a:rPr>
              <a:t>cakupan</a:t>
            </a:r>
            <a:endParaRPr kumimoji="1" lang="ja-JP" altLang="en-US" dirty="0">
              <a:solidFill>
                <a:schemeClr val="accent1"/>
              </a:solidFill>
              <a:latin typeface="Route 159 Bold" pitchFamily="50" charset="0"/>
            </a:endParaRPr>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17</a:t>
            </a:fld>
            <a:endParaRPr lang="ja-JP" altLang="en-US"/>
          </a:p>
        </p:txBody>
      </p:sp>
      <p:sp>
        <p:nvSpPr>
          <p:cNvPr id="11" name="テキスト プレースホルダー 10"/>
          <p:cNvSpPr>
            <a:spLocks noGrp="1"/>
          </p:cNvSpPr>
          <p:nvPr>
            <p:ph type="body" sz="quarter" idx="21"/>
          </p:nvPr>
        </p:nvSpPr>
        <p:spPr/>
        <p:txBody>
          <a:bodyPr/>
          <a:lstStyle/>
          <a:p>
            <a:r>
              <a:rPr kumimoji="1" lang="id-ID" altLang="ja-JP" dirty="0" smtClean="0"/>
              <a:t>komunitas</a:t>
            </a:r>
            <a:endParaRPr kumimoji="1" lang="ja-JP" altLang="en-US" dirty="0"/>
          </a:p>
        </p:txBody>
      </p:sp>
      <p:sp>
        <p:nvSpPr>
          <p:cNvPr id="13" name="テキスト プレースホルダー 12"/>
          <p:cNvSpPr>
            <a:spLocks noGrp="1"/>
          </p:cNvSpPr>
          <p:nvPr>
            <p:ph type="body" sz="quarter" idx="25"/>
          </p:nvPr>
        </p:nvSpPr>
        <p:spPr/>
        <p:txBody>
          <a:bodyPr/>
          <a:lstStyle/>
          <a:p>
            <a:r>
              <a:rPr lang="id-ID" altLang="ja-JP" dirty="0" smtClean="0"/>
              <a:t>Lokal/regional</a:t>
            </a:r>
            <a:endParaRPr kumimoji="1" lang="ja-JP" altLang="en-US" dirty="0"/>
          </a:p>
        </p:txBody>
      </p:sp>
      <p:sp>
        <p:nvSpPr>
          <p:cNvPr id="15" name="テキスト プレースホルダー 14"/>
          <p:cNvSpPr>
            <a:spLocks noGrp="1"/>
          </p:cNvSpPr>
          <p:nvPr>
            <p:ph type="body" sz="quarter" idx="27"/>
          </p:nvPr>
        </p:nvSpPr>
        <p:spPr/>
        <p:txBody>
          <a:bodyPr/>
          <a:lstStyle/>
          <a:p>
            <a:r>
              <a:rPr kumimoji="1" lang="id-ID" altLang="ja-JP" dirty="0" smtClean="0"/>
              <a:t>nasional</a:t>
            </a:r>
            <a:endParaRPr kumimoji="1" lang="ja-JP" altLang="en-US" dirty="0"/>
          </a:p>
        </p:txBody>
      </p:sp>
      <p:sp>
        <p:nvSpPr>
          <p:cNvPr id="17" name="テキスト プレースホルダー 14"/>
          <p:cNvSpPr>
            <a:spLocks noGrp="1"/>
          </p:cNvSpPr>
          <p:nvPr>
            <p:ph type="body" sz="quarter" idx="27"/>
          </p:nvPr>
        </p:nvSpPr>
        <p:spPr>
          <a:xfrm>
            <a:off x="13435168" y="1564667"/>
            <a:ext cx="4851245" cy="720080"/>
          </a:xfrm>
        </p:spPr>
        <p:txBody>
          <a:bodyPr/>
          <a:lstStyle/>
          <a:p>
            <a:r>
              <a:rPr kumimoji="1" lang="id-ID" altLang="ja-JP" dirty="0" smtClean="0"/>
              <a:t>internasional</a:t>
            </a:r>
            <a:endParaRPr kumimoji="1" lang="ja-JP" altLang="en-US" dirty="0"/>
          </a:p>
        </p:txBody>
      </p:sp>
    </p:spTree>
    <p:extLst>
      <p:ext uri="{BB962C8B-B14F-4D97-AF65-F5344CB8AC3E}">
        <p14:creationId xmlns:p14="http://schemas.microsoft.com/office/powerpoint/2010/main" val="246469346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lang="en-US" altLang="ja-JP" dirty="0" smtClean="0"/>
              <a:t>Thank You!!</a:t>
            </a:r>
            <a:endParaRPr kumimoji="1" lang="ja-JP" altLang="en-US" dirty="0"/>
          </a:p>
        </p:txBody>
      </p:sp>
    </p:spTree>
    <p:custDataLst>
      <p:tags r:id="rId1"/>
    </p:custDataLst>
    <p:extLst>
      <p:ext uri="{BB962C8B-B14F-4D97-AF65-F5344CB8AC3E}">
        <p14:creationId xmlns:p14="http://schemas.microsoft.com/office/powerpoint/2010/main" val="147049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7200" b="1" dirty="0">
                <a:solidFill>
                  <a:schemeClr val="accent1">
                    <a:lumMod val="50000"/>
                  </a:schemeClr>
                </a:solidFill>
              </a:rPr>
              <a:t>1. Pro-NKRI, </a:t>
            </a:r>
            <a:r>
              <a:rPr lang="id-ID" sz="7200" b="1" dirty="0" smtClean="0">
                <a:solidFill>
                  <a:schemeClr val="accent1">
                    <a:lumMod val="50000"/>
                  </a:schemeClr>
                </a:solidFill>
              </a:rPr>
              <a:t>Pancasila</a:t>
            </a:r>
            <a:r>
              <a:rPr lang="id-ID" sz="9600" dirty="0"/>
              <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736121"/>
            <a:ext cx="10220290" cy="5597771"/>
          </a:xfrm>
        </p:spPr>
        <p:txBody>
          <a:bodyPr/>
          <a:lstStyle/>
          <a:p>
            <a:pPr algn="just"/>
            <a:r>
              <a:rPr lang="id-ID" sz="2800" b="1" dirty="0" smtClean="0">
                <a:solidFill>
                  <a:srgbClr val="FF0000"/>
                </a:solidFill>
              </a:rPr>
              <a:t>UUD</a:t>
            </a:r>
            <a:r>
              <a:rPr lang="id-ID" sz="2800" b="1" dirty="0">
                <a:solidFill>
                  <a:srgbClr val="FF0000"/>
                </a:solidFill>
              </a:rPr>
              <a:t>, dan Pluralisme Menjaga keutuhan Negara Kesatuan Republik Indonesia (NKRI), mengawal pelaksanaan nilai-nilai Pancasila dan Undang-Undang Dasar (UUD), serta meningkatkan penghargaan terhadap perbedaan. Keempat pilar bangsa ini menjadi tanggung jawab seluruh rakyat Indonesia. Mendorong terwujudnya bangsa yang berdaulat di bidang politik, sejahtera di bidang ekonomi, dan berkepribadian di bidang budaya.</a:t>
            </a:r>
            <a:endParaRPr kumimoji="1" lang="ja-JP" altLang="en-US" sz="28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2</a:t>
            </a:fld>
            <a:endParaRPr lang="ja-JP" altLang="en-US"/>
          </a:p>
        </p:txBody>
      </p:sp>
    </p:spTree>
    <p:extLst>
      <p:ext uri="{BB962C8B-B14F-4D97-AF65-F5344CB8AC3E}">
        <p14:creationId xmlns:p14="http://schemas.microsoft.com/office/powerpoint/2010/main" val="3239486762"/>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a:p>
        </p:txBody>
      </p:sp>
      <p:sp>
        <p:nvSpPr>
          <p:cNvPr id="9" name="Text Placeholder 8"/>
          <p:cNvSpPr>
            <a:spLocks noGrp="1"/>
          </p:cNvSpPr>
          <p:nvPr>
            <p:ph type="body" sz="quarter" idx="17"/>
          </p:nvPr>
        </p:nvSpPr>
        <p:spPr>
          <a:xfrm>
            <a:off x="865661" y="5741810"/>
            <a:ext cx="6336704" cy="1008112"/>
          </a:xfrm>
        </p:spPr>
        <p:txBody>
          <a:bodyPr>
            <a:noAutofit/>
          </a:bodyPr>
          <a:lstStyle/>
          <a:p>
            <a:r>
              <a:rPr lang="id-ID" sz="6000" b="1" dirty="0">
                <a:solidFill>
                  <a:srgbClr val="FF0000"/>
                </a:solidFill>
              </a:rPr>
              <a:t>2. Pro-demokrasi</a:t>
            </a:r>
            <a:endParaRPr lang="en-US" sz="6000" dirty="0"/>
          </a:p>
        </p:txBody>
      </p:sp>
      <p:sp>
        <p:nvSpPr>
          <p:cNvPr id="10" name="Text Placeholder 9"/>
          <p:cNvSpPr>
            <a:spLocks noGrp="1"/>
          </p:cNvSpPr>
          <p:nvPr>
            <p:ph type="body" sz="quarter" idx="18"/>
          </p:nvPr>
        </p:nvSpPr>
        <p:spPr/>
        <p:txBody>
          <a:bodyPr/>
          <a:lstStyle/>
          <a:p>
            <a:endParaRPr lang="en-US"/>
          </a:p>
        </p:txBody>
      </p:sp>
      <p:sp>
        <p:nvSpPr>
          <p:cNvPr id="11" name="Text Placeholder 10"/>
          <p:cNvSpPr>
            <a:spLocks noGrp="1"/>
          </p:cNvSpPr>
          <p:nvPr>
            <p:ph type="body" sz="quarter" idx="19"/>
          </p:nvPr>
        </p:nvSpPr>
        <p:spPr/>
        <p:txBody>
          <a:bodyPr>
            <a:normAutofit fontScale="92500" lnSpcReduction="10000"/>
          </a:bodyPr>
          <a:lstStyle/>
          <a:p>
            <a:endParaRPr lang="en-US"/>
          </a:p>
        </p:txBody>
      </p:sp>
      <p:sp>
        <p:nvSpPr>
          <p:cNvPr id="7" name="Rectangle 6"/>
          <p:cNvSpPr/>
          <p:nvPr/>
        </p:nvSpPr>
        <p:spPr>
          <a:xfrm>
            <a:off x="8109854" y="3484386"/>
            <a:ext cx="9633194" cy="3046988"/>
          </a:xfrm>
          <a:prstGeom prst="rect">
            <a:avLst/>
          </a:prstGeom>
        </p:spPr>
        <p:txBody>
          <a:bodyPr wrap="square">
            <a:spAutoFit/>
          </a:bodyPr>
          <a:lstStyle/>
          <a:p>
            <a:pPr algn="r">
              <a:spcAft>
                <a:spcPts val="0"/>
              </a:spcAft>
            </a:pPr>
            <a:r>
              <a:rPr lang="id-ID" sz="4000" b="1" dirty="0" smtClean="0">
                <a:solidFill>
                  <a:srgbClr val="FF0000"/>
                </a:solidFill>
              </a:rPr>
              <a:t>Mendorong </a:t>
            </a:r>
            <a:r>
              <a:rPr lang="id-ID" sz="4000" b="1" dirty="0">
                <a:solidFill>
                  <a:srgbClr val="FF0000"/>
                </a:solidFill>
              </a:rPr>
              <a:t>kehidupan yang lebih demokratis, yang mewujudkan keterlibatan masyarakat secara luas dalam berbangsa dan bernegara.</a:t>
            </a:r>
            <a:br>
              <a:rPr lang="id-ID" sz="4000" b="1" dirty="0">
                <a:solidFill>
                  <a:srgbClr val="FF0000"/>
                </a:solidFill>
              </a:rPr>
            </a:br>
            <a:endParaRPr lang="id-ID" dirty="0">
              <a:solidFill>
                <a:schemeClr val="accent1">
                  <a:lumMod val="75000"/>
                </a:schemeClr>
              </a:solidFill>
              <a:effectLst/>
              <a:latin typeface="+mj-lt"/>
            </a:endParaRPr>
          </a:p>
        </p:txBody>
      </p:sp>
    </p:spTree>
    <p:extLst>
      <p:ext uri="{BB962C8B-B14F-4D97-AF65-F5344CB8AC3E}">
        <p14:creationId xmlns:p14="http://schemas.microsoft.com/office/powerpoint/2010/main" val="3781555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a:xfrm>
            <a:off x="707672" y="2460765"/>
            <a:ext cx="9577064" cy="1350907"/>
          </a:xfrm>
        </p:spPr>
        <p:txBody>
          <a:bodyPr>
            <a:normAutofit fontScale="90000"/>
          </a:bodyPr>
          <a:lstStyle/>
          <a:p>
            <a:r>
              <a:rPr lang="id-ID" b="1" dirty="0">
                <a:solidFill>
                  <a:schemeClr val="accent2">
                    <a:lumMod val="75000"/>
                  </a:schemeClr>
                </a:solidFill>
              </a:rPr>
              <a:t>3. Pro-kebenaran dan keadilan</a:t>
            </a:r>
            <a:endParaRPr lang="id-ID" dirty="0">
              <a:solidFill>
                <a:schemeClr val="accent2">
                  <a:lumMod val="75000"/>
                </a:schemeClr>
              </a:solidFill>
            </a:endParaRPr>
          </a:p>
        </p:txBody>
      </p:sp>
      <p:sp>
        <p:nvSpPr>
          <p:cNvPr id="37" name="テキスト プレースホルダー 36"/>
          <p:cNvSpPr>
            <a:spLocks noGrp="1"/>
          </p:cNvSpPr>
          <p:nvPr>
            <p:ph type="body" sz="quarter" idx="14"/>
          </p:nvPr>
        </p:nvSpPr>
        <p:spPr>
          <a:xfrm>
            <a:off x="281354" y="5462954"/>
            <a:ext cx="11102926" cy="4517522"/>
          </a:xfrm>
        </p:spPr>
        <p:txBody>
          <a:bodyPr>
            <a:noAutofit/>
          </a:bodyPr>
          <a:lstStyle/>
          <a:p>
            <a:r>
              <a:rPr lang="id-ID" sz="4000" b="1" dirty="0" smtClean="0">
                <a:solidFill>
                  <a:srgbClr val="FF0000"/>
                </a:solidFill>
              </a:rPr>
              <a:t>Menjunjung </a:t>
            </a:r>
            <a:r>
              <a:rPr lang="id-ID" sz="4000" b="1" dirty="0">
                <a:solidFill>
                  <a:srgbClr val="FF0000"/>
                </a:solidFill>
              </a:rPr>
              <a:t>tinggi objektivitas. Kebenaran hanya bisa diraih apabila media massa objektif. Keadilan yang dijunjung tinggi bukanlah sekadar kesamarataan, melainkan proporsionalitas.</a:t>
            </a:r>
            <a:endParaRPr lang="en-US" altLang="ja-JP" sz="4000" dirty="0">
              <a:latin typeface="+mj-lt"/>
            </a:endParaRPr>
          </a:p>
        </p:txBody>
      </p:sp>
      <p:sp>
        <p:nvSpPr>
          <p:cNvPr id="3" name="スライド番号プレースホルダー 2"/>
          <p:cNvSpPr>
            <a:spLocks noGrp="1"/>
          </p:cNvSpPr>
          <p:nvPr>
            <p:ph type="sldNum" sz="quarter" idx="4"/>
          </p:nvPr>
        </p:nvSpPr>
        <p:spPr/>
        <p:txBody>
          <a:bodyPr/>
          <a:lstStyle/>
          <a:p>
            <a:fld id="{E6459DFB-86F3-43FA-8567-2EA6E426AE90}" type="slidenum">
              <a:rPr lang="ja-JP" altLang="en-US" smtClean="0"/>
              <a:pPr/>
              <a:t>4</a:t>
            </a:fld>
            <a:endParaRPr lang="ja-JP"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0296" y="5506303"/>
            <a:ext cx="3535305" cy="4780697"/>
          </a:xfrm>
          <a:prstGeom prst="rect">
            <a:avLst/>
          </a:prstGeom>
        </p:spPr>
      </p:pic>
    </p:spTree>
    <p:extLst>
      <p:ext uri="{BB962C8B-B14F-4D97-AF65-F5344CB8AC3E}">
        <p14:creationId xmlns:p14="http://schemas.microsoft.com/office/powerpoint/2010/main" val="545824654"/>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7200" b="1" dirty="0" smtClean="0">
                <a:solidFill>
                  <a:schemeClr val="accent1">
                    <a:lumMod val="50000"/>
                  </a:schemeClr>
                </a:solidFill>
              </a:rPr>
              <a:t>4.Pro-supermasi </a:t>
            </a:r>
            <a:r>
              <a:rPr lang="id-ID" sz="7200" b="1" dirty="0">
                <a:solidFill>
                  <a:schemeClr val="accent1">
                    <a:lumMod val="50000"/>
                  </a:schemeClr>
                </a:solidFill>
              </a:rPr>
              <a:t>hukum </a:t>
            </a:r>
            <a:r>
              <a:rPr lang="id-ID" sz="9600" dirty="0"/>
              <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736121"/>
            <a:ext cx="10220290" cy="5597771"/>
          </a:xfrm>
        </p:spPr>
        <p:txBody>
          <a:bodyPr/>
          <a:lstStyle/>
          <a:p>
            <a:pPr algn="just"/>
            <a:r>
              <a:rPr lang="id-ID" sz="4800" b="1" dirty="0" smtClean="0">
                <a:solidFill>
                  <a:srgbClr val="FF0000"/>
                </a:solidFill>
              </a:rPr>
              <a:t>Menjunjung </a:t>
            </a:r>
            <a:r>
              <a:rPr lang="id-ID" sz="4800" b="1" dirty="0">
                <a:solidFill>
                  <a:srgbClr val="FF0000"/>
                </a:solidFill>
              </a:rPr>
              <a:t>tinggi  rule of law dan penegakan hukum demi terwujudnya keamanan dan ketertiban masyarakat serta keadila</a:t>
            </a:r>
            <a:endParaRPr kumimoji="1" lang="ja-JP" altLang="en-US" sz="48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5</a:t>
            </a:fld>
            <a:endParaRPr lang="ja-JP" altLang="en-US"/>
          </a:p>
        </p:txBody>
      </p:sp>
    </p:spTree>
    <p:extLst>
      <p:ext uri="{BB962C8B-B14F-4D97-AF65-F5344CB8AC3E}">
        <p14:creationId xmlns:p14="http://schemas.microsoft.com/office/powerpoint/2010/main" val="219109848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7200" b="1" dirty="0">
                <a:solidFill>
                  <a:schemeClr val="accent1">
                    <a:lumMod val="50000"/>
                  </a:schemeClr>
                </a:solidFill>
              </a:rPr>
              <a:t>5. Pro-perubahan</a:t>
            </a:r>
            <a:endParaRPr kumimoji="1" lang="ja-JP" altLang="en-US" sz="8000" dirty="0">
              <a:solidFill>
                <a:schemeClr val="accent1">
                  <a:lumMod val="50000"/>
                </a:schemeClr>
              </a:solidFill>
            </a:endParaRPr>
          </a:p>
        </p:txBody>
      </p:sp>
      <p:sp>
        <p:nvSpPr>
          <p:cNvPr id="15" name="テキスト プレースホルダー 14"/>
          <p:cNvSpPr>
            <a:spLocks noGrp="1"/>
          </p:cNvSpPr>
          <p:nvPr>
            <p:ph type="body" sz="quarter" idx="12"/>
          </p:nvPr>
        </p:nvSpPr>
        <p:spPr>
          <a:xfrm>
            <a:off x="0" y="4736121"/>
            <a:ext cx="10220290" cy="5597771"/>
          </a:xfrm>
        </p:spPr>
        <p:txBody>
          <a:bodyPr/>
          <a:lstStyle/>
          <a:p>
            <a:r>
              <a:rPr lang="id-ID" sz="6000" b="1" dirty="0" smtClean="0">
                <a:solidFill>
                  <a:srgbClr val="FF0000"/>
                </a:solidFill>
              </a:rPr>
              <a:t>Mendorong </a:t>
            </a:r>
            <a:r>
              <a:rPr lang="id-ID" sz="6000" b="1" dirty="0">
                <a:solidFill>
                  <a:srgbClr val="FF0000"/>
                </a:solidFill>
              </a:rPr>
              <a:t>upaya menuju perubahan yang memberi manfaat bagi kehidupan umat manusia.</a:t>
            </a:r>
            <a:br>
              <a:rPr lang="id-ID" sz="6000" b="1" dirty="0">
                <a:solidFill>
                  <a:srgbClr val="FF0000"/>
                </a:solidFill>
              </a:rPr>
            </a:br>
            <a:endParaRPr kumimoji="1" lang="ja-JP" altLang="en-US" sz="60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6</a:t>
            </a:fld>
            <a:endParaRPr lang="ja-JP" altLang="en-US"/>
          </a:p>
        </p:txBody>
      </p:sp>
    </p:spTree>
    <p:extLst>
      <p:ext uri="{BB962C8B-B14F-4D97-AF65-F5344CB8AC3E}">
        <p14:creationId xmlns:p14="http://schemas.microsoft.com/office/powerpoint/2010/main" val="205802292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7200" b="1" dirty="0">
                <a:solidFill>
                  <a:srgbClr val="FF0000"/>
                </a:solidFill>
              </a:rPr>
              <a:t>6. Pro-bisnis</a:t>
            </a:r>
            <a:r>
              <a:rPr lang="id-ID" sz="9600" dirty="0"/>
              <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736121"/>
            <a:ext cx="10220290" cy="5597771"/>
          </a:xfrm>
        </p:spPr>
        <p:txBody>
          <a:bodyPr/>
          <a:lstStyle/>
          <a:p>
            <a:pPr algn="just"/>
            <a:r>
              <a:rPr lang="id-ID" sz="4400" b="1" dirty="0" smtClean="0">
                <a:solidFill>
                  <a:srgbClr val="FF0000"/>
                </a:solidFill>
              </a:rPr>
              <a:t>Mendorong </a:t>
            </a:r>
            <a:r>
              <a:rPr lang="id-ID" sz="4400" b="1" dirty="0">
                <a:solidFill>
                  <a:srgbClr val="FF0000"/>
                </a:solidFill>
              </a:rPr>
              <a:t>kegiatan usaha masyarakat dalam perekonomian</a:t>
            </a:r>
            <a:r>
              <a:rPr lang="id-ID" sz="2800" b="1" dirty="0">
                <a:solidFill>
                  <a:srgbClr val="FF0000"/>
                </a:solidFill>
              </a:rPr>
              <a:t/>
            </a:r>
            <a:br>
              <a:rPr lang="id-ID" sz="2800" b="1" dirty="0">
                <a:solidFill>
                  <a:srgbClr val="FF0000"/>
                </a:solidFill>
              </a:rPr>
            </a:br>
            <a:endParaRPr kumimoji="1" lang="ja-JP" altLang="en-US" sz="28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7</a:t>
            </a:fld>
            <a:endParaRPr lang="ja-JP" altLang="en-US"/>
          </a:p>
        </p:txBody>
      </p:sp>
    </p:spTree>
    <p:extLst>
      <p:ext uri="{BB962C8B-B14F-4D97-AF65-F5344CB8AC3E}">
        <p14:creationId xmlns:p14="http://schemas.microsoft.com/office/powerpoint/2010/main" val="387145630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8800" b="1" dirty="0">
                <a:solidFill>
                  <a:schemeClr val="accent1">
                    <a:lumMod val="50000"/>
                  </a:schemeClr>
                </a:solidFill>
              </a:rPr>
              <a:t>7. Pro-pertumbuhan</a:t>
            </a:r>
            <a:r>
              <a:rPr lang="id-ID" sz="9600" dirty="0"/>
              <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736121"/>
            <a:ext cx="10220290" cy="5597771"/>
          </a:xfrm>
        </p:spPr>
        <p:txBody>
          <a:bodyPr/>
          <a:lstStyle/>
          <a:p>
            <a:pPr algn="just"/>
            <a:r>
              <a:rPr lang="id-ID" sz="6600" b="1" dirty="0" smtClean="0">
                <a:solidFill>
                  <a:srgbClr val="FF0000"/>
                </a:solidFill>
              </a:rPr>
              <a:t>Mendorong </a:t>
            </a:r>
            <a:r>
              <a:rPr lang="id-ID" sz="6600" b="1" dirty="0">
                <a:solidFill>
                  <a:srgbClr val="FF0000"/>
                </a:solidFill>
              </a:rPr>
              <a:t>kegiatan usaha yang menopang pertumbuhan ekonomi</a:t>
            </a:r>
            <a:endParaRPr lang="ja-JP" altLang="en-US" sz="66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8</a:t>
            </a:fld>
            <a:endParaRPr lang="ja-JP" altLang="en-US"/>
          </a:p>
        </p:txBody>
      </p:sp>
    </p:spTree>
    <p:extLst>
      <p:ext uri="{BB962C8B-B14F-4D97-AF65-F5344CB8AC3E}">
        <p14:creationId xmlns:p14="http://schemas.microsoft.com/office/powerpoint/2010/main" val="252393170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lang="id-ID" sz="7200" b="1" dirty="0">
                <a:solidFill>
                  <a:schemeClr val="accent1">
                    <a:lumMod val="50000"/>
                  </a:schemeClr>
                </a:solidFill>
              </a:rPr>
              <a:t>8. Pro-meritokrasi</a:t>
            </a:r>
            <a:r>
              <a:rPr lang="id-ID" sz="9600" dirty="0"/>
              <a:t/>
            </a:r>
            <a:br>
              <a:rPr lang="id-ID" sz="9600" dirty="0"/>
            </a:br>
            <a:endParaRPr kumimoji="1" lang="ja-JP" altLang="en-US" sz="8000" dirty="0"/>
          </a:p>
        </p:txBody>
      </p:sp>
      <p:sp>
        <p:nvSpPr>
          <p:cNvPr id="15" name="テキスト プレースホルダー 14"/>
          <p:cNvSpPr>
            <a:spLocks noGrp="1"/>
          </p:cNvSpPr>
          <p:nvPr>
            <p:ph type="body" sz="quarter" idx="12"/>
          </p:nvPr>
        </p:nvSpPr>
        <p:spPr>
          <a:xfrm>
            <a:off x="0" y="4736121"/>
            <a:ext cx="10220290" cy="5597771"/>
          </a:xfrm>
        </p:spPr>
        <p:txBody>
          <a:bodyPr/>
          <a:lstStyle/>
          <a:p>
            <a:pPr algn="just"/>
            <a:r>
              <a:rPr lang="id-ID" sz="4400" b="1" dirty="0" smtClean="0">
                <a:solidFill>
                  <a:srgbClr val="FF0000"/>
                </a:solidFill>
              </a:rPr>
              <a:t>Mendorong </a:t>
            </a:r>
            <a:r>
              <a:rPr lang="id-ID" sz="4400" b="1" dirty="0">
                <a:solidFill>
                  <a:srgbClr val="FF0000"/>
                </a:solidFill>
              </a:rPr>
              <a:t>suatu proses seleksi pemimpin dengan memberikan kesempatan dan penghargaan kepada mereka yang berprestasi atau berkemampuan secara fair.</a:t>
            </a:r>
            <a:endParaRPr kumimoji="1" lang="ja-JP" altLang="en-US" sz="4400" dirty="0"/>
          </a:p>
        </p:txBody>
      </p:sp>
      <p:sp>
        <p:nvSpPr>
          <p:cNvPr id="16" name="テキスト プレースホルダー 15"/>
          <p:cNvSpPr>
            <a:spLocks noGrp="1"/>
          </p:cNvSpPr>
          <p:nvPr>
            <p:ph type="body" sz="quarter" idx="17"/>
          </p:nvPr>
        </p:nvSpPr>
        <p:spPr/>
        <p:txBody>
          <a:bodyPr/>
          <a:lstStyle/>
          <a:p>
            <a:endParaRPr kumimoji="1" lang="ja-JP" altLang="en-US"/>
          </a:p>
        </p:txBody>
      </p:sp>
      <p:sp>
        <p:nvSpPr>
          <p:cNvPr id="17" name="テキスト プレースホルダー 16"/>
          <p:cNvSpPr>
            <a:spLocks noGrp="1"/>
          </p:cNvSpPr>
          <p:nvPr>
            <p:ph type="body" sz="quarter" idx="18"/>
          </p:nvPr>
        </p:nvSpPr>
        <p:spPr/>
        <p:txBody>
          <a:bodyPr/>
          <a:lstStyle/>
          <a:p>
            <a:endParaRPr kumimoji="1" lang="ja-JP" altLang="en-US"/>
          </a:p>
        </p:txBody>
      </p:sp>
      <p:sp>
        <p:nvSpPr>
          <p:cNvPr id="20" name="スライド番号プレースホルダー 19"/>
          <p:cNvSpPr>
            <a:spLocks noGrp="1"/>
          </p:cNvSpPr>
          <p:nvPr>
            <p:ph type="sldNum" sz="quarter" idx="11"/>
          </p:nvPr>
        </p:nvSpPr>
        <p:spPr/>
        <p:txBody>
          <a:bodyPr/>
          <a:lstStyle/>
          <a:p>
            <a:fld id="{E6459DFB-86F3-43FA-8567-2EA6E426AE90}" type="slidenum">
              <a:rPr lang="ja-JP" altLang="en-US" smtClean="0"/>
              <a:pPr/>
              <a:t>9</a:t>
            </a:fld>
            <a:endParaRPr lang="ja-JP" altLang="en-US"/>
          </a:p>
        </p:txBody>
      </p:sp>
    </p:spTree>
    <p:extLst>
      <p:ext uri="{BB962C8B-B14F-4D97-AF65-F5344CB8AC3E}">
        <p14:creationId xmlns:p14="http://schemas.microsoft.com/office/powerpoint/2010/main" val="1000684809"/>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Vega - Header">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Vega - Footer Only">
  <a:themeElements>
    <a:clrScheme name="Veg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ga - Free">
  <a:themeElements>
    <a:clrScheme name="A">
      <a:dk1>
        <a:srgbClr val="1C1C1C"/>
      </a:dk1>
      <a:lt1>
        <a:sysClr val="window" lastClr="FFFFFF"/>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15827</TotalTime>
  <Words>300</Words>
  <Application>Microsoft Office PowerPoint</Application>
  <PresentationFormat>Custom</PresentationFormat>
  <Paragraphs>55</Paragraphs>
  <Slides>18</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ＭＳ Ｐゴシック</vt:lpstr>
      <vt:lpstr>Arial</vt:lpstr>
      <vt:lpstr>Calibri</vt:lpstr>
      <vt:lpstr>Open Sans</vt:lpstr>
      <vt:lpstr>Open Sans Light</vt:lpstr>
      <vt:lpstr>Open Sans Semibold</vt:lpstr>
      <vt:lpstr>Route 159 Bold</vt:lpstr>
      <vt:lpstr>Route 159 Light</vt:lpstr>
      <vt:lpstr>Route 159 SemiBold</vt:lpstr>
      <vt:lpstr>Route 159 UltraLight</vt:lpstr>
      <vt:lpstr>Spica Neue</vt:lpstr>
      <vt:lpstr>Spica Neue Light</vt:lpstr>
      <vt:lpstr>Wingdings</vt:lpstr>
      <vt:lpstr>Vega - Header</vt:lpstr>
      <vt:lpstr>Vega - Footer Only</vt:lpstr>
      <vt:lpstr>Vega - Free</vt:lpstr>
      <vt:lpstr>JURNALISME POSITIF         </vt:lpstr>
      <vt:lpstr>1. Pro-NKRI, Pancasila </vt:lpstr>
      <vt:lpstr>PowerPoint Presentation</vt:lpstr>
      <vt:lpstr>3. Pro-kebenaran dan keadilan</vt:lpstr>
      <vt:lpstr>4.Pro-supermasi hukum  </vt:lpstr>
      <vt:lpstr>5. Pro-perubahan</vt:lpstr>
      <vt:lpstr>6. Pro-bisnis </vt:lpstr>
      <vt:lpstr>7. Pro-pertumbuhan </vt:lpstr>
      <vt:lpstr>8. Pro-meritokrasi </vt:lpstr>
      <vt:lpstr>9. Pro-lingkungan </vt:lpstr>
      <vt:lpstr>10. Pro-konservatisme </vt:lpstr>
      <vt:lpstr>4. Pro-supermasi hukum </vt:lpstr>
      <vt:lpstr>PowerPoint Presentation</vt:lpstr>
      <vt:lpstr>Olih solihin</vt:lpstr>
      <vt:lpstr>CAKUPAN PERS</vt:lpstr>
      <vt:lpstr>Jenis media</vt:lpstr>
      <vt:lpstr>cakupan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User</cp:lastModifiedBy>
  <cp:revision>388</cp:revision>
  <dcterms:created xsi:type="dcterms:W3CDTF">2015-09-05T11:42:45Z</dcterms:created>
  <dcterms:modified xsi:type="dcterms:W3CDTF">2016-01-05T01:51:41Z</dcterms:modified>
</cp:coreProperties>
</file>