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59" r:id="rId6"/>
    <p:sldId id="265" r:id="rId7"/>
    <p:sldId id="260" r:id="rId8"/>
    <p:sldId id="262" r:id="rId9"/>
    <p:sldId id="266" r:id="rId10"/>
    <p:sldId id="267" r:id="rId11"/>
    <p:sldId id="258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D4D4D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1" d="100"/>
          <a:sy n="71" d="100"/>
        </p:scale>
        <p:origin x="12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image" Target="../media/image6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2.jpg"/><Relationship Id="rId1" Type="http://schemas.openxmlformats.org/officeDocument/2006/relationships/image" Target="../media/image11.pn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image" Target="../media/image1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8CAC44-BFAE-4C70-95C0-0263557B1BA1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26A567AB-E9B6-4203-9FA9-80C369D8ED58}">
      <dgm:prSet phldrT="[Text]" custT="1"/>
      <dgm:spPr/>
      <dgm:t>
        <a:bodyPr/>
        <a:lstStyle/>
        <a:p>
          <a:r>
            <a:rPr lang="en-US" sz="2800" dirty="0" err="1" smtClean="0">
              <a:solidFill>
                <a:srgbClr val="C00000"/>
              </a:solidFill>
            </a:rPr>
            <a:t>Nilai</a:t>
          </a:r>
          <a:r>
            <a:rPr lang="en-US" sz="2800" dirty="0" smtClean="0">
              <a:solidFill>
                <a:srgbClr val="C00000"/>
              </a:solidFill>
            </a:rPr>
            <a:t> </a:t>
          </a:r>
          <a:r>
            <a:rPr lang="en-US" sz="2800" dirty="0" err="1" smtClean="0">
              <a:solidFill>
                <a:srgbClr val="C00000"/>
              </a:solidFill>
            </a:rPr>
            <a:t>Kepentingan</a:t>
          </a:r>
          <a:r>
            <a:rPr lang="en-US" sz="2800" dirty="0" smtClean="0">
              <a:solidFill>
                <a:srgbClr val="C00000"/>
              </a:solidFill>
            </a:rPr>
            <a:t> </a:t>
          </a:r>
          <a:r>
            <a:rPr lang="en-US" sz="2800" dirty="0" err="1" smtClean="0">
              <a:solidFill>
                <a:srgbClr val="C00000"/>
              </a:solidFill>
            </a:rPr>
            <a:t>Umum</a:t>
          </a:r>
          <a:endParaRPr lang="en-US" sz="2800" dirty="0">
            <a:solidFill>
              <a:srgbClr val="C00000"/>
            </a:solidFill>
          </a:endParaRPr>
        </a:p>
      </dgm:t>
    </dgm:pt>
    <dgm:pt modelId="{76E9F0DA-5AB2-4EFF-82A2-E7B7620E266D}" type="parTrans" cxnId="{8B66B811-5DDB-4560-A585-4EC5217EF1AC}">
      <dgm:prSet/>
      <dgm:spPr/>
      <dgm:t>
        <a:bodyPr/>
        <a:lstStyle/>
        <a:p>
          <a:endParaRPr lang="en-US" sz="2800">
            <a:solidFill>
              <a:srgbClr val="C00000"/>
            </a:solidFill>
          </a:endParaRPr>
        </a:p>
      </dgm:t>
    </dgm:pt>
    <dgm:pt modelId="{1E5807FE-44E7-4350-B70C-233DAE5DBEF4}" type="sibTrans" cxnId="{8B66B811-5DDB-4560-A585-4EC5217EF1AC}">
      <dgm:prSet/>
      <dgm:spPr/>
      <dgm:t>
        <a:bodyPr/>
        <a:lstStyle/>
        <a:p>
          <a:endParaRPr lang="en-US" sz="2800">
            <a:solidFill>
              <a:srgbClr val="C00000"/>
            </a:solidFill>
          </a:endParaRPr>
        </a:p>
      </dgm:t>
    </dgm:pt>
    <dgm:pt modelId="{ECD3DD49-742D-43C4-A477-0F34DE404DA2}">
      <dgm:prSet phldrT="[Text]" custT="1"/>
      <dgm:spPr/>
      <dgm:t>
        <a:bodyPr/>
        <a:lstStyle/>
        <a:p>
          <a:r>
            <a:rPr lang="en-US" sz="2800" dirty="0" err="1" smtClean="0">
              <a:solidFill>
                <a:srgbClr val="C00000"/>
              </a:solidFill>
            </a:rPr>
            <a:t>Nilai</a:t>
          </a:r>
          <a:r>
            <a:rPr lang="en-US" sz="2800" dirty="0" smtClean="0">
              <a:solidFill>
                <a:srgbClr val="C00000"/>
              </a:solidFill>
            </a:rPr>
            <a:t> </a:t>
          </a:r>
          <a:r>
            <a:rPr lang="en-US" sz="2800" dirty="0" err="1" smtClean="0">
              <a:solidFill>
                <a:srgbClr val="C00000"/>
              </a:solidFill>
            </a:rPr>
            <a:t>Kejujuran</a:t>
          </a:r>
          <a:r>
            <a:rPr lang="en-US" sz="2800" dirty="0" smtClean="0">
              <a:solidFill>
                <a:srgbClr val="C00000"/>
              </a:solidFill>
            </a:rPr>
            <a:t>, </a:t>
          </a:r>
          <a:r>
            <a:rPr lang="en-US" sz="2800" dirty="0" err="1" smtClean="0">
              <a:solidFill>
                <a:srgbClr val="C00000"/>
              </a:solidFill>
            </a:rPr>
            <a:t>Keterbukaan</a:t>
          </a:r>
          <a:r>
            <a:rPr lang="en-US" sz="2800" dirty="0" smtClean="0">
              <a:solidFill>
                <a:srgbClr val="C00000"/>
              </a:solidFill>
            </a:rPr>
            <a:t> </a:t>
          </a:r>
          <a:r>
            <a:rPr lang="en-US" sz="2800" dirty="0" err="1" smtClean="0">
              <a:solidFill>
                <a:srgbClr val="C00000"/>
              </a:solidFill>
            </a:rPr>
            <a:t>dan</a:t>
          </a:r>
          <a:r>
            <a:rPr lang="en-US" sz="2800" dirty="0" smtClean="0">
              <a:solidFill>
                <a:srgbClr val="C00000"/>
              </a:solidFill>
            </a:rPr>
            <a:t> </a:t>
          </a:r>
          <a:r>
            <a:rPr lang="en-US" sz="2800" dirty="0" err="1" smtClean="0">
              <a:solidFill>
                <a:srgbClr val="C00000"/>
              </a:solidFill>
            </a:rPr>
            <a:t>Kebaikan</a:t>
          </a:r>
          <a:endParaRPr lang="en-US" sz="2800" dirty="0">
            <a:solidFill>
              <a:srgbClr val="C00000"/>
            </a:solidFill>
          </a:endParaRPr>
        </a:p>
      </dgm:t>
    </dgm:pt>
    <dgm:pt modelId="{122B6F7D-D7A6-4E92-8F82-741D357F13A5}" type="parTrans" cxnId="{A1B1052B-18CD-4671-B362-BC3DC70A2A5C}">
      <dgm:prSet/>
      <dgm:spPr/>
      <dgm:t>
        <a:bodyPr/>
        <a:lstStyle/>
        <a:p>
          <a:endParaRPr lang="en-US" sz="2800">
            <a:solidFill>
              <a:srgbClr val="C00000"/>
            </a:solidFill>
          </a:endParaRPr>
        </a:p>
      </dgm:t>
    </dgm:pt>
    <dgm:pt modelId="{4797F548-93CE-4812-A7E2-F0D8F3DB7C22}" type="sibTrans" cxnId="{A1B1052B-18CD-4671-B362-BC3DC70A2A5C}">
      <dgm:prSet/>
      <dgm:spPr/>
      <dgm:t>
        <a:bodyPr/>
        <a:lstStyle/>
        <a:p>
          <a:endParaRPr lang="en-US" sz="2800">
            <a:solidFill>
              <a:srgbClr val="C00000"/>
            </a:solidFill>
          </a:endParaRPr>
        </a:p>
      </dgm:t>
    </dgm:pt>
    <dgm:pt modelId="{498C5AE1-6870-4DDF-B6FA-007A8683D890}">
      <dgm:prSet phldrT="[Text]" custT="1"/>
      <dgm:spPr/>
      <dgm:t>
        <a:bodyPr/>
        <a:lstStyle/>
        <a:p>
          <a:r>
            <a:rPr lang="en-US" sz="2800" dirty="0" err="1" smtClean="0">
              <a:solidFill>
                <a:srgbClr val="C00000"/>
              </a:solidFill>
            </a:rPr>
            <a:t>Nilai</a:t>
          </a:r>
          <a:r>
            <a:rPr lang="en-US" sz="2800" dirty="0" smtClean="0">
              <a:solidFill>
                <a:srgbClr val="C00000"/>
              </a:solidFill>
            </a:rPr>
            <a:t> </a:t>
          </a:r>
          <a:r>
            <a:rPr lang="en-US" sz="2800" dirty="0" err="1" smtClean="0">
              <a:solidFill>
                <a:srgbClr val="C00000"/>
              </a:solidFill>
            </a:rPr>
            <a:t>Kesejahteraan</a:t>
          </a:r>
          <a:endParaRPr lang="en-US" sz="2800" dirty="0">
            <a:solidFill>
              <a:srgbClr val="C00000"/>
            </a:solidFill>
          </a:endParaRPr>
        </a:p>
      </dgm:t>
    </dgm:pt>
    <dgm:pt modelId="{2BDE6306-01C7-4510-A161-3FCD48425F02}" type="parTrans" cxnId="{0C632198-7A14-44CA-B9CF-A215661E635A}">
      <dgm:prSet/>
      <dgm:spPr/>
      <dgm:t>
        <a:bodyPr/>
        <a:lstStyle/>
        <a:p>
          <a:endParaRPr lang="en-US" sz="2800">
            <a:solidFill>
              <a:srgbClr val="C00000"/>
            </a:solidFill>
          </a:endParaRPr>
        </a:p>
      </dgm:t>
    </dgm:pt>
    <dgm:pt modelId="{D6DD9FB4-ECAD-4153-AD35-1B91156C4E3E}" type="sibTrans" cxnId="{0C632198-7A14-44CA-B9CF-A215661E635A}">
      <dgm:prSet/>
      <dgm:spPr/>
      <dgm:t>
        <a:bodyPr/>
        <a:lstStyle/>
        <a:p>
          <a:endParaRPr lang="en-US" sz="2800">
            <a:solidFill>
              <a:srgbClr val="C00000"/>
            </a:solidFill>
          </a:endParaRPr>
        </a:p>
      </dgm:t>
    </dgm:pt>
    <dgm:pt modelId="{B79E80CD-3CDA-401A-976B-49E603C7B687}">
      <dgm:prSet phldrT="[Text]" custT="1"/>
      <dgm:spPr/>
      <dgm:t>
        <a:bodyPr/>
        <a:lstStyle/>
        <a:p>
          <a:r>
            <a:rPr lang="en-US" sz="2800" dirty="0" err="1" smtClean="0">
              <a:solidFill>
                <a:srgbClr val="C00000"/>
              </a:solidFill>
            </a:rPr>
            <a:t>Nilai</a:t>
          </a:r>
          <a:r>
            <a:rPr lang="en-US" sz="2800" dirty="0" smtClean="0">
              <a:solidFill>
                <a:srgbClr val="C00000"/>
              </a:solidFill>
            </a:rPr>
            <a:t> </a:t>
          </a:r>
          <a:r>
            <a:rPr lang="en-US" sz="2800" dirty="0" err="1" smtClean="0">
              <a:solidFill>
                <a:srgbClr val="C00000"/>
              </a:solidFill>
            </a:rPr>
            <a:t>Diskresi</a:t>
          </a:r>
          <a:r>
            <a:rPr lang="en-US" sz="2800" dirty="0" smtClean="0">
              <a:solidFill>
                <a:srgbClr val="C00000"/>
              </a:solidFill>
            </a:rPr>
            <a:t> (</a:t>
          </a:r>
          <a:r>
            <a:rPr lang="en-US" sz="2800" dirty="0" err="1" smtClean="0">
              <a:solidFill>
                <a:srgbClr val="C00000"/>
              </a:solidFill>
            </a:rPr>
            <a:t>Pertimbangan</a:t>
          </a:r>
          <a:r>
            <a:rPr lang="en-US" sz="2800" dirty="0" smtClean="0">
              <a:solidFill>
                <a:srgbClr val="C00000"/>
              </a:solidFill>
            </a:rPr>
            <a:t>), </a:t>
          </a:r>
          <a:r>
            <a:rPr lang="en-US" sz="2800" dirty="0" err="1" smtClean="0">
              <a:solidFill>
                <a:srgbClr val="C00000"/>
              </a:solidFill>
            </a:rPr>
            <a:t>penuh</a:t>
          </a:r>
          <a:r>
            <a:rPr lang="en-US" sz="2800" dirty="0" smtClean="0">
              <a:solidFill>
                <a:srgbClr val="C00000"/>
              </a:solidFill>
            </a:rPr>
            <a:t> </a:t>
          </a:r>
          <a:r>
            <a:rPr lang="en-US" sz="2800" dirty="0" err="1" smtClean="0">
              <a:solidFill>
                <a:srgbClr val="C00000"/>
              </a:solidFill>
            </a:rPr>
            <a:t>pikir</a:t>
          </a:r>
          <a:endParaRPr lang="en-US" sz="2800" dirty="0">
            <a:solidFill>
              <a:srgbClr val="C00000"/>
            </a:solidFill>
          </a:endParaRPr>
        </a:p>
      </dgm:t>
    </dgm:pt>
    <dgm:pt modelId="{77E2BB13-9425-40E7-8FD5-2F8088547787}" type="parTrans" cxnId="{49F76F9D-BDF3-4558-A76D-B690E9DFF36F}">
      <dgm:prSet/>
      <dgm:spPr/>
      <dgm:t>
        <a:bodyPr/>
        <a:lstStyle/>
        <a:p>
          <a:endParaRPr lang="en-US" sz="2800">
            <a:solidFill>
              <a:srgbClr val="C00000"/>
            </a:solidFill>
          </a:endParaRPr>
        </a:p>
      </dgm:t>
    </dgm:pt>
    <dgm:pt modelId="{3BCBA9F5-E5CB-4F3B-B92A-E27A5BF52AAF}" type="sibTrans" cxnId="{49F76F9D-BDF3-4558-A76D-B690E9DFF36F}">
      <dgm:prSet/>
      <dgm:spPr/>
      <dgm:t>
        <a:bodyPr/>
        <a:lstStyle/>
        <a:p>
          <a:endParaRPr lang="en-US" sz="2800">
            <a:solidFill>
              <a:srgbClr val="C00000"/>
            </a:solidFill>
          </a:endParaRPr>
        </a:p>
      </dgm:t>
    </dgm:pt>
    <dgm:pt modelId="{71908287-DB24-4CFC-8A5C-D7A62E9AE524}">
      <dgm:prSet phldrT="[Text]" custT="1"/>
      <dgm:spPr/>
      <dgm:t>
        <a:bodyPr/>
        <a:lstStyle/>
        <a:p>
          <a:r>
            <a:rPr lang="en-US" sz="2800" dirty="0" err="1" smtClean="0">
              <a:solidFill>
                <a:srgbClr val="C00000"/>
              </a:solidFill>
            </a:rPr>
            <a:t>Nilai</a:t>
          </a:r>
          <a:r>
            <a:rPr lang="en-US" sz="2800" dirty="0" smtClean="0">
              <a:solidFill>
                <a:srgbClr val="C00000"/>
              </a:solidFill>
            </a:rPr>
            <a:t> </a:t>
          </a:r>
          <a:r>
            <a:rPr lang="en-US" sz="2800" dirty="0" err="1" smtClean="0">
              <a:solidFill>
                <a:srgbClr val="C00000"/>
              </a:solidFill>
            </a:rPr>
            <a:t>Kesopanan</a:t>
          </a:r>
          <a:r>
            <a:rPr lang="en-US" sz="2800" dirty="0" smtClean="0">
              <a:solidFill>
                <a:srgbClr val="C00000"/>
              </a:solidFill>
            </a:rPr>
            <a:t>, </a:t>
          </a:r>
          <a:r>
            <a:rPr lang="en-US" sz="2800" dirty="0" err="1" smtClean="0">
              <a:solidFill>
                <a:srgbClr val="C00000"/>
              </a:solidFill>
            </a:rPr>
            <a:t>Harga</a:t>
          </a:r>
          <a:r>
            <a:rPr lang="en-US" sz="2800" dirty="0" smtClean="0">
              <a:solidFill>
                <a:srgbClr val="C00000"/>
              </a:solidFill>
            </a:rPr>
            <a:t> </a:t>
          </a:r>
          <a:r>
            <a:rPr lang="en-US" sz="2800" dirty="0" err="1" smtClean="0">
              <a:solidFill>
                <a:srgbClr val="C00000"/>
              </a:solidFill>
            </a:rPr>
            <a:t>Menghargai</a:t>
          </a:r>
          <a:endParaRPr lang="en-US" sz="2800" dirty="0">
            <a:solidFill>
              <a:srgbClr val="C00000"/>
            </a:solidFill>
          </a:endParaRPr>
        </a:p>
      </dgm:t>
    </dgm:pt>
    <dgm:pt modelId="{BB692594-2E0C-4443-B7FC-F5AB75F1594D}" type="parTrans" cxnId="{3D7BE42F-BBE8-46A6-B9E6-52854013F93F}">
      <dgm:prSet/>
      <dgm:spPr/>
      <dgm:t>
        <a:bodyPr/>
        <a:lstStyle/>
        <a:p>
          <a:endParaRPr lang="en-US" sz="2800">
            <a:solidFill>
              <a:srgbClr val="C00000"/>
            </a:solidFill>
          </a:endParaRPr>
        </a:p>
      </dgm:t>
    </dgm:pt>
    <dgm:pt modelId="{8DD971E5-26B5-419B-93B2-7FC39E3CEC01}" type="sibTrans" cxnId="{3D7BE42F-BBE8-46A6-B9E6-52854013F93F}">
      <dgm:prSet/>
      <dgm:spPr/>
      <dgm:t>
        <a:bodyPr/>
        <a:lstStyle/>
        <a:p>
          <a:endParaRPr lang="en-US" sz="2800">
            <a:solidFill>
              <a:srgbClr val="C00000"/>
            </a:solidFill>
          </a:endParaRPr>
        </a:p>
      </dgm:t>
    </dgm:pt>
    <dgm:pt modelId="{71FC03B3-BC10-4CAA-82DB-1998EB5FAB26}" type="pres">
      <dgm:prSet presAssocID="{F48CAC44-BFAE-4C70-95C0-0263557B1BA1}" presName="linearFlow" presStyleCnt="0">
        <dgm:presLayoutVars>
          <dgm:dir/>
          <dgm:resizeHandles val="exact"/>
        </dgm:presLayoutVars>
      </dgm:prSet>
      <dgm:spPr/>
    </dgm:pt>
    <dgm:pt modelId="{82CE67DE-C341-4E4F-B018-E6B0BF10EDA9}" type="pres">
      <dgm:prSet presAssocID="{26A567AB-E9B6-4203-9FA9-80C369D8ED58}" presName="composite" presStyleCnt="0"/>
      <dgm:spPr/>
    </dgm:pt>
    <dgm:pt modelId="{0B69A30B-1534-4F39-AF17-5F39373C6D3D}" type="pres">
      <dgm:prSet presAssocID="{26A567AB-E9B6-4203-9FA9-80C369D8ED58}" presName="imgShp" presStyleLbl="fgImgPlac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</dgm:spPr>
    </dgm:pt>
    <dgm:pt modelId="{D6143979-224C-43B5-BC74-24797C6CA5A5}" type="pres">
      <dgm:prSet presAssocID="{26A567AB-E9B6-4203-9FA9-80C369D8ED58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74AC01-B008-40A2-BD6C-4B080219EB53}" type="pres">
      <dgm:prSet presAssocID="{1E5807FE-44E7-4350-B70C-233DAE5DBEF4}" presName="spacing" presStyleCnt="0"/>
      <dgm:spPr/>
    </dgm:pt>
    <dgm:pt modelId="{B3925C9B-46B7-4790-A05D-F6426D9FE540}" type="pres">
      <dgm:prSet presAssocID="{ECD3DD49-742D-43C4-A477-0F34DE404DA2}" presName="composite" presStyleCnt="0"/>
      <dgm:spPr/>
    </dgm:pt>
    <dgm:pt modelId="{5CDAD6DA-97F9-4A44-823C-66651C6011BD}" type="pres">
      <dgm:prSet presAssocID="{ECD3DD49-742D-43C4-A477-0F34DE404DA2}" presName="imgShp" presStyleLbl="fgImgPlac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E2D9E0B9-F181-4F21-859A-110AA3C40FA3}" type="pres">
      <dgm:prSet presAssocID="{ECD3DD49-742D-43C4-A477-0F34DE404DA2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CB1B11-EBED-4924-B025-1325088AE5F0}" type="pres">
      <dgm:prSet presAssocID="{4797F548-93CE-4812-A7E2-F0D8F3DB7C22}" presName="spacing" presStyleCnt="0"/>
      <dgm:spPr/>
    </dgm:pt>
    <dgm:pt modelId="{E0F80FBF-FDAF-431B-8540-55B5F1897F50}" type="pres">
      <dgm:prSet presAssocID="{498C5AE1-6870-4DDF-B6FA-007A8683D890}" presName="composite" presStyleCnt="0"/>
      <dgm:spPr/>
    </dgm:pt>
    <dgm:pt modelId="{E0FF63A7-9DE1-425E-AEEB-E05BB9F1D724}" type="pres">
      <dgm:prSet presAssocID="{498C5AE1-6870-4DDF-B6FA-007A8683D890}" presName="imgShp" presStyleLbl="fgImgPlace1" presStyleIdx="2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F1DFD110-6BDD-4120-90C3-E2B8D576571D}" type="pres">
      <dgm:prSet presAssocID="{498C5AE1-6870-4DDF-B6FA-007A8683D890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62779E-0A21-4602-911F-F4C9B241248C}" type="pres">
      <dgm:prSet presAssocID="{D6DD9FB4-ECAD-4153-AD35-1B91156C4E3E}" presName="spacing" presStyleCnt="0"/>
      <dgm:spPr/>
    </dgm:pt>
    <dgm:pt modelId="{AFD115A4-BEC2-49A3-80E0-C6682853C902}" type="pres">
      <dgm:prSet presAssocID="{71908287-DB24-4CFC-8A5C-D7A62E9AE524}" presName="composite" presStyleCnt="0"/>
      <dgm:spPr/>
    </dgm:pt>
    <dgm:pt modelId="{C6872500-BE45-42E4-8E1C-C430EBC5BF2C}" type="pres">
      <dgm:prSet presAssocID="{71908287-DB24-4CFC-8A5C-D7A62E9AE524}" presName="imgShp" presStyleLbl="fgImgPlace1" presStyleIdx="3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61ACEEDA-EFE5-47E8-B2DF-AE54A34964B8}" type="pres">
      <dgm:prSet presAssocID="{71908287-DB24-4CFC-8A5C-D7A62E9AE524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9E1AF4-2B25-40BA-99F2-56F6839B0905}" type="pres">
      <dgm:prSet presAssocID="{8DD971E5-26B5-419B-93B2-7FC39E3CEC01}" presName="spacing" presStyleCnt="0"/>
      <dgm:spPr/>
    </dgm:pt>
    <dgm:pt modelId="{48089773-0C71-4173-891C-4DA2B9513632}" type="pres">
      <dgm:prSet presAssocID="{B79E80CD-3CDA-401A-976B-49E603C7B687}" presName="composite" presStyleCnt="0"/>
      <dgm:spPr/>
    </dgm:pt>
    <dgm:pt modelId="{E12D55DF-9782-4F14-9426-B3D2B69A629D}" type="pres">
      <dgm:prSet presAssocID="{B79E80CD-3CDA-401A-976B-49E603C7B687}" presName="imgShp" presStyleLbl="fgImgPlace1" presStyleIdx="4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04F05E84-3DEA-4361-B3C1-AAA4FC033173}" type="pres">
      <dgm:prSet presAssocID="{B79E80CD-3CDA-401A-976B-49E603C7B687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B66B811-5DDB-4560-A585-4EC5217EF1AC}" srcId="{F48CAC44-BFAE-4C70-95C0-0263557B1BA1}" destId="{26A567AB-E9B6-4203-9FA9-80C369D8ED58}" srcOrd="0" destOrd="0" parTransId="{76E9F0DA-5AB2-4EFF-82A2-E7B7620E266D}" sibTransId="{1E5807FE-44E7-4350-B70C-233DAE5DBEF4}"/>
    <dgm:cxn modelId="{3D7BE42F-BBE8-46A6-B9E6-52854013F93F}" srcId="{F48CAC44-BFAE-4C70-95C0-0263557B1BA1}" destId="{71908287-DB24-4CFC-8A5C-D7A62E9AE524}" srcOrd="3" destOrd="0" parTransId="{BB692594-2E0C-4443-B7FC-F5AB75F1594D}" sibTransId="{8DD971E5-26B5-419B-93B2-7FC39E3CEC01}"/>
    <dgm:cxn modelId="{0E9C9809-0B4A-4DD0-9679-758074AC3431}" type="presOf" srcId="{ECD3DD49-742D-43C4-A477-0F34DE404DA2}" destId="{E2D9E0B9-F181-4F21-859A-110AA3C40FA3}" srcOrd="0" destOrd="0" presId="urn:microsoft.com/office/officeart/2005/8/layout/vList3"/>
    <dgm:cxn modelId="{8F5FF941-3E01-41BE-B272-36AD6B935378}" type="presOf" srcId="{498C5AE1-6870-4DDF-B6FA-007A8683D890}" destId="{F1DFD110-6BDD-4120-90C3-E2B8D576571D}" srcOrd="0" destOrd="0" presId="urn:microsoft.com/office/officeart/2005/8/layout/vList3"/>
    <dgm:cxn modelId="{0C632198-7A14-44CA-B9CF-A215661E635A}" srcId="{F48CAC44-BFAE-4C70-95C0-0263557B1BA1}" destId="{498C5AE1-6870-4DDF-B6FA-007A8683D890}" srcOrd="2" destOrd="0" parTransId="{2BDE6306-01C7-4510-A161-3FCD48425F02}" sibTransId="{D6DD9FB4-ECAD-4153-AD35-1B91156C4E3E}"/>
    <dgm:cxn modelId="{49F76F9D-BDF3-4558-A76D-B690E9DFF36F}" srcId="{F48CAC44-BFAE-4C70-95C0-0263557B1BA1}" destId="{B79E80CD-3CDA-401A-976B-49E603C7B687}" srcOrd="4" destOrd="0" parTransId="{77E2BB13-9425-40E7-8FD5-2F8088547787}" sibTransId="{3BCBA9F5-E5CB-4F3B-B92A-E27A5BF52AAF}"/>
    <dgm:cxn modelId="{7C3378F1-E3C0-44A7-B758-B7D7FE6A96D6}" type="presOf" srcId="{F48CAC44-BFAE-4C70-95C0-0263557B1BA1}" destId="{71FC03B3-BC10-4CAA-82DB-1998EB5FAB26}" srcOrd="0" destOrd="0" presId="urn:microsoft.com/office/officeart/2005/8/layout/vList3"/>
    <dgm:cxn modelId="{B12F743F-F1B5-48EE-9DE5-6864C9D01CA8}" type="presOf" srcId="{B79E80CD-3CDA-401A-976B-49E603C7B687}" destId="{04F05E84-3DEA-4361-B3C1-AAA4FC033173}" srcOrd="0" destOrd="0" presId="urn:microsoft.com/office/officeart/2005/8/layout/vList3"/>
    <dgm:cxn modelId="{6607A5A9-F900-4F5B-ABC3-C3360174148C}" type="presOf" srcId="{26A567AB-E9B6-4203-9FA9-80C369D8ED58}" destId="{D6143979-224C-43B5-BC74-24797C6CA5A5}" srcOrd="0" destOrd="0" presId="urn:microsoft.com/office/officeart/2005/8/layout/vList3"/>
    <dgm:cxn modelId="{A1B1052B-18CD-4671-B362-BC3DC70A2A5C}" srcId="{F48CAC44-BFAE-4C70-95C0-0263557B1BA1}" destId="{ECD3DD49-742D-43C4-A477-0F34DE404DA2}" srcOrd="1" destOrd="0" parTransId="{122B6F7D-D7A6-4E92-8F82-741D357F13A5}" sibTransId="{4797F548-93CE-4812-A7E2-F0D8F3DB7C22}"/>
    <dgm:cxn modelId="{FF36872C-48A0-4803-A856-00B8CC6B6357}" type="presOf" srcId="{71908287-DB24-4CFC-8A5C-D7A62E9AE524}" destId="{61ACEEDA-EFE5-47E8-B2DF-AE54A34964B8}" srcOrd="0" destOrd="0" presId="urn:microsoft.com/office/officeart/2005/8/layout/vList3"/>
    <dgm:cxn modelId="{49974F6C-B403-41BC-8EC4-8F5B4E9613EA}" type="presParOf" srcId="{71FC03B3-BC10-4CAA-82DB-1998EB5FAB26}" destId="{82CE67DE-C341-4E4F-B018-E6B0BF10EDA9}" srcOrd="0" destOrd="0" presId="urn:microsoft.com/office/officeart/2005/8/layout/vList3"/>
    <dgm:cxn modelId="{24770284-9DD2-442C-9B81-4C7C196294A2}" type="presParOf" srcId="{82CE67DE-C341-4E4F-B018-E6B0BF10EDA9}" destId="{0B69A30B-1534-4F39-AF17-5F39373C6D3D}" srcOrd="0" destOrd="0" presId="urn:microsoft.com/office/officeart/2005/8/layout/vList3"/>
    <dgm:cxn modelId="{732B70F3-84C3-4ECE-8231-EC6F1F56FFF8}" type="presParOf" srcId="{82CE67DE-C341-4E4F-B018-E6B0BF10EDA9}" destId="{D6143979-224C-43B5-BC74-24797C6CA5A5}" srcOrd="1" destOrd="0" presId="urn:microsoft.com/office/officeart/2005/8/layout/vList3"/>
    <dgm:cxn modelId="{8B4C626D-4944-4B02-9795-6647CC151F23}" type="presParOf" srcId="{71FC03B3-BC10-4CAA-82DB-1998EB5FAB26}" destId="{4574AC01-B008-40A2-BD6C-4B080219EB53}" srcOrd="1" destOrd="0" presId="urn:microsoft.com/office/officeart/2005/8/layout/vList3"/>
    <dgm:cxn modelId="{F66F7A3A-90E5-4067-BF80-BA2B0900EB32}" type="presParOf" srcId="{71FC03B3-BC10-4CAA-82DB-1998EB5FAB26}" destId="{B3925C9B-46B7-4790-A05D-F6426D9FE540}" srcOrd="2" destOrd="0" presId="urn:microsoft.com/office/officeart/2005/8/layout/vList3"/>
    <dgm:cxn modelId="{DFC4E34C-0304-46EB-BCB1-A779A234FDE6}" type="presParOf" srcId="{B3925C9B-46B7-4790-A05D-F6426D9FE540}" destId="{5CDAD6DA-97F9-4A44-823C-66651C6011BD}" srcOrd="0" destOrd="0" presId="urn:microsoft.com/office/officeart/2005/8/layout/vList3"/>
    <dgm:cxn modelId="{7441461A-31D9-43F2-BB09-A27463CE8422}" type="presParOf" srcId="{B3925C9B-46B7-4790-A05D-F6426D9FE540}" destId="{E2D9E0B9-F181-4F21-859A-110AA3C40FA3}" srcOrd="1" destOrd="0" presId="urn:microsoft.com/office/officeart/2005/8/layout/vList3"/>
    <dgm:cxn modelId="{0376389D-AAE9-4209-BBEE-F9EEDD7DEBA1}" type="presParOf" srcId="{71FC03B3-BC10-4CAA-82DB-1998EB5FAB26}" destId="{2DCB1B11-EBED-4924-B025-1325088AE5F0}" srcOrd="3" destOrd="0" presId="urn:microsoft.com/office/officeart/2005/8/layout/vList3"/>
    <dgm:cxn modelId="{25A7E2C2-E6A9-4D92-B37C-50DD9C1FB903}" type="presParOf" srcId="{71FC03B3-BC10-4CAA-82DB-1998EB5FAB26}" destId="{E0F80FBF-FDAF-431B-8540-55B5F1897F50}" srcOrd="4" destOrd="0" presId="urn:microsoft.com/office/officeart/2005/8/layout/vList3"/>
    <dgm:cxn modelId="{E669424E-35C8-4CE3-87BF-B20BFB965A93}" type="presParOf" srcId="{E0F80FBF-FDAF-431B-8540-55B5F1897F50}" destId="{E0FF63A7-9DE1-425E-AEEB-E05BB9F1D724}" srcOrd="0" destOrd="0" presId="urn:microsoft.com/office/officeart/2005/8/layout/vList3"/>
    <dgm:cxn modelId="{558AF476-B0AC-4C1B-ACF8-E1EB2A8AEB11}" type="presParOf" srcId="{E0F80FBF-FDAF-431B-8540-55B5F1897F50}" destId="{F1DFD110-6BDD-4120-90C3-E2B8D576571D}" srcOrd="1" destOrd="0" presId="urn:microsoft.com/office/officeart/2005/8/layout/vList3"/>
    <dgm:cxn modelId="{EE8BD5A0-6ECD-49EC-8C16-5AD7F0B293FD}" type="presParOf" srcId="{71FC03B3-BC10-4CAA-82DB-1998EB5FAB26}" destId="{3962779E-0A21-4602-911F-F4C9B241248C}" srcOrd="5" destOrd="0" presId="urn:microsoft.com/office/officeart/2005/8/layout/vList3"/>
    <dgm:cxn modelId="{2169877E-42DB-49FF-93D9-1CEEBB9B19AD}" type="presParOf" srcId="{71FC03B3-BC10-4CAA-82DB-1998EB5FAB26}" destId="{AFD115A4-BEC2-49A3-80E0-C6682853C902}" srcOrd="6" destOrd="0" presId="urn:microsoft.com/office/officeart/2005/8/layout/vList3"/>
    <dgm:cxn modelId="{88E74145-FC3B-4BBE-B21A-71DF13AE9C7E}" type="presParOf" srcId="{AFD115A4-BEC2-49A3-80E0-C6682853C902}" destId="{C6872500-BE45-42E4-8E1C-C430EBC5BF2C}" srcOrd="0" destOrd="0" presId="urn:microsoft.com/office/officeart/2005/8/layout/vList3"/>
    <dgm:cxn modelId="{CA02E460-BBFA-480A-88EE-E6E45136E541}" type="presParOf" srcId="{AFD115A4-BEC2-49A3-80E0-C6682853C902}" destId="{61ACEEDA-EFE5-47E8-B2DF-AE54A34964B8}" srcOrd="1" destOrd="0" presId="urn:microsoft.com/office/officeart/2005/8/layout/vList3"/>
    <dgm:cxn modelId="{2F145ADC-00C9-4901-AF81-28B131213A12}" type="presParOf" srcId="{71FC03B3-BC10-4CAA-82DB-1998EB5FAB26}" destId="{6F9E1AF4-2B25-40BA-99F2-56F6839B0905}" srcOrd="7" destOrd="0" presId="urn:microsoft.com/office/officeart/2005/8/layout/vList3"/>
    <dgm:cxn modelId="{7CC73716-2CC7-4732-BCEB-901B2598A2EA}" type="presParOf" srcId="{71FC03B3-BC10-4CAA-82DB-1998EB5FAB26}" destId="{48089773-0C71-4173-891C-4DA2B9513632}" srcOrd="8" destOrd="0" presId="urn:microsoft.com/office/officeart/2005/8/layout/vList3"/>
    <dgm:cxn modelId="{11DCBF57-0042-4DE2-B010-9C7D57442D63}" type="presParOf" srcId="{48089773-0C71-4173-891C-4DA2B9513632}" destId="{E12D55DF-9782-4F14-9426-B3D2B69A629D}" srcOrd="0" destOrd="0" presId="urn:microsoft.com/office/officeart/2005/8/layout/vList3"/>
    <dgm:cxn modelId="{AF1AEDAF-A907-41DF-B126-88C647767CF3}" type="presParOf" srcId="{48089773-0C71-4173-891C-4DA2B9513632}" destId="{04F05E84-3DEA-4361-B3C1-AAA4FC03317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8CAC44-BFAE-4C70-95C0-0263557B1BA1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26A567AB-E9B6-4203-9FA9-80C369D8ED58}">
      <dgm:prSet phldrT="[Text]" custT="1"/>
      <dgm:spPr/>
      <dgm:t>
        <a:bodyPr/>
        <a:lstStyle/>
        <a:p>
          <a:r>
            <a:rPr lang="en-US" sz="2800" dirty="0" smtClean="0">
              <a:solidFill>
                <a:srgbClr val="C00000"/>
              </a:solidFill>
            </a:rPr>
            <a:t>BAIK </a:t>
          </a:r>
          <a:r>
            <a:rPr lang="en-US" sz="2800" dirty="0" err="1" smtClean="0">
              <a:solidFill>
                <a:srgbClr val="C00000"/>
              </a:solidFill>
            </a:rPr>
            <a:t>dan</a:t>
          </a:r>
          <a:r>
            <a:rPr lang="en-US" sz="2800" dirty="0" smtClean="0">
              <a:solidFill>
                <a:srgbClr val="C00000"/>
              </a:solidFill>
            </a:rPr>
            <a:t> BENAR DISANDANG</a:t>
          </a:r>
          <a:endParaRPr lang="en-US" sz="2800" dirty="0">
            <a:solidFill>
              <a:srgbClr val="C00000"/>
            </a:solidFill>
          </a:endParaRPr>
        </a:p>
      </dgm:t>
    </dgm:pt>
    <dgm:pt modelId="{76E9F0DA-5AB2-4EFF-82A2-E7B7620E266D}" type="parTrans" cxnId="{8B66B811-5DDB-4560-A585-4EC5217EF1AC}">
      <dgm:prSet/>
      <dgm:spPr/>
      <dgm:t>
        <a:bodyPr/>
        <a:lstStyle/>
        <a:p>
          <a:endParaRPr lang="en-US" sz="2800">
            <a:solidFill>
              <a:srgbClr val="C00000"/>
            </a:solidFill>
          </a:endParaRPr>
        </a:p>
      </dgm:t>
    </dgm:pt>
    <dgm:pt modelId="{1E5807FE-44E7-4350-B70C-233DAE5DBEF4}" type="sibTrans" cxnId="{8B66B811-5DDB-4560-A585-4EC5217EF1AC}">
      <dgm:prSet/>
      <dgm:spPr/>
      <dgm:t>
        <a:bodyPr/>
        <a:lstStyle/>
        <a:p>
          <a:endParaRPr lang="en-US" sz="2800">
            <a:solidFill>
              <a:srgbClr val="C00000"/>
            </a:solidFill>
          </a:endParaRPr>
        </a:p>
      </dgm:t>
    </dgm:pt>
    <dgm:pt modelId="{ECD3DD49-742D-43C4-A477-0F34DE404DA2}">
      <dgm:prSet phldrT="[Text]" custT="1"/>
      <dgm:spPr/>
      <dgm:t>
        <a:bodyPr/>
        <a:lstStyle/>
        <a:p>
          <a:r>
            <a:rPr lang="en-US" sz="2800" dirty="0" smtClean="0">
              <a:solidFill>
                <a:srgbClr val="C00000"/>
              </a:solidFill>
            </a:rPr>
            <a:t>BAIK </a:t>
          </a:r>
          <a:r>
            <a:rPr lang="en-US" sz="2800" dirty="0" err="1" smtClean="0">
              <a:solidFill>
                <a:srgbClr val="C00000"/>
              </a:solidFill>
            </a:rPr>
            <a:t>dan</a:t>
          </a:r>
          <a:r>
            <a:rPr lang="en-US" sz="2800" dirty="0" smtClean="0">
              <a:solidFill>
                <a:srgbClr val="C00000"/>
              </a:solidFill>
            </a:rPr>
            <a:t> BENAR DIPANDANG</a:t>
          </a:r>
          <a:endParaRPr lang="en-US" sz="2800" dirty="0">
            <a:solidFill>
              <a:srgbClr val="C00000"/>
            </a:solidFill>
          </a:endParaRPr>
        </a:p>
      </dgm:t>
    </dgm:pt>
    <dgm:pt modelId="{122B6F7D-D7A6-4E92-8F82-741D357F13A5}" type="parTrans" cxnId="{A1B1052B-18CD-4671-B362-BC3DC70A2A5C}">
      <dgm:prSet/>
      <dgm:spPr/>
      <dgm:t>
        <a:bodyPr/>
        <a:lstStyle/>
        <a:p>
          <a:endParaRPr lang="en-US" sz="2800">
            <a:solidFill>
              <a:srgbClr val="C00000"/>
            </a:solidFill>
          </a:endParaRPr>
        </a:p>
      </dgm:t>
    </dgm:pt>
    <dgm:pt modelId="{4797F548-93CE-4812-A7E2-F0D8F3DB7C22}" type="sibTrans" cxnId="{A1B1052B-18CD-4671-B362-BC3DC70A2A5C}">
      <dgm:prSet/>
      <dgm:spPr/>
      <dgm:t>
        <a:bodyPr/>
        <a:lstStyle/>
        <a:p>
          <a:endParaRPr lang="en-US" sz="2800">
            <a:solidFill>
              <a:srgbClr val="C00000"/>
            </a:solidFill>
          </a:endParaRPr>
        </a:p>
      </dgm:t>
    </dgm:pt>
    <dgm:pt modelId="{498C5AE1-6870-4DDF-B6FA-007A8683D890}">
      <dgm:prSet phldrT="[Text]" custT="1"/>
      <dgm:spPr/>
      <dgm:t>
        <a:bodyPr/>
        <a:lstStyle/>
        <a:p>
          <a:r>
            <a:rPr lang="en-US" sz="2800" dirty="0" smtClean="0">
              <a:solidFill>
                <a:srgbClr val="C00000"/>
              </a:solidFill>
            </a:rPr>
            <a:t>BAIK </a:t>
          </a:r>
          <a:r>
            <a:rPr lang="en-US" sz="2800" dirty="0" err="1" smtClean="0">
              <a:solidFill>
                <a:srgbClr val="C00000"/>
              </a:solidFill>
            </a:rPr>
            <a:t>dan</a:t>
          </a:r>
          <a:r>
            <a:rPr lang="en-US" sz="2800" dirty="0" smtClean="0">
              <a:solidFill>
                <a:srgbClr val="C00000"/>
              </a:solidFill>
            </a:rPr>
            <a:t> BENAR DIDENGAR</a:t>
          </a:r>
          <a:endParaRPr lang="en-US" sz="2800" dirty="0">
            <a:solidFill>
              <a:srgbClr val="C00000"/>
            </a:solidFill>
          </a:endParaRPr>
        </a:p>
      </dgm:t>
    </dgm:pt>
    <dgm:pt modelId="{2BDE6306-01C7-4510-A161-3FCD48425F02}" type="parTrans" cxnId="{0C632198-7A14-44CA-B9CF-A215661E635A}">
      <dgm:prSet/>
      <dgm:spPr/>
      <dgm:t>
        <a:bodyPr/>
        <a:lstStyle/>
        <a:p>
          <a:endParaRPr lang="en-US" sz="2800">
            <a:solidFill>
              <a:srgbClr val="C00000"/>
            </a:solidFill>
          </a:endParaRPr>
        </a:p>
      </dgm:t>
    </dgm:pt>
    <dgm:pt modelId="{D6DD9FB4-ECAD-4153-AD35-1B91156C4E3E}" type="sibTrans" cxnId="{0C632198-7A14-44CA-B9CF-A215661E635A}">
      <dgm:prSet/>
      <dgm:spPr/>
      <dgm:t>
        <a:bodyPr/>
        <a:lstStyle/>
        <a:p>
          <a:endParaRPr lang="en-US" sz="2800">
            <a:solidFill>
              <a:srgbClr val="C00000"/>
            </a:solidFill>
          </a:endParaRPr>
        </a:p>
      </dgm:t>
    </dgm:pt>
    <dgm:pt modelId="{71FC03B3-BC10-4CAA-82DB-1998EB5FAB26}" type="pres">
      <dgm:prSet presAssocID="{F48CAC44-BFAE-4C70-95C0-0263557B1BA1}" presName="linearFlow" presStyleCnt="0">
        <dgm:presLayoutVars>
          <dgm:dir/>
          <dgm:resizeHandles val="exact"/>
        </dgm:presLayoutVars>
      </dgm:prSet>
      <dgm:spPr/>
    </dgm:pt>
    <dgm:pt modelId="{82CE67DE-C341-4E4F-B018-E6B0BF10EDA9}" type="pres">
      <dgm:prSet presAssocID="{26A567AB-E9B6-4203-9FA9-80C369D8ED58}" presName="composite" presStyleCnt="0"/>
      <dgm:spPr/>
    </dgm:pt>
    <dgm:pt modelId="{0B69A30B-1534-4F39-AF17-5F39373C6D3D}" type="pres">
      <dgm:prSet presAssocID="{26A567AB-E9B6-4203-9FA9-80C369D8ED58}" presName="imgShp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6143979-224C-43B5-BC74-24797C6CA5A5}" type="pres">
      <dgm:prSet presAssocID="{26A567AB-E9B6-4203-9FA9-80C369D8ED58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74AC01-B008-40A2-BD6C-4B080219EB53}" type="pres">
      <dgm:prSet presAssocID="{1E5807FE-44E7-4350-B70C-233DAE5DBEF4}" presName="spacing" presStyleCnt="0"/>
      <dgm:spPr/>
    </dgm:pt>
    <dgm:pt modelId="{B3925C9B-46B7-4790-A05D-F6426D9FE540}" type="pres">
      <dgm:prSet presAssocID="{ECD3DD49-742D-43C4-A477-0F34DE404DA2}" presName="composite" presStyleCnt="0"/>
      <dgm:spPr/>
    </dgm:pt>
    <dgm:pt modelId="{5CDAD6DA-97F9-4A44-823C-66651C6011BD}" type="pres">
      <dgm:prSet presAssocID="{ECD3DD49-742D-43C4-A477-0F34DE404DA2}" presName="imgShp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E2D9E0B9-F181-4F21-859A-110AA3C40FA3}" type="pres">
      <dgm:prSet presAssocID="{ECD3DD49-742D-43C4-A477-0F34DE404DA2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CB1B11-EBED-4924-B025-1325088AE5F0}" type="pres">
      <dgm:prSet presAssocID="{4797F548-93CE-4812-A7E2-F0D8F3DB7C22}" presName="spacing" presStyleCnt="0"/>
      <dgm:spPr/>
    </dgm:pt>
    <dgm:pt modelId="{E0F80FBF-FDAF-431B-8540-55B5F1897F50}" type="pres">
      <dgm:prSet presAssocID="{498C5AE1-6870-4DDF-B6FA-007A8683D890}" presName="composite" presStyleCnt="0"/>
      <dgm:spPr/>
    </dgm:pt>
    <dgm:pt modelId="{E0FF63A7-9DE1-425E-AEEB-E05BB9F1D724}" type="pres">
      <dgm:prSet presAssocID="{498C5AE1-6870-4DDF-B6FA-007A8683D890}" presName="imgShp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F1DFD110-6BDD-4120-90C3-E2B8D576571D}" type="pres">
      <dgm:prSet presAssocID="{498C5AE1-6870-4DDF-B6FA-007A8683D890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B1052B-18CD-4671-B362-BC3DC70A2A5C}" srcId="{F48CAC44-BFAE-4C70-95C0-0263557B1BA1}" destId="{ECD3DD49-742D-43C4-A477-0F34DE404DA2}" srcOrd="1" destOrd="0" parTransId="{122B6F7D-D7A6-4E92-8F82-741D357F13A5}" sibTransId="{4797F548-93CE-4812-A7E2-F0D8F3DB7C22}"/>
    <dgm:cxn modelId="{D4E0C55A-91A2-4D8D-9FA3-2DB4EA09BE1C}" type="presOf" srcId="{F48CAC44-BFAE-4C70-95C0-0263557B1BA1}" destId="{71FC03B3-BC10-4CAA-82DB-1998EB5FAB26}" srcOrd="0" destOrd="0" presId="urn:microsoft.com/office/officeart/2005/8/layout/vList3"/>
    <dgm:cxn modelId="{8B66B811-5DDB-4560-A585-4EC5217EF1AC}" srcId="{F48CAC44-BFAE-4C70-95C0-0263557B1BA1}" destId="{26A567AB-E9B6-4203-9FA9-80C369D8ED58}" srcOrd="0" destOrd="0" parTransId="{76E9F0DA-5AB2-4EFF-82A2-E7B7620E266D}" sibTransId="{1E5807FE-44E7-4350-B70C-233DAE5DBEF4}"/>
    <dgm:cxn modelId="{E2B8EFFC-4FDA-4F29-AE71-B5360007FF64}" type="presOf" srcId="{ECD3DD49-742D-43C4-A477-0F34DE404DA2}" destId="{E2D9E0B9-F181-4F21-859A-110AA3C40FA3}" srcOrd="0" destOrd="0" presId="urn:microsoft.com/office/officeart/2005/8/layout/vList3"/>
    <dgm:cxn modelId="{E4D1783E-2EC9-45FA-A49E-22EB4A323327}" type="presOf" srcId="{498C5AE1-6870-4DDF-B6FA-007A8683D890}" destId="{F1DFD110-6BDD-4120-90C3-E2B8D576571D}" srcOrd="0" destOrd="0" presId="urn:microsoft.com/office/officeart/2005/8/layout/vList3"/>
    <dgm:cxn modelId="{F8633AEE-9F16-41B7-AAB1-EA0A94A67CDD}" type="presOf" srcId="{26A567AB-E9B6-4203-9FA9-80C369D8ED58}" destId="{D6143979-224C-43B5-BC74-24797C6CA5A5}" srcOrd="0" destOrd="0" presId="urn:microsoft.com/office/officeart/2005/8/layout/vList3"/>
    <dgm:cxn modelId="{0C632198-7A14-44CA-B9CF-A215661E635A}" srcId="{F48CAC44-BFAE-4C70-95C0-0263557B1BA1}" destId="{498C5AE1-6870-4DDF-B6FA-007A8683D890}" srcOrd="2" destOrd="0" parTransId="{2BDE6306-01C7-4510-A161-3FCD48425F02}" sibTransId="{D6DD9FB4-ECAD-4153-AD35-1B91156C4E3E}"/>
    <dgm:cxn modelId="{46684277-623D-4BAB-BDA2-767C3B0E0E20}" type="presParOf" srcId="{71FC03B3-BC10-4CAA-82DB-1998EB5FAB26}" destId="{82CE67DE-C341-4E4F-B018-E6B0BF10EDA9}" srcOrd="0" destOrd="0" presId="urn:microsoft.com/office/officeart/2005/8/layout/vList3"/>
    <dgm:cxn modelId="{192EA527-2E4E-4A7C-8ABB-1B25A50BCB87}" type="presParOf" srcId="{82CE67DE-C341-4E4F-B018-E6B0BF10EDA9}" destId="{0B69A30B-1534-4F39-AF17-5F39373C6D3D}" srcOrd="0" destOrd="0" presId="urn:microsoft.com/office/officeart/2005/8/layout/vList3"/>
    <dgm:cxn modelId="{6F2A6E59-9BF4-445E-B954-B9748B94F429}" type="presParOf" srcId="{82CE67DE-C341-4E4F-B018-E6B0BF10EDA9}" destId="{D6143979-224C-43B5-BC74-24797C6CA5A5}" srcOrd="1" destOrd="0" presId="urn:microsoft.com/office/officeart/2005/8/layout/vList3"/>
    <dgm:cxn modelId="{BCD14EDC-AB36-43BD-A11C-657FC3706EED}" type="presParOf" srcId="{71FC03B3-BC10-4CAA-82DB-1998EB5FAB26}" destId="{4574AC01-B008-40A2-BD6C-4B080219EB53}" srcOrd="1" destOrd="0" presId="urn:microsoft.com/office/officeart/2005/8/layout/vList3"/>
    <dgm:cxn modelId="{08E6CB72-1066-42EB-8D6B-D2AE989089B8}" type="presParOf" srcId="{71FC03B3-BC10-4CAA-82DB-1998EB5FAB26}" destId="{B3925C9B-46B7-4790-A05D-F6426D9FE540}" srcOrd="2" destOrd="0" presId="urn:microsoft.com/office/officeart/2005/8/layout/vList3"/>
    <dgm:cxn modelId="{2966ADB4-3335-4360-A0C9-CC924C3C7713}" type="presParOf" srcId="{B3925C9B-46B7-4790-A05D-F6426D9FE540}" destId="{5CDAD6DA-97F9-4A44-823C-66651C6011BD}" srcOrd="0" destOrd="0" presId="urn:microsoft.com/office/officeart/2005/8/layout/vList3"/>
    <dgm:cxn modelId="{B025E9AE-0FC4-4639-AD38-E579C00A3909}" type="presParOf" srcId="{B3925C9B-46B7-4790-A05D-F6426D9FE540}" destId="{E2D9E0B9-F181-4F21-859A-110AA3C40FA3}" srcOrd="1" destOrd="0" presId="urn:microsoft.com/office/officeart/2005/8/layout/vList3"/>
    <dgm:cxn modelId="{50B01EAA-76C2-43A1-BE1A-621E8A7B26E5}" type="presParOf" srcId="{71FC03B3-BC10-4CAA-82DB-1998EB5FAB26}" destId="{2DCB1B11-EBED-4924-B025-1325088AE5F0}" srcOrd="3" destOrd="0" presId="urn:microsoft.com/office/officeart/2005/8/layout/vList3"/>
    <dgm:cxn modelId="{7F34391A-9851-4406-BE10-FB180E13B161}" type="presParOf" srcId="{71FC03B3-BC10-4CAA-82DB-1998EB5FAB26}" destId="{E0F80FBF-FDAF-431B-8540-55B5F1897F50}" srcOrd="4" destOrd="0" presId="urn:microsoft.com/office/officeart/2005/8/layout/vList3"/>
    <dgm:cxn modelId="{9B0FA46B-BAE2-4F72-90A6-A9BBA7BF859F}" type="presParOf" srcId="{E0F80FBF-FDAF-431B-8540-55B5F1897F50}" destId="{E0FF63A7-9DE1-425E-AEEB-E05BB9F1D724}" srcOrd="0" destOrd="0" presId="urn:microsoft.com/office/officeart/2005/8/layout/vList3"/>
    <dgm:cxn modelId="{9F9F6A79-0607-4862-B969-FC951E318120}" type="presParOf" srcId="{E0F80FBF-FDAF-431B-8540-55B5F1897F50}" destId="{F1DFD110-6BDD-4120-90C3-E2B8D576571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F6CCAB-13B8-4DB3-831B-A5CAD6A296F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4B8E3C-0575-4332-B916-9E718D149D1A}">
      <dgm:prSet phldrT="[Text]" custT="1"/>
      <dgm:spPr/>
      <dgm:t>
        <a:bodyPr/>
        <a:lstStyle/>
        <a:p>
          <a:r>
            <a:rPr lang="en-US" sz="1600" dirty="0" err="1" smtClean="0">
              <a:solidFill>
                <a:srgbClr val="002060"/>
              </a:solidFill>
            </a:rPr>
            <a:t>Berpikir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Positif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dan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berjiwa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besar</a:t>
          </a:r>
          <a:endParaRPr lang="en-US" sz="1600" dirty="0">
            <a:solidFill>
              <a:srgbClr val="002060"/>
            </a:solidFill>
          </a:endParaRPr>
        </a:p>
      </dgm:t>
    </dgm:pt>
    <dgm:pt modelId="{DDD71FC6-2AB2-48EC-99B6-D9F1B3C52E11}" type="parTrans" cxnId="{F252DDDF-F794-4A12-AF8B-A5B43450F6C2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76669264-D5A1-4EC1-96C6-782D8181F9BB}" type="sibTrans" cxnId="{F252DDDF-F794-4A12-AF8B-A5B43450F6C2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56FC7196-1036-4D1A-88D9-192B430D4E6F}">
      <dgm:prSet phldrT="[Text]" custT="1"/>
      <dgm:spPr/>
      <dgm:t>
        <a:bodyPr/>
        <a:lstStyle/>
        <a:p>
          <a:r>
            <a:rPr lang="en-US" sz="1600" dirty="0" err="1" smtClean="0">
              <a:solidFill>
                <a:srgbClr val="002060"/>
              </a:solidFill>
            </a:rPr>
            <a:t>Pengendalian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Emosi</a:t>
          </a:r>
          <a:endParaRPr lang="en-US" sz="1600" dirty="0">
            <a:solidFill>
              <a:srgbClr val="002060"/>
            </a:solidFill>
          </a:endParaRPr>
        </a:p>
      </dgm:t>
    </dgm:pt>
    <dgm:pt modelId="{42BE0C37-A466-4C9D-9DAA-2540E3C4C908}" type="parTrans" cxnId="{78C65B05-14D4-44F9-92AA-F08B72CD0383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02235C4A-1992-4D3C-9194-5B0BAD84F3FE}" type="sibTrans" cxnId="{78C65B05-14D4-44F9-92AA-F08B72CD0383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01B8639E-BD13-4230-8971-3ADE871C78F4}">
      <dgm:prSet phldrT="[Text]" custT="1"/>
      <dgm:spPr/>
      <dgm:t>
        <a:bodyPr/>
        <a:lstStyle/>
        <a:p>
          <a:r>
            <a:rPr lang="en-US" sz="1600" dirty="0" err="1" smtClean="0">
              <a:solidFill>
                <a:srgbClr val="002060"/>
              </a:solidFill>
            </a:rPr>
            <a:t>Menjaga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penampilan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tetap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rapih</a:t>
          </a:r>
          <a:r>
            <a:rPr lang="en-US" sz="1600" dirty="0" smtClean="0">
              <a:solidFill>
                <a:srgbClr val="002060"/>
              </a:solidFill>
            </a:rPr>
            <a:t> &amp; </a:t>
          </a:r>
          <a:r>
            <a:rPr lang="en-US" sz="1600" dirty="0" err="1" smtClean="0">
              <a:solidFill>
                <a:srgbClr val="002060"/>
              </a:solidFill>
            </a:rPr>
            <a:t>menarik</a:t>
          </a:r>
          <a:endParaRPr lang="en-US" sz="1600" dirty="0">
            <a:solidFill>
              <a:srgbClr val="002060"/>
            </a:solidFill>
          </a:endParaRPr>
        </a:p>
      </dgm:t>
    </dgm:pt>
    <dgm:pt modelId="{EB43729B-D168-46AA-8E6F-A068B6251878}" type="parTrans" cxnId="{E5E5088F-2874-4B1F-80CA-164B37632762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87A22062-A845-4BD9-963A-1EF2D2A3B85D}" type="sibTrans" cxnId="{E5E5088F-2874-4B1F-80CA-164B37632762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BFF7C012-7A57-4232-82DA-23BB0B932F71}">
      <dgm:prSet phldrT="[Text]" custT="1"/>
      <dgm:spPr/>
      <dgm:t>
        <a:bodyPr/>
        <a:lstStyle/>
        <a:p>
          <a:r>
            <a:rPr lang="en-US" sz="1600" dirty="0" err="1" smtClean="0">
              <a:solidFill>
                <a:srgbClr val="002060"/>
              </a:solidFill>
            </a:rPr>
            <a:t>Gunakan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vol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suara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ckp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dlm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sikap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yg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terjaga</a:t>
          </a:r>
          <a:endParaRPr lang="en-US" sz="1600" dirty="0">
            <a:solidFill>
              <a:srgbClr val="002060"/>
            </a:solidFill>
          </a:endParaRPr>
        </a:p>
      </dgm:t>
    </dgm:pt>
    <dgm:pt modelId="{FD769004-6465-4E1A-AA27-54089D2F863A}" type="parTrans" cxnId="{99C91526-1D3D-4CB0-AFD5-F505CAF8D31C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A16B5096-5616-47EB-9724-93786C2C0971}" type="sibTrans" cxnId="{99C91526-1D3D-4CB0-AFD5-F505CAF8D31C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2BAA0197-8655-40AA-8404-62AC814C40BD}">
      <dgm:prSet phldrT="[Text]" custT="1"/>
      <dgm:spPr/>
      <dgm:t>
        <a:bodyPr/>
        <a:lstStyle/>
        <a:p>
          <a:r>
            <a:rPr lang="en-US" sz="1600" dirty="0" err="1" smtClean="0">
              <a:solidFill>
                <a:srgbClr val="002060"/>
              </a:solidFill>
            </a:rPr>
            <a:t>Toleransi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dan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introspeksi</a:t>
          </a:r>
          <a:endParaRPr lang="en-US" sz="1600" dirty="0">
            <a:solidFill>
              <a:srgbClr val="002060"/>
            </a:solidFill>
          </a:endParaRPr>
        </a:p>
      </dgm:t>
    </dgm:pt>
    <dgm:pt modelId="{F18959D5-5DB7-4654-9CCE-FC6A0DE0EF82}" type="parTrans" cxnId="{DAE13CC8-D9D2-4AC8-9851-ADD7A2702BE7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0606C747-BD33-420D-9416-DBFA052487D6}" type="sibTrans" cxnId="{DAE13CC8-D9D2-4AC8-9851-ADD7A2702BE7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2F2DBA67-C45B-4056-8C1D-393E58951F94}">
      <dgm:prSet phldrT="[Text]" custT="1"/>
      <dgm:spPr/>
      <dgm:t>
        <a:bodyPr/>
        <a:lstStyle/>
        <a:p>
          <a:r>
            <a:rPr lang="en-US" sz="1600" dirty="0" err="1" smtClean="0">
              <a:solidFill>
                <a:srgbClr val="002060"/>
              </a:solidFill>
            </a:rPr>
            <a:t>Dapat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menjadi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pendengar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yg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baik</a:t>
          </a:r>
          <a:endParaRPr lang="en-US" sz="1600" dirty="0">
            <a:solidFill>
              <a:srgbClr val="002060"/>
            </a:solidFill>
          </a:endParaRPr>
        </a:p>
      </dgm:t>
    </dgm:pt>
    <dgm:pt modelId="{35CC7855-C462-4532-A85F-C4344A320026}" type="parTrans" cxnId="{E7CD4F07-1B83-4E9D-B193-7B19EE778A4C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CF949BF0-14E6-4060-B7FD-BEA99E7C030A}" type="sibTrans" cxnId="{E7CD4F07-1B83-4E9D-B193-7B19EE778A4C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F9A49DA7-0D2B-48A5-AD20-C51C48BACFC0}">
      <dgm:prSet phldrT="[Text]" custT="1"/>
      <dgm:spPr/>
      <dgm:t>
        <a:bodyPr/>
        <a:lstStyle/>
        <a:p>
          <a:r>
            <a:rPr lang="en-US" sz="1600" i="1" dirty="0" smtClean="0">
              <a:solidFill>
                <a:srgbClr val="002060"/>
              </a:solidFill>
            </a:rPr>
            <a:t>Respect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terhadap</a:t>
          </a:r>
          <a:r>
            <a:rPr lang="en-US" sz="1600" dirty="0" smtClean="0">
              <a:solidFill>
                <a:srgbClr val="002060"/>
              </a:solidFill>
            </a:rPr>
            <a:t> orang lain</a:t>
          </a:r>
          <a:endParaRPr lang="en-US" sz="1600" dirty="0">
            <a:solidFill>
              <a:srgbClr val="002060"/>
            </a:solidFill>
          </a:endParaRPr>
        </a:p>
      </dgm:t>
    </dgm:pt>
    <dgm:pt modelId="{0F68B7B9-B478-47F2-926F-A240E1EC0252}" type="parTrans" cxnId="{3FB640F5-D882-4F01-8A95-ACBD0B7304D2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225711D5-086E-4D5E-8D5B-FEE40DD371D8}" type="sibTrans" cxnId="{3FB640F5-D882-4F01-8A95-ACBD0B7304D2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67455C25-69A7-4BD5-8FBF-EAD0D21EA8F4}">
      <dgm:prSet phldrT="[Text]" custT="1"/>
      <dgm:spPr/>
      <dgm:t>
        <a:bodyPr/>
        <a:lstStyle/>
        <a:p>
          <a:r>
            <a:rPr lang="en-US" sz="1600" dirty="0" err="1" smtClean="0">
              <a:solidFill>
                <a:srgbClr val="002060"/>
              </a:solidFill>
            </a:rPr>
            <a:t>Tdk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menyalahgunakan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kelebihan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yg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dimiliki</a:t>
          </a:r>
          <a:endParaRPr lang="en-US" sz="1600" dirty="0">
            <a:solidFill>
              <a:srgbClr val="002060"/>
            </a:solidFill>
          </a:endParaRPr>
        </a:p>
      </dgm:t>
    </dgm:pt>
    <dgm:pt modelId="{F7DA4E81-1A7E-45BE-BAE5-30EB01B2A9BC}" type="parTrans" cxnId="{4AFF4975-BAC9-4D4C-ABCD-352653CA15B9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4A08A079-CBA5-4C41-8182-2D3CEE4600C5}" type="sibTrans" cxnId="{4AFF4975-BAC9-4D4C-ABCD-352653CA15B9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4ED4B90F-AEB7-4220-BD31-27DD74EC3352}">
      <dgm:prSet phldrT="[Text]" custT="1"/>
      <dgm:spPr/>
      <dgm:t>
        <a:bodyPr/>
        <a:lstStyle/>
        <a:p>
          <a:r>
            <a:rPr lang="en-US" sz="1600" dirty="0" err="1" smtClean="0">
              <a:solidFill>
                <a:srgbClr val="002060"/>
              </a:solidFill>
            </a:rPr>
            <a:t>Berbicara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dengan</a:t>
          </a:r>
          <a:r>
            <a:rPr lang="en-US" sz="1600" dirty="0" smtClean="0">
              <a:solidFill>
                <a:srgbClr val="002060"/>
              </a:solidFill>
            </a:rPr>
            <a:t> </a:t>
          </a:r>
          <a:r>
            <a:rPr lang="en-US" sz="1600" dirty="0" err="1" smtClean="0">
              <a:solidFill>
                <a:srgbClr val="002060"/>
              </a:solidFill>
            </a:rPr>
            <a:t>baik</a:t>
          </a:r>
          <a:endParaRPr lang="en-US" sz="1600" dirty="0">
            <a:solidFill>
              <a:srgbClr val="002060"/>
            </a:solidFill>
          </a:endParaRPr>
        </a:p>
      </dgm:t>
    </dgm:pt>
    <dgm:pt modelId="{728B12B1-91A8-4352-B83A-59DC0D3B9456}" type="parTrans" cxnId="{254F5CE4-3E47-4412-997D-93E463E22DB6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5DBBF1A4-7DBD-4DF5-A6E4-F3D2A6905019}" type="sibTrans" cxnId="{254F5CE4-3E47-4412-997D-93E463E22DB6}">
      <dgm:prSet/>
      <dgm:spPr/>
      <dgm:t>
        <a:bodyPr/>
        <a:lstStyle/>
        <a:p>
          <a:endParaRPr lang="en-US" sz="1600">
            <a:solidFill>
              <a:srgbClr val="002060"/>
            </a:solidFill>
          </a:endParaRPr>
        </a:p>
      </dgm:t>
    </dgm:pt>
    <dgm:pt modelId="{B5E2478D-79A0-47A0-AE28-E29CCAACC4AA}" type="pres">
      <dgm:prSet presAssocID="{34F6CCAB-13B8-4DB3-831B-A5CAD6A296F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00E8B4B-4E35-4F59-B096-B75B21355B7F}" type="pres">
      <dgm:prSet presAssocID="{F44B8E3C-0575-4332-B916-9E718D149D1A}" presName="parentLin" presStyleCnt="0"/>
      <dgm:spPr/>
    </dgm:pt>
    <dgm:pt modelId="{6F233E66-7F98-4840-A1E2-F936A0689329}" type="pres">
      <dgm:prSet presAssocID="{F44B8E3C-0575-4332-B916-9E718D149D1A}" presName="parentLeftMargin" presStyleLbl="node1" presStyleIdx="0" presStyleCnt="9"/>
      <dgm:spPr/>
      <dgm:t>
        <a:bodyPr/>
        <a:lstStyle/>
        <a:p>
          <a:endParaRPr lang="en-US"/>
        </a:p>
      </dgm:t>
    </dgm:pt>
    <dgm:pt modelId="{298334C0-1024-4885-906D-6FAB93176374}" type="pres">
      <dgm:prSet presAssocID="{F44B8E3C-0575-4332-B916-9E718D149D1A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8E879D-4AE0-410C-8B65-A0A4760FCA76}" type="pres">
      <dgm:prSet presAssocID="{F44B8E3C-0575-4332-B916-9E718D149D1A}" presName="negativeSpace" presStyleCnt="0"/>
      <dgm:spPr/>
    </dgm:pt>
    <dgm:pt modelId="{8C579505-8467-421D-BC35-ED7907C7925C}" type="pres">
      <dgm:prSet presAssocID="{F44B8E3C-0575-4332-B916-9E718D149D1A}" presName="childText" presStyleLbl="conFgAcc1" presStyleIdx="0" presStyleCnt="9">
        <dgm:presLayoutVars>
          <dgm:bulletEnabled val="1"/>
        </dgm:presLayoutVars>
      </dgm:prSet>
      <dgm:spPr/>
    </dgm:pt>
    <dgm:pt modelId="{F957C801-4F84-4408-9084-426F98EE5EA2}" type="pres">
      <dgm:prSet presAssocID="{76669264-D5A1-4EC1-96C6-782D8181F9BB}" presName="spaceBetweenRectangles" presStyleCnt="0"/>
      <dgm:spPr/>
    </dgm:pt>
    <dgm:pt modelId="{043D57F7-5581-46BC-82D6-B2B70DC4D408}" type="pres">
      <dgm:prSet presAssocID="{56FC7196-1036-4D1A-88D9-192B430D4E6F}" presName="parentLin" presStyleCnt="0"/>
      <dgm:spPr/>
    </dgm:pt>
    <dgm:pt modelId="{9F0B5573-55CD-46B9-9B92-39733AFB835C}" type="pres">
      <dgm:prSet presAssocID="{56FC7196-1036-4D1A-88D9-192B430D4E6F}" presName="parentLeftMargin" presStyleLbl="node1" presStyleIdx="0" presStyleCnt="9"/>
      <dgm:spPr/>
      <dgm:t>
        <a:bodyPr/>
        <a:lstStyle/>
        <a:p>
          <a:endParaRPr lang="en-US"/>
        </a:p>
      </dgm:t>
    </dgm:pt>
    <dgm:pt modelId="{4CA43535-4D04-4D4C-A0F7-C5D0BC780677}" type="pres">
      <dgm:prSet presAssocID="{56FC7196-1036-4D1A-88D9-192B430D4E6F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B9F564-A9EB-4A0C-9267-F906E8B52658}" type="pres">
      <dgm:prSet presAssocID="{56FC7196-1036-4D1A-88D9-192B430D4E6F}" presName="negativeSpace" presStyleCnt="0"/>
      <dgm:spPr/>
    </dgm:pt>
    <dgm:pt modelId="{8B4E0C7C-FB42-4643-9660-DF4EC96B6BF6}" type="pres">
      <dgm:prSet presAssocID="{56FC7196-1036-4D1A-88D9-192B430D4E6F}" presName="childText" presStyleLbl="conFgAcc1" presStyleIdx="1" presStyleCnt="9">
        <dgm:presLayoutVars>
          <dgm:bulletEnabled val="1"/>
        </dgm:presLayoutVars>
      </dgm:prSet>
      <dgm:spPr/>
    </dgm:pt>
    <dgm:pt modelId="{D91B3B45-2455-45A9-A73F-269F8DC04489}" type="pres">
      <dgm:prSet presAssocID="{02235C4A-1992-4D3C-9194-5B0BAD84F3FE}" presName="spaceBetweenRectangles" presStyleCnt="0"/>
      <dgm:spPr/>
    </dgm:pt>
    <dgm:pt modelId="{36056348-2095-4156-8E52-D256D21F5C69}" type="pres">
      <dgm:prSet presAssocID="{01B8639E-BD13-4230-8971-3ADE871C78F4}" presName="parentLin" presStyleCnt="0"/>
      <dgm:spPr/>
    </dgm:pt>
    <dgm:pt modelId="{4D160448-3994-48AA-AC08-8E0671CD0C9A}" type="pres">
      <dgm:prSet presAssocID="{01B8639E-BD13-4230-8971-3ADE871C78F4}" presName="parentLeftMargin" presStyleLbl="node1" presStyleIdx="1" presStyleCnt="9"/>
      <dgm:spPr/>
      <dgm:t>
        <a:bodyPr/>
        <a:lstStyle/>
        <a:p>
          <a:endParaRPr lang="en-US"/>
        </a:p>
      </dgm:t>
    </dgm:pt>
    <dgm:pt modelId="{42DADCA8-9FEB-4433-B416-D3CF33F6A6CE}" type="pres">
      <dgm:prSet presAssocID="{01B8639E-BD13-4230-8971-3ADE871C78F4}" presName="parentText" presStyleLbl="node1" presStyleIdx="2" presStyleCnt="9" custScaleX="12709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F80061-3B29-451B-B105-33676B53E3FD}" type="pres">
      <dgm:prSet presAssocID="{01B8639E-BD13-4230-8971-3ADE871C78F4}" presName="negativeSpace" presStyleCnt="0"/>
      <dgm:spPr/>
    </dgm:pt>
    <dgm:pt modelId="{FD588D38-7F98-4AB0-BCF7-50FE8DC132DA}" type="pres">
      <dgm:prSet presAssocID="{01B8639E-BD13-4230-8971-3ADE871C78F4}" presName="childText" presStyleLbl="conFgAcc1" presStyleIdx="2" presStyleCnt="9">
        <dgm:presLayoutVars>
          <dgm:bulletEnabled val="1"/>
        </dgm:presLayoutVars>
      </dgm:prSet>
      <dgm:spPr/>
    </dgm:pt>
    <dgm:pt modelId="{33B1A4D3-DF3E-48F4-922F-927BC7BB4385}" type="pres">
      <dgm:prSet presAssocID="{87A22062-A845-4BD9-963A-1EF2D2A3B85D}" presName="spaceBetweenRectangles" presStyleCnt="0"/>
      <dgm:spPr/>
    </dgm:pt>
    <dgm:pt modelId="{1FDE5C43-70EA-4E86-9DAE-BC63CA0356B6}" type="pres">
      <dgm:prSet presAssocID="{2BAA0197-8655-40AA-8404-62AC814C40BD}" presName="parentLin" presStyleCnt="0"/>
      <dgm:spPr/>
    </dgm:pt>
    <dgm:pt modelId="{EF1B0738-4801-4AFC-B14D-EE432092DCBF}" type="pres">
      <dgm:prSet presAssocID="{2BAA0197-8655-40AA-8404-62AC814C40BD}" presName="parentLeftMargin" presStyleLbl="node1" presStyleIdx="2" presStyleCnt="9"/>
      <dgm:spPr/>
      <dgm:t>
        <a:bodyPr/>
        <a:lstStyle/>
        <a:p>
          <a:endParaRPr lang="en-US"/>
        </a:p>
      </dgm:t>
    </dgm:pt>
    <dgm:pt modelId="{513932FE-1414-4701-B72B-7225EE746480}" type="pres">
      <dgm:prSet presAssocID="{2BAA0197-8655-40AA-8404-62AC814C40BD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27F5BE-761B-452F-9060-21753AE55DAA}" type="pres">
      <dgm:prSet presAssocID="{2BAA0197-8655-40AA-8404-62AC814C40BD}" presName="negativeSpace" presStyleCnt="0"/>
      <dgm:spPr/>
    </dgm:pt>
    <dgm:pt modelId="{E6353257-19B6-486F-92E0-13B64D258BE2}" type="pres">
      <dgm:prSet presAssocID="{2BAA0197-8655-40AA-8404-62AC814C40BD}" presName="childText" presStyleLbl="conFgAcc1" presStyleIdx="3" presStyleCnt="9">
        <dgm:presLayoutVars>
          <dgm:bulletEnabled val="1"/>
        </dgm:presLayoutVars>
      </dgm:prSet>
      <dgm:spPr/>
    </dgm:pt>
    <dgm:pt modelId="{F0727B17-1C85-4FF2-ADFD-60433F189535}" type="pres">
      <dgm:prSet presAssocID="{0606C747-BD33-420D-9416-DBFA052487D6}" presName="spaceBetweenRectangles" presStyleCnt="0"/>
      <dgm:spPr/>
    </dgm:pt>
    <dgm:pt modelId="{8FE197AF-1E21-4A1A-B7DF-BAFAE0811FBF}" type="pres">
      <dgm:prSet presAssocID="{2F2DBA67-C45B-4056-8C1D-393E58951F94}" presName="parentLin" presStyleCnt="0"/>
      <dgm:spPr/>
    </dgm:pt>
    <dgm:pt modelId="{988145E3-F123-4C4F-93C0-1B0C288456F7}" type="pres">
      <dgm:prSet presAssocID="{2F2DBA67-C45B-4056-8C1D-393E58951F94}" presName="parentLeftMargin" presStyleLbl="node1" presStyleIdx="3" presStyleCnt="9"/>
      <dgm:spPr/>
      <dgm:t>
        <a:bodyPr/>
        <a:lstStyle/>
        <a:p>
          <a:endParaRPr lang="en-US"/>
        </a:p>
      </dgm:t>
    </dgm:pt>
    <dgm:pt modelId="{01C3CC91-E612-4B4E-9721-0B1146FB0ACC}" type="pres">
      <dgm:prSet presAssocID="{2F2DBA67-C45B-4056-8C1D-393E58951F94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F1FBE5-522E-468A-AE26-75DE80AE2E9B}" type="pres">
      <dgm:prSet presAssocID="{2F2DBA67-C45B-4056-8C1D-393E58951F94}" presName="negativeSpace" presStyleCnt="0"/>
      <dgm:spPr/>
    </dgm:pt>
    <dgm:pt modelId="{41F80170-6FDF-413B-B1D8-FFA726FEDD43}" type="pres">
      <dgm:prSet presAssocID="{2F2DBA67-C45B-4056-8C1D-393E58951F94}" presName="childText" presStyleLbl="conFgAcc1" presStyleIdx="4" presStyleCnt="9">
        <dgm:presLayoutVars>
          <dgm:bulletEnabled val="1"/>
        </dgm:presLayoutVars>
      </dgm:prSet>
      <dgm:spPr/>
    </dgm:pt>
    <dgm:pt modelId="{FB18606F-5600-4AA2-94C7-8FC092D66729}" type="pres">
      <dgm:prSet presAssocID="{CF949BF0-14E6-4060-B7FD-BEA99E7C030A}" presName="spaceBetweenRectangles" presStyleCnt="0"/>
      <dgm:spPr/>
    </dgm:pt>
    <dgm:pt modelId="{041E27F3-723E-42BF-8B25-810CFDF3E2DD}" type="pres">
      <dgm:prSet presAssocID="{F9A49DA7-0D2B-48A5-AD20-C51C48BACFC0}" presName="parentLin" presStyleCnt="0"/>
      <dgm:spPr/>
    </dgm:pt>
    <dgm:pt modelId="{75E65AE9-8D30-4A4D-A40A-C441B0FCCE86}" type="pres">
      <dgm:prSet presAssocID="{F9A49DA7-0D2B-48A5-AD20-C51C48BACFC0}" presName="parentLeftMargin" presStyleLbl="node1" presStyleIdx="4" presStyleCnt="9"/>
      <dgm:spPr/>
      <dgm:t>
        <a:bodyPr/>
        <a:lstStyle/>
        <a:p>
          <a:endParaRPr lang="en-US"/>
        </a:p>
      </dgm:t>
    </dgm:pt>
    <dgm:pt modelId="{73A466C5-3DF0-497F-AE5D-41647E275F5D}" type="pres">
      <dgm:prSet presAssocID="{F9A49DA7-0D2B-48A5-AD20-C51C48BACFC0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8596CE-6779-4EB8-B89C-22CC06A3ACB6}" type="pres">
      <dgm:prSet presAssocID="{F9A49DA7-0D2B-48A5-AD20-C51C48BACFC0}" presName="negativeSpace" presStyleCnt="0"/>
      <dgm:spPr/>
    </dgm:pt>
    <dgm:pt modelId="{6D5A70EF-5958-4EE1-909D-9C49A608983D}" type="pres">
      <dgm:prSet presAssocID="{F9A49DA7-0D2B-48A5-AD20-C51C48BACFC0}" presName="childText" presStyleLbl="conFgAcc1" presStyleIdx="5" presStyleCnt="9">
        <dgm:presLayoutVars>
          <dgm:bulletEnabled val="1"/>
        </dgm:presLayoutVars>
      </dgm:prSet>
      <dgm:spPr/>
    </dgm:pt>
    <dgm:pt modelId="{5F48E07F-D74D-464C-887F-635D85681A54}" type="pres">
      <dgm:prSet presAssocID="{225711D5-086E-4D5E-8D5B-FEE40DD371D8}" presName="spaceBetweenRectangles" presStyleCnt="0"/>
      <dgm:spPr/>
    </dgm:pt>
    <dgm:pt modelId="{3F68EBBA-59EE-41AA-A501-49F3C965B5DC}" type="pres">
      <dgm:prSet presAssocID="{67455C25-69A7-4BD5-8FBF-EAD0D21EA8F4}" presName="parentLin" presStyleCnt="0"/>
      <dgm:spPr/>
    </dgm:pt>
    <dgm:pt modelId="{1D136409-F18C-4800-BF54-064D30072532}" type="pres">
      <dgm:prSet presAssocID="{67455C25-69A7-4BD5-8FBF-EAD0D21EA8F4}" presName="parentLeftMargin" presStyleLbl="node1" presStyleIdx="5" presStyleCnt="9"/>
      <dgm:spPr/>
      <dgm:t>
        <a:bodyPr/>
        <a:lstStyle/>
        <a:p>
          <a:endParaRPr lang="en-US"/>
        </a:p>
      </dgm:t>
    </dgm:pt>
    <dgm:pt modelId="{571ED261-345A-40F8-BD00-6023634166AA}" type="pres">
      <dgm:prSet presAssocID="{67455C25-69A7-4BD5-8FBF-EAD0D21EA8F4}" presName="parentText" presStyleLbl="node1" presStyleIdx="6" presStyleCnt="9" custScaleX="12709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CE877D-60E5-4425-8AD0-033DD591C58D}" type="pres">
      <dgm:prSet presAssocID="{67455C25-69A7-4BD5-8FBF-EAD0D21EA8F4}" presName="negativeSpace" presStyleCnt="0"/>
      <dgm:spPr/>
    </dgm:pt>
    <dgm:pt modelId="{C67D4C55-808D-43F2-BA4A-2A9C10D874EF}" type="pres">
      <dgm:prSet presAssocID="{67455C25-69A7-4BD5-8FBF-EAD0D21EA8F4}" presName="childText" presStyleLbl="conFgAcc1" presStyleIdx="6" presStyleCnt="9">
        <dgm:presLayoutVars>
          <dgm:bulletEnabled val="1"/>
        </dgm:presLayoutVars>
      </dgm:prSet>
      <dgm:spPr/>
    </dgm:pt>
    <dgm:pt modelId="{E35C3F06-BA32-4BB1-A4B1-E8388DCFA39D}" type="pres">
      <dgm:prSet presAssocID="{4A08A079-CBA5-4C41-8182-2D3CEE4600C5}" presName="spaceBetweenRectangles" presStyleCnt="0"/>
      <dgm:spPr/>
    </dgm:pt>
    <dgm:pt modelId="{68069D20-9706-4A12-B3A8-EEA5AF2C1156}" type="pres">
      <dgm:prSet presAssocID="{4ED4B90F-AEB7-4220-BD31-27DD74EC3352}" presName="parentLin" presStyleCnt="0"/>
      <dgm:spPr/>
    </dgm:pt>
    <dgm:pt modelId="{CF5D6624-A9A5-46FA-BD22-57C636EFC00D}" type="pres">
      <dgm:prSet presAssocID="{4ED4B90F-AEB7-4220-BD31-27DD74EC3352}" presName="parentLeftMargin" presStyleLbl="node1" presStyleIdx="6" presStyleCnt="9"/>
      <dgm:spPr/>
      <dgm:t>
        <a:bodyPr/>
        <a:lstStyle/>
        <a:p>
          <a:endParaRPr lang="en-US"/>
        </a:p>
      </dgm:t>
    </dgm:pt>
    <dgm:pt modelId="{AD2C1595-7813-42B6-B448-40B3BFD0D206}" type="pres">
      <dgm:prSet presAssocID="{4ED4B90F-AEB7-4220-BD31-27DD74EC3352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3C2276-3812-4023-B22E-07FDB9080BEA}" type="pres">
      <dgm:prSet presAssocID="{4ED4B90F-AEB7-4220-BD31-27DD74EC3352}" presName="negativeSpace" presStyleCnt="0"/>
      <dgm:spPr/>
    </dgm:pt>
    <dgm:pt modelId="{259ADB9F-5F33-493C-94C6-CAB4DF934EC5}" type="pres">
      <dgm:prSet presAssocID="{4ED4B90F-AEB7-4220-BD31-27DD74EC3352}" presName="childText" presStyleLbl="conFgAcc1" presStyleIdx="7" presStyleCnt="9">
        <dgm:presLayoutVars>
          <dgm:bulletEnabled val="1"/>
        </dgm:presLayoutVars>
      </dgm:prSet>
      <dgm:spPr/>
    </dgm:pt>
    <dgm:pt modelId="{6CE907FF-39FB-4046-BE2E-F8D3EADCB44B}" type="pres">
      <dgm:prSet presAssocID="{5DBBF1A4-7DBD-4DF5-A6E4-F3D2A6905019}" presName="spaceBetweenRectangles" presStyleCnt="0"/>
      <dgm:spPr/>
    </dgm:pt>
    <dgm:pt modelId="{07E065A1-0E62-4EBD-B411-90A11AB6E86B}" type="pres">
      <dgm:prSet presAssocID="{BFF7C012-7A57-4232-82DA-23BB0B932F71}" presName="parentLin" presStyleCnt="0"/>
      <dgm:spPr/>
    </dgm:pt>
    <dgm:pt modelId="{E9C7B80C-E546-4970-AFC4-8987A8404A64}" type="pres">
      <dgm:prSet presAssocID="{BFF7C012-7A57-4232-82DA-23BB0B932F71}" presName="parentLeftMargin" presStyleLbl="node1" presStyleIdx="7" presStyleCnt="9"/>
      <dgm:spPr/>
      <dgm:t>
        <a:bodyPr/>
        <a:lstStyle/>
        <a:p>
          <a:endParaRPr lang="en-US"/>
        </a:p>
      </dgm:t>
    </dgm:pt>
    <dgm:pt modelId="{B3D9913F-0F96-4366-840F-9B210587FA0E}" type="pres">
      <dgm:prSet presAssocID="{BFF7C012-7A57-4232-82DA-23BB0B932F71}" presName="parentText" presStyleLbl="node1" presStyleIdx="8" presStyleCnt="9" custScaleX="125602" custLinFactNeighborX="3449" custLinFactNeighborY="-601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42EEB2-0280-490C-A35E-77E6E2925FEE}" type="pres">
      <dgm:prSet presAssocID="{BFF7C012-7A57-4232-82DA-23BB0B932F71}" presName="negativeSpace" presStyleCnt="0"/>
      <dgm:spPr/>
    </dgm:pt>
    <dgm:pt modelId="{BB178735-A9CB-4B96-9594-BAFDFEA5B7C8}" type="pres">
      <dgm:prSet presAssocID="{BFF7C012-7A57-4232-82DA-23BB0B932F71}" presName="childText" presStyleLbl="conFgAcc1" presStyleIdx="8" presStyleCnt="9">
        <dgm:presLayoutVars>
          <dgm:bulletEnabled val="1"/>
        </dgm:presLayoutVars>
      </dgm:prSet>
      <dgm:spPr/>
    </dgm:pt>
  </dgm:ptLst>
  <dgm:cxnLst>
    <dgm:cxn modelId="{2EE226FA-6922-4842-8757-31F92229F499}" type="presOf" srcId="{2F2DBA67-C45B-4056-8C1D-393E58951F94}" destId="{01C3CC91-E612-4B4E-9721-0B1146FB0ACC}" srcOrd="1" destOrd="0" presId="urn:microsoft.com/office/officeart/2005/8/layout/list1"/>
    <dgm:cxn modelId="{4AFF4975-BAC9-4D4C-ABCD-352653CA15B9}" srcId="{34F6CCAB-13B8-4DB3-831B-A5CAD6A296FC}" destId="{67455C25-69A7-4BD5-8FBF-EAD0D21EA8F4}" srcOrd="6" destOrd="0" parTransId="{F7DA4E81-1A7E-45BE-BAE5-30EB01B2A9BC}" sibTransId="{4A08A079-CBA5-4C41-8182-2D3CEE4600C5}"/>
    <dgm:cxn modelId="{F252DDDF-F794-4A12-AF8B-A5B43450F6C2}" srcId="{34F6CCAB-13B8-4DB3-831B-A5CAD6A296FC}" destId="{F44B8E3C-0575-4332-B916-9E718D149D1A}" srcOrd="0" destOrd="0" parTransId="{DDD71FC6-2AB2-48EC-99B6-D9F1B3C52E11}" sibTransId="{76669264-D5A1-4EC1-96C6-782D8181F9BB}"/>
    <dgm:cxn modelId="{99C91526-1D3D-4CB0-AFD5-F505CAF8D31C}" srcId="{34F6CCAB-13B8-4DB3-831B-A5CAD6A296FC}" destId="{BFF7C012-7A57-4232-82DA-23BB0B932F71}" srcOrd="8" destOrd="0" parTransId="{FD769004-6465-4E1A-AA27-54089D2F863A}" sibTransId="{A16B5096-5616-47EB-9724-93786C2C0971}"/>
    <dgm:cxn modelId="{78C65B05-14D4-44F9-92AA-F08B72CD0383}" srcId="{34F6CCAB-13B8-4DB3-831B-A5CAD6A296FC}" destId="{56FC7196-1036-4D1A-88D9-192B430D4E6F}" srcOrd="1" destOrd="0" parTransId="{42BE0C37-A466-4C9D-9DAA-2540E3C4C908}" sibTransId="{02235C4A-1992-4D3C-9194-5B0BAD84F3FE}"/>
    <dgm:cxn modelId="{1307A7AA-7245-4905-AF6A-25FE38F5237F}" type="presOf" srcId="{BFF7C012-7A57-4232-82DA-23BB0B932F71}" destId="{B3D9913F-0F96-4366-840F-9B210587FA0E}" srcOrd="1" destOrd="0" presId="urn:microsoft.com/office/officeart/2005/8/layout/list1"/>
    <dgm:cxn modelId="{3A5056C9-5E62-40FD-A7A9-84C463277B07}" type="presOf" srcId="{67455C25-69A7-4BD5-8FBF-EAD0D21EA8F4}" destId="{1D136409-F18C-4800-BF54-064D30072532}" srcOrd="0" destOrd="0" presId="urn:microsoft.com/office/officeart/2005/8/layout/list1"/>
    <dgm:cxn modelId="{DAE13CC8-D9D2-4AC8-9851-ADD7A2702BE7}" srcId="{34F6CCAB-13B8-4DB3-831B-A5CAD6A296FC}" destId="{2BAA0197-8655-40AA-8404-62AC814C40BD}" srcOrd="3" destOrd="0" parTransId="{F18959D5-5DB7-4654-9CCE-FC6A0DE0EF82}" sibTransId="{0606C747-BD33-420D-9416-DBFA052487D6}"/>
    <dgm:cxn modelId="{62EA8808-DF8E-41DE-B17C-19C570C40AFA}" type="presOf" srcId="{2BAA0197-8655-40AA-8404-62AC814C40BD}" destId="{EF1B0738-4801-4AFC-B14D-EE432092DCBF}" srcOrd="0" destOrd="0" presId="urn:microsoft.com/office/officeart/2005/8/layout/list1"/>
    <dgm:cxn modelId="{3390B17A-2450-4DBA-994D-B9E26E2D59FA}" type="presOf" srcId="{4ED4B90F-AEB7-4220-BD31-27DD74EC3352}" destId="{AD2C1595-7813-42B6-B448-40B3BFD0D206}" srcOrd="1" destOrd="0" presId="urn:microsoft.com/office/officeart/2005/8/layout/list1"/>
    <dgm:cxn modelId="{F4A1FFCF-D6A4-47F5-93FF-00A05A9D5C8D}" type="presOf" srcId="{34F6CCAB-13B8-4DB3-831B-A5CAD6A296FC}" destId="{B5E2478D-79A0-47A0-AE28-E29CCAACC4AA}" srcOrd="0" destOrd="0" presId="urn:microsoft.com/office/officeart/2005/8/layout/list1"/>
    <dgm:cxn modelId="{A71EC3C2-50F6-4475-A267-01E790F8D906}" type="presOf" srcId="{4ED4B90F-AEB7-4220-BD31-27DD74EC3352}" destId="{CF5D6624-A9A5-46FA-BD22-57C636EFC00D}" srcOrd="0" destOrd="0" presId="urn:microsoft.com/office/officeart/2005/8/layout/list1"/>
    <dgm:cxn modelId="{80171B17-CC2B-434C-BD6E-30A59F5346F6}" type="presOf" srcId="{01B8639E-BD13-4230-8971-3ADE871C78F4}" destId="{42DADCA8-9FEB-4433-B416-D3CF33F6A6CE}" srcOrd="1" destOrd="0" presId="urn:microsoft.com/office/officeart/2005/8/layout/list1"/>
    <dgm:cxn modelId="{33B0F13B-5F70-473D-A9D3-24D2FD382217}" type="presOf" srcId="{2BAA0197-8655-40AA-8404-62AC814C40BD}" destId="{513932FE-1414-4701-B72B-7225EE746480}" srcOrd="1" destOrd="0" presId="urn:microsoft.com/office/officeart/2005/8/layout/list1"/>
    <dgm:cxn modelId="{9F2CCD2E-F6B1-44EF-9C96-207ECA34B12F}" type="presOf" srcId="{56FC7196-1036-4D1A-88D9-192B430D4E6F}" destId="{4CA43535-4D04-4D4C-A0F7-C5D0BC780677}" srcOrd="1" destOrd="0" presId="urn:microsoft.com/office/officeart/2005/8/layout/list1"/>
    <dgm:cxn modelId="{E7CD4F07-1B83-4E9D-B193-7B19EE778A4C}" srcId="{34F6CCAB-13B8-4DB3-831B-A5CAD6A296FC}" destId="{2F2DBA67-C45B-4056-8C1D-393E58951F94}" srcOrd="4" destOrd="0" parTransId="{35CC7855-C462-4532-A85F-C4344A320026}" sibTransId="{CF949BF0-14E6-4060-B7FD-BEA99E7C030A}"/>
    <dgm:cxn modelId="{52CDB8E8-A479-45BC-9207-B4B791AB2185}" type="presOf" srcId="{F9A49DA7-0D2B-48A5-AD20-C51C48BACFC0}" destId="{75E65AE9-8D30-4A4D-A40A-C441B0FCCE86}" srcOrd="0" destOrd="0" presId="urn:microsoft.com/office/officeart/2005/8/layout/list1"/>
    <dgm:cxn modelId="{A17FD9AF-51B7-4E52-AD39-EBA357ABB22C}" type="presOf" srcId="{67455C25-69A7-4BD5-8FBF-EAD0D21EA8F4}" destId="{571ED261-345A-40F8-BD00-6023634166AA}" srcOrd="1" destOrd="0" presId="urn:microsoft.com/office/officeart/2005/8/layout/list1"/>
    <dgm:cxn modelId="{3FB640F5-D882-4F01-8A95-ACBD0B7304D2}" srcId="{34F6CCAB-13B8-4DB3-831B-A5CAD6A296FC}" destId="{F9A49DA7-0D2B-48A5-AD20-C51C48BACFC0}" srcOrd="5" destOrd="0" parTransId="{0F68B7B9-B478-47F2-926F-A240E1EC0252}" sibTransId="{225711D5-086E-4D5E-8D5B-FEE40DD371D8}"/>
    <dgm:cxn modelId="{B75F1790-DEB3-46C4-B57B-E3B9B506A8D6}" type="presOf" srcId="{BFF7C012-7A57-4232-82DA-23BB0B932F71}" destId="{E9C7B80C-E546-4970-AFC4-8987A8404A64}" srcOrd="0" destOrd="0" presId="urn:microsoft.com/office/officeart/2005/8/layout/list1"/>
    <dgm:cxn modelId="{254F5CE4-3E47-4412-997D-93E463E22DB6}" srcId="{34F6CCAB-13B8-4DB3-831B-A5CAD6A296FC}" destId="{4ED4B90F-AEB7-4220-BD31-27DD74EC3352}" srcOrd="7" destOrd="0" parTransId="{728B12B1-91A8-4352-B83A-59DC0D3B9456}" sibTransId="{5DBBF1A4-7DBD-4DF5-A6E4-F3D2A6905019}"/>
    <dgm:cxn modelId="{D3A4B1CE-CB71-4386-A179-D58FDBBB0FEE}" type="presOf" srcId="{56FC7196-1036-4D1A-88D9-192B430D4E6F}" destId="{9F0B5573-55CD-46B9-9B92-39733AFB835C}" srcOrd="0" destOrd="0" presId="urn:microsoft.com/office/officeart/2005/8/layout/list1"/>
    <dgm:cxn modelId="{CDF7FCAE-D79E-45D9-A8A5-FADFF583919E}" type="presOf" srcId="{F9A49DA7-0D2B-48A5-AD20-C51C48BACFC0}" destId="{73A466C5-3DF0-497F-AE5D-41647E275F5D}" srcOrd="1" destOrd="0" presId="urn:microsoft.com/office/officeart/2005/8/layout/list1"/>
    <dgm:cxn modelId="{45CB93E7-0BE5-47F5-8399-018988820B26}" type="presOf" srcId="{01B8639E-BD13-4230-8971-3ADE871C78F4}" destId="{4D160448-3994-48AA-AC08-8E0671CD0C9A}" srcOrd="0" destOrd="0" presId="urn:microsoft.com/office/officeart/2005/8/layout/list1"/>
    <dgm:cxn modelId="{53ABC951-7A71-4D4B-9BA7-F39DBD89978C}" type="presOf" srcId="{F44B8E3C-0575-4332-B916-9E718D149D1A}" destId="{6F233E66-7F98-4840-A1E2-F936A0689329}" srcOrd="0" destOrd="0" presId="urn:microsoft.com/office/officeart/2005/8/layout/list1"/>
    <dgm:cxn modelId="{E5E5088F-2874-4B1F-80CA-164B37632762}" srcId="{34F6CCAB-13B8-4DB3-831B-A5CAD6A296FC}" destId="{01B8639E-BD13-4230-8971-3ADE871C78F4}" srcOrd="2" destOrd="0" parTransId="{EB43729B-D168-46AA-8E6F-A068B6251878}" sibTransId="{87A22062-A845-4BD9-963A-1EF2D2A3B85D}"/>
    <dgm:cxn modelId="{9DC9BBF7-A3E0-49ED-B5DF-09395C79FAEB}" type="presOf" srcId="{F44B8E3C-0575-4332-B916-9E718D149D1A}" destId="{298334C0-1024-4885-906D-6FAB93176374}" srcOrd="1" destOrd="0" presId="urn:microsoft.com/office/officeart/2005/8/layout/list1"/>
    <dgm:cxn modelId="{746C90F1-7A35-4669-9AD5-5DA4DF233401}" type="presOf" srcId="{2F2DBA67-C45B-4056-8C1D-393E58951F94}" destId="{988145E3-F123-4C4F-93C0-1B0C288456F7}" srcOrd="0" destOrd="0" presId="urn:microsoft.com/office/officeart/2005/8/layout/list1"/>
    <dgm:cxn modelId="{8FC53523-A336-4F65-BBBB-F625A35BE24D}" type="presParOf" srcId="{B5E2478D-79A0-47A0-AE28-E29CCAACC4AA}" destId="{E00E8B4B-4E35-4F59-B096-B75B21355B7F}" srcOrd="0" destOrd="0" presId="urn:microsoft.com/office/officeart/2005/8/layout/list1"/>
    <dgm:cxn modelId="{1C481EA5-31C6-46C2-864F-6F4A5A855E22}" type="presParOf" srcId="{E00E8B4B-4E35-4F59-B096-B75B21355B7F}" destId="{6F233E66-7F98-4840-A1E2-F936A0689329}" srcOrd="0" destOrd="0" presId="urn:microsoft.com/office/officeart/2005/8/layout/list1"/>
    <dgm:cxn modelId="{BC9184F1-E3CE-499C-A0C5-548B3FD43062}" type="presParOf" srcId="{E00E8B4B-4E35-4F59-B096-B75B21355B7F}" destId="{298334C0-1024-4885-906D-6FAB93176374}" srcOrd="1" destOrd="0" presId="urn:microsoft.com/office/officeart/2005/8/layout/list1"/>
    <dgm:cxn modelId="{818F97E5-560D-4D77-AB0F-CBDC4E908F84}" type="presParOf" srcId="{B5E2478D-79A0-47A0-AE28-E29CCAACC4AA}" destId="{D28E879D-4AE0-410C-8B65-A0A4760FCA76}" srcOrd="1" destOrd="0" presId="urn:microsoft.com/office/officeart/2005/8/layout/list1"/>
    <dgm:cxn modelId="{2380F7EE-1C0C-49BA-8173-563DEA2010D9}" type="presParOf" srcId="{B5E2478D-79A0-47A0-AE28-E29CCAACC4AA}" destId="{8C579505-8467-421D-BC35-ED7907C7925C}" srcOrd="2" destOrd="0" presId="urn:microsoft.com/office/officeart/2005/8/layout/list1"/>
    <dgm:cxn modelId="{030A2F64-9C5F-41A9-BE28-157F63BC2FED}" type="presParOf" srcId="{B5E2478D-79A0-47A0-AE28-E29CCAACC4AA}" destId="{F957C801-4F84-4408-9084-426F98EE5EA2}" srcOrd="3" destOrd="0" presId="urn:microsoft.com/office/officeart/2005/8/layout/list1"/>
    <dgm:cxn modelId="{8C6FADA9-3E60-4A2C-851C-B47918A6C72B}" type="presParOf" srcId="{B5E2478D-79A0-47A0-AE28-E29CCAACC4AA}" destId="{043D57F7-5581-46BC-82D6-B2B70DC4D408}" srcOrd="4" destOrd="0" presId="urn:microsoft.com/office/officeart/2005/8/layout/list1"/>
    <dgm:cxn modelId="{D28F19BE-55D8-4111-96D2-A4D92B37FF78}" type="presParOf" srcId="{043D57F7-5581-46BC-82D6-B2B70DC4D408}" destId="{9F0B5573-55CD-46B9-9B92-39733AFB835C}" srcOrd="0" destOrd="0" presId="urn:microsoft.com/office/officeart/2005/8/layout/list1"/>
    <dgm:cxn modelId="{4E140E6D-30D3-457F-94D9-11F0B65E3832}" type="presParOf" srcId="{043D57F7-5581-46BC-82D6-B2B70DC4D408}" destId="{4CA43535-4D04-4D4C-A0F7-C5D0BC780677}" srcOrd="1" destOrd="0" presId="urn:microsoft.com/office/officeart/2005/8/layout/list1"/>
    <dgm:cxn modelId="{40329365-4BDC-4344-9B7A-78B58627C384}" type="presParOf" srcId="{B5E2478D-79A0-47A0-AE28-E29CCAACC4AA}" destId="{35B9F564-A9EB-4A0C-9267-F906E8B52658}" srcOrd="5" destOrd="0" presId="urn:microsoft.com/office/officeart/2005/8/layout/list1"/>
    <dgm:cxn modelId="{AFDA53AC-07E2-4884-A26D-2EC01C818C5E}" type="presParOf" srcId="{B5E2478D-79A0-47A0-AE28-E29CCAACC4AA}" destId="{8B4E0C7C-FB42-4643-9660-DF4EC96B6BF6}" srcOrd="6" destOrd="0" presId="urn:microsoft.com/office/officeart/2005/8/layout/list1"/>
    <dgm:cxn modelId="{65EF01A1-920D-4E00-BFA1-1509963BFB4E}" type="presParOf" srcId="{B5E2478D-79A0-47A0-AE28-E29CCAACC4AA}" destId="{D91B3B45-2455-45A9-A73F-269F8DC04489}" srcOrd="7" destOrd="0" presId="urn:microsoft.com/office/officeart/2005/8/layout/list1"/>
    <dgm:cxn modelId="{FD7AB2A9-950E-4C03-B3D2-C0297909099A}" type="presParOf" srcId="{B5E2478D-79A0-47A0-AE28-E29CCAACC4AA}" destId="{36056348-2095-4156-8E52-D256D21F5C69}" srcOrd="8" destOrd="0" presId="urn:microsoft.com/office/officeart/2005/8/layout/list1"/>
    <dgm:cxn modelId="{E2C55E15-5535-4737-9951-BCD23554ADB2}" type="presParOf" srcId="{36056348-2095-4156-8E52-D256D21F5C69}" destId="{4D160448-3994-48AA-AC08-8E0671CD0C9A}" srcOrd="0" destOrd="0" presId="urn:microsoft.com/office/officeart/2005/8/layout/list1"/>
    <dgm:cxn modelId="{0595F59C-3867-43B8-8BFC-DDACD09424E0}" type="presParOf" srcId="{36056348-2095-4156-8E52-D256D21F5C69}" destId="{42DADCA8-9FEB-4433-B416-D3CF33F6A6CE}" srcOrd="1" destOrd="0" presId="urn:microsoft.com/office/officeart/2005/8/layout/list1"/>
    <dgm:cxn modelId="{F25F0CC1-9610-4A89-9B52-A92220F20339}" type="presParOf" srcId="{B5E2478D-79A0-47A0-AE28-E29CCAACC4AA}" destId="{7BF80061-3B29-451B-B105-33676B53E3FD}" srcOrd="9" destOrd="0" presId="urn:microsoft.com/office/officeart/2005/8/layout/list1"/>
    <dgm:cxn modelId="{DCA2D6D2-59B4-47F8-8613-28B2F76D5FC5}" type="presParOf" srcId="{B5E2478D-79A0-47A0-AE28-E29CCAACC4AA}" destId="{FD588D38-7F98-4AB0-BCF7-50FE8DC132DA}" srcOrd="10" destOrd="0" presId="urn:microsoft.com/office/officeart/2005/8/layout/list1"/>
    <dgm:cxn modelId="{855AB5A6-A492-46C5-9D86-2197F94FB899}" type="presParOf" srcId="{B5E2478D-79A0-47A0-AE28-E29CCAACC4AA}" destId="{33B1A4D3-DF3E-48F4-922F-927BC7BB4385}" srcOrd="11" destOrd="0" presId="urn:microsoft.com/office/officeart/2005/8/layout/list1"/>
    <dgm:cxn modelId="{F3745F0F-C33C-49D3-A952-2F7F8351D35D}" type="presParOf" srcId="{B5E2478D-79A0-47A0-AE28-E29CCAACC4AA}" destId="{1FDE5C43-70EA-4E86-9DAE-BC63CA0356B6}" srcOrd="12" destOrd="0" presId="urn:microsoft.com/office/officeart/2005/8/layout/list1"/>
    <dgm:cxn modelId="{5FB1A687-8092-4428-AA99-827D9EE3727E}" type="presParOf" srcId="{1FDE5C43-70EA-4E86-9DAE-BC63CA0356B6}" destId="{EF1B0738-4801-4AFC-B14D-EE432092DCBF}" srcOrd="0" destOrd="0" presId="urn:microsoft.com/office/officeart/2005/8/layout/list1"/>
    <dgm:cxn modelId="{3CF5BBBC-1B30-412F-BF83-49710B3643B3}" type="presParOf" srcId="{1FDE5C43-70EA-4E86-9DAE-BC63CA0356B6}" destId="{513932FE-1414-4701-B72B-7225EE746480}" srcOrd="1" destOrd="0" presId="urn:microsoft.com/office/officeart/2005/8/layout/list1"/>
    <dgm:cxn modelId="{7E14670A-33DB-4494-A6D4-B6EC69F07DC8}" type="presParOf" srcId="{B5E2478D-79A0-47A0-AE28-E29CCAACC4AA}" destId="{6B27F5BE-761B-452F-9060-21753AE55DAA}" srcOrd="13" destOrd="0" presId="urn:microsoft.com/office/officeart/2005/8/layout/list1"/>
    <dgm:cxn modelId="{D9FD3E98-7068-4B6D-B332-F46E34C98D19}" type="presParOf" srcId="{B5E2478D-79A0-47A0-AE28-E29CCAACC4AA}" destId="{E6353257-19B6-486F-92E0-13B64D258BE2}" srcOrd="14" destOrd="0" presId="urn:microsoft.com/office/officeart/2005/8/layout/list1"/>
    <dgm:cxn modelId="{56C42B75-2AEC-40C9-B5C5-0C1B99706337}" type="presParOf" srcId="{B5E2478D-79A0-47A0-AE28-E29CCAACC4AA}" destId="{F0727B17-1C85-4FF2-ADFD-60433F189535}" srcOrd="15" destOrd="0" presId="urn:microsoft.com/office/officeart/2005/8/layout/list1"/>
    <dgm:cxn modelId="{2472FA88-5B36-4205-8FE5-0343F8EFE74B}" type="presParOf" srcId="{B5E2478D-79A0-47A0-AE28-E29CCAACC4AA}" destId="{8FE197AF-1E21-4A1A-B7DF-BAFAE0811FBF}" srcOrd="16" destOrd="0" presId="urn:microsoft.com/office/officeart/2005/8/layout/list1"/>
    <dgm:cxn modelId="{0C8DF016-E56D-4773-AFDD-11DB2903C410}" type="presParOf" srcId="{8FE197AF-1E21-4A1A-B7DF-BAFAE0811FBF}" destId="{988145E3-F123-4C4F-93C0-1B0C288456F7}" srcOrd="0" destOrd="0" presId="urn:microsoft.com/office/officeart/2005/8/layout/list1"/>
    <dgm:cxn modelId="{C00A235F-1CBC-4D9E-B963-769B877E5C21}" type="presParOf" srcId="{8FE197AF-1E21-4A1A-B7DF-BAFAE0811FBF}" destId="{01C3CC91-E612-4B4E-9721-0B1146FB0ACC}" srcOrd="1" destOrd="0" presId="urn:microsoft.com/office/officeart/2005/8/layout/list1"/>
    <dgm:cxn modelId="{D33B0350-DEBE-4EAA-A376-398FD7621A02}" type="presParOf" srcId="{B5E2478D-79A0-47A0-AE28-E29CCAACC4AA}" destId="{07F1FBE5-522E-468A-AE26-75DE80AE2E9B}" srcOrd="17" destOrd="0" presId="urn:microsoft.com/office/officeart/2005/8/layout/list1"/>
    <dgm:cxn modelId="{6439E723-1524-4D23-A54B-EF511493A6F1}" type="presParOf" srcId="{B5E2478D-79A0-47A0-AE28-E29CCAACC4AA}" destId="{41F80170-6FDF-413B-B1D8-FFA726FEDD43}" srcOrd="18" destOrd="0" presId="urn:microsoft.com/office/officeart/2005/8/layout/list1"/>
    <dgm:cxn modelId="{24EECD01-3ED9-4547-BBA1-3B51E5181508}" type="presParOf" srcId="{B5E2478D-79A0-47A0-AE28-E29CCAACC4AA}" destId="{FB18606F-5600-4AA2-94C7-8FC092D66729}" srcOrd="19" destOrd="0" presId="urn:microsoft.com/office/officeart/2005/8/layout/list1"/>
    <dgm:cxn modelId="{BC3A082B-6763-46F4-BD7C-38ED3FADEDD8}" type="presParOf" srcId="{B5E2478D-79A0-47A0-AE28-E29CCAACC4AA}" destId="{041E27F3-723E-42BF-8B25-810CFDF3E2DD}" srcOrd="20" destOrd="0" presId="urn:microsoft.com/office/officeart/2005/8/layout/list1"/>
    <dgm:cxn modelId="{131D99FF-E43D-4C38-90F8-7400E3D0F028}" type="presParOf" srcId="{041E27F3-723E-42BF-8B25-810CFDF3E2DD}" destId="{75E65AE9-8D30-4A4D-A40A-C441B0FCCE86}" srcOrd="0" destOrd="0" presId="urn:microsoft.com/office/officeart/2005/8/layout/list1"/>
    <dgm:cxn modelId="{44719F7C-9CC6-4BDE-9C45-AC99A1D01BB5}" type="presParOf" srcId="{041E27F3-723E-42BF-8B25-810CFDF3E2DD}" destId="{73A466C5-3DF0-497F-AE5D-41647E275F5D}" srcOrd="1" destOrd="0" presId="urn:microsoft.com/office/officeart/2005/8/layout/list1"/>
    <dgm:cxn modelId="{8AADBD1C-71C3-41AF-830E-E9E0C6014D20}" type="presParOf" srcId="{B5E2478D-79A0-47A0-AE28-E29CCAACC4AA}" destId="{348596CE-6779-4EB8-B89C-22CC06A3ACB6}" srcOrd="21" destOrd="0" presId="urn:microsoft.com/office/officeart/2005/8/layout/list1"/>
    <dgm:cxn modelId="{F94CA1CF-8EB1-4DA9-B5EC-FD652ACE7143}" type="presParOf" srcId="{B5E2478D-79A0-47A0-AE28-E29CCAACC4AA}" destId="{6D5A70EF-5958-4EE1-909D-9C49A608983D}" srcOrd="22" destOrd="0" presId="urn:microsoft.com/office/officeart/2005/8/layout/list1"/>
    <dgm:cxn modelId="{CFEC4097-B6E4-462E-BF19-A1B1E53415D2}" type="presParOf" srcId="{B5E2478D-79A0-47A0-AE28-E29CCAACC4AA}" destId="{5F48E07F-D74D-464C-887F-635D85681A54}" srcOrd="23" destOrd="0" presId="urn:microsoft.com/office/officeart/2005/8/layout/list1"/>
    <dgm:cxn modelId="{25287A96-4666-478D-9820-2CA1749218EB}" type="presParOf" srcId="{B5E2478D-79A0-47A0-AE28-E29CCAACC4AA}" destId="{3F68EBBA-59EE-41AA-A501-49F3C965B5DC}" srcOrd="24" destOrd="0" presId="urn:microsoft.com/office/officeart/2005/8/layout/list1"/>
    <dgm:cxn modelId="{A819A82A-B375-475D-857B-4E1DF48E94C8}" type="presParOf" srcId="{3F68EBBA-59EE-41AA-A501-49F3C965B5DC}" destId="{1D136409-F18C-4800-BF54-064D30072532}" srcOrd="0" destOrd="0" presId="urn:microsoft.com/office/officeart/2005/8/layout/list1"/>
    <dgm:cxn modelId="{71F8C71E-FEE9-4CBF-AA5A-B49C4E62151F}" type="presParOf" srcId="{3F68EBBA-59EE-41AA-A501-49F3C965B5DC}" destId="{571ED261-345A-40F8-BD00-6023634166AA}" srcOrd="1" destOrd="0" presId="urn:microsoft.com/office/officeart/2005/8/layout/list1"/>
    <dgm:cxn modelId="{026AF978-090F-4E10-89DF-286D6E6ABF1C}" type="presParOf" srcId="{B5E2478D-79A0-47A0-AE28-E29CCAACC4AA}" destId="{C7CE877D-60E5-4425-8AD0-033DD591C58D}" srcOrd="25" destOrd="0" presId="urn:microsoft.com/office/officeart/2005/8/layout/list1"/>
    <dgm:cxn modelId="{0D959279-869B-43CA-8CBA-EBD8B447C7B4}" type="presParOf" srcId="{B5E2478D-79A0-47A0-AE28-E29CCAACC4AA}" destId="{C67D4C55-808D-43F2-BA4A-2A9C10D874EF}" srcOrd="26" destOrd="0" presId="urn:microsoft.com/office/officeart/2005/8/layout/list1"/>
    <dgm:cxn modelId="{53CEBFCB-79CD-4192-8541-C10E389BA0A2}" type="presParOf" srcId="{B5E2478D-79A0-47A0-AE28-E29CCAACC4AA}" destId="{E35C3F06-BA32-4BB1-A4B1-E8388DCFA39D}" srcOrd="27" destOrd="0" presId="urn:microsoft.com/office/officeart/2005/8/layout/list1"/>
    <dgm:cxn modelId="{5A591A59-097C-49A8-8A59-51FC69E10936}" type="presParOf" srcId="{B5E2478D-79A0-47A0-AE28-E29CCAACC4AA}" destId="{68069D20-9706-4A12-B3A8-EEA5AF2C1156}" srcOrd="28" destOrd="0" presId="urn:microsoft.com/office/officeart/2005/8/layout/list1"/>
    <dgm:cxn modelId="{FDE4391E-2916-468E-BA3E-39B807A28229}" type="presParOf" srcId="{68069D20-9706-4A12-B3A8-EEA5AF2C1156}" destId="{CF5D6624-A9A5-46FA-BD22-57C636EFC00D}" srcOrd="0" destOrd="0" presId="urn:microsoft.com/office/officeart/2005/8/layout/list1"/>
    <dgm:cxn modelId="{78A0E582-F2CA-462E-B59E-8D105AA0C6B5}" type="presParOf" srcId="{68069D20-9706-4A12-B3A8-EEA5AF2C1156}" destId="{AD2C1595-7813-42B6-B448-40B3BFD0D206}" srcOrd="1" destOrd="0" presId="urn:microsoft.com/office/officeart/2005/8/layout/list1"/>
    <dgm:cxn modelId="{DF0963AF-7238-4C21-B0E0-C82DF06891AC}" type="presParOf" srcId="{B5E2478D-79A0-47A0-AE28-E29CCAACC4AA}" destId="{283C2276-3812-4023-B22E-07FDB9080BEA}" srcOrd="29" destOrd="0" presId="urn:microsoft.com/office/officeart/2005/8/layout/list1"/>
    <dgm:cxn modelId="{5477C5A3-B066-4455-B44A-35226C9FE5CE}" type="presParOf" srcId="{B5E2478D-79A0-47A0-AE28-E29CCAACC4AA}" destId="{259ADB9F-5F33-493C-94C6-CAB4DF934EC5}" srcOrd="30" destOrd="0" presId="urn:microsoft.com/office/officeart/2005/8/layout/list1"/>
    <dgm:cxn modelId="{D31B33F1-A0FE-42D2-A1AE-AF9E52645338}" type="presParOf" srcId="{B5E2478D-79A0-47A0-AE28-E29CCAACC4AA}" destId="{6CE907FF-39FB-4046-BE2E-F8D3EADCB44B}" srcOrd="31" destOrd="0" presId="urn:microsoft.com/office/officeart/2005/8/layout/list1"/>
    <dgm:cxn modelId="{9FC03D5C-C1F8-4F4A-8284-6AB76274289C}" type="presParOf" srcId="{B5E2478D-79A0-47A0-AE28-E29CCAACC4AA}" destId="{07E065A1-0E62-4EBD-B411-90A11AB6E86B}" srcOrd="32" destOrd="0" presId="urn:microsoft.com/office/officeart/2005/8/layout/list1"/>
    <dgm:cxn modelId="{2C5DF44E-A6D1-4155-8BBD-8A00FB2B5754}" type="presParOf" srcId="{07E065A1-0E62-4EBD-B411-90A11AB6E86B}" destId="{E9C7B80C-E546-4970-AFC4-8987A8404A64}" srcOrd="0" destOrd="0" presId="urn:microsoft.com/office/officeart/2005/8/layout/list1"/>
    <dgm:cxn modelId="{8295C795-0210-4ADB-BE94-DFEF36E4BBF7}" type="presParOf" srcId="{07E065A1-0E62-4EBD-B411-90A11AB6E86B}" destId="{B3D9913F-0F96-4366-840F-9B210587FA0E}" srcOrd="1" destOrd="0" presId="urn:microsoft.com/office/officeart/2005/8/layout/list1"/>
    <dgm:cxn modelId="{B9D6F240-0E3A-4F13-8A45-AD3BCE8DA3CF}" type="presParOf" srcId="{B5E2478D-79A0-47A0-AE28-E29CCAACC4AA}" destId="{E642EEB2-0280-490C-A35E-77E6E2925FEE}" srcOrd="33" destOrd="0" presId="urn:microsoft.com/office/officeart/2005/8/layout/list1"/>
    <dgm:cxn modelId="{4F09BE7C-3CEF-4346-93D6-6D3C74CFB1AB}" type="presParOf" srcId="{B5E2478D-79A0-47A0-AE28-E29CCAACC4AA}" destId="{BB178735-A9CB-4B96-9594-BAFDFEA5B7C8}" srcOrd="3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9FA5D7-CE53-4E11-9485-C282CAAC8AE6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0E072D-5221-4647-8CE3-46FC39B3110C}">
      <dgm:prSet phldrT="[Text]"/>
      <dgm:spPr/>
      <dgm:t>
        <a:bodyPr/>
        <a:lstStyle/>
        <a:p>
          <a:r>
            <a:rPr lang="en-US" dirty="0" smtClean="0"/>
            <a:t>Moral </a:t>
          </a:r>
          <a:r>
            <a:rPr lang="en-US" dirty="0" err="1" smtClean="0"/>
            <a:t>Murni</a:t>
          </a:r>
          <a:r>
            <a:rPr lang="en-US" dirty="0" smtClean="0"/>
            <a:t>, </a:t>
          </a:r>
          <a:r>
            <a:rPr lang="en-US" dirty="0" err="1" smtClean="0">
              <a:solidFill>
                <a:schemeClr val="accent6">
                  <a:lumMod val="50000"/>
                </a:schemeClr>
              </a:solidFill>
            </a:rPr>
            <a:t>pengejawantahan</a:t>
          </a:r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en-US" dirty="0" err="1" smtClean="0">
              <a:solidFill>
                <a:schemeClr val="accent6">
                  <a:lumMod val="50000"/>
                </a:schemeClr>
              </a:solidFill>
            </a:rPr>
            <a:t>pancaran</a:t>
          </a:r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en-US" dirty="0" err="1" smtClean="0">
              <a:solidFill>
                <a:schemeClr val="accent6">
                  <a:lumMod val="50000"/>
                </a:schemeClr>
              </a:solidFill>
            </a:rPr>
            <a:t>illahi</a:t>
          </a:r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 (</a:t>
          </a:r>
          <a:r>
            <a:rPr lang="en-US" dirty="0" err="1" smtClean="0">
              <a:solidFill>
                <a:schemeClr val="accent6">
                  <a:lumMod val="50000"/>
                </a:schemeClr>
              </a:solidFill>
            </a:rPr>
            <a:t>hati</a:t>
          </a:r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en-US" dirty="0" err="1" smtClean="0">
              <a:solidFill>
                <a:schemeClr val="accent6">
                  <a:lumMod val="50000"/>
                </a:schemeClr>
              </a:solidFill>
            </a:rPr>
            <a:t>nurani</a:t>
          </a:r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)</a:t>
          </a:r>
          <a:endParaRPr lang="en-US" dirty="0">
            <a:solidFill>
              <a:schemeClr val="accent6">
                <a:lumMod val="50000"/>
              </a:schemeClr>
            </a:solidFill>
          </a:endParaRPr>
        </a:p>
      </dgm:t>
    </dgm:pt>
    <dgm:pt modelId="{F45D42D7-3B86-4819-8FE9-BCC1B4E5AEF1}" type="parTrans" cxnId="{B54557A9-1EF9-47B4-B605-47AE05337C5F}">
      <dgm:prSet/>
      <dgm:spPr/>
      <dgm:t>
        <a:bodyPr/>
        <a:lstStyle/>
        <a:p>
          <a:endParaRPr lang="en-US"/>
        </a:p>
      </dgm:t>
    </dgm:pt>
    <dgm:pt modelId="{E88FF711-5C67-40EA-9A41-786A8DEC1507}" type="sibTrans" cxnId="{B54557A9-1EF9-47B4-B605-47AE05337C5F}">
      <dgm:prSet/>
      <dgm:spPr/>
      <dgm:t>
        <a:bodyPr/>
        <a:lstStyle/>
        <a:p>
          <a:endParaRPr lang="en-US"/>
        </a:p>
      </dgm:t>
    </dgm:pt>
    <dgm:pt modelId="{9E935D5B-0DC4-4681-B46D-48B6940C6C96}">
      <dgm:prSet phldrT="[Text]"/>
      <dgm:spPr/>
      <dgm:t>
        <a:bodyPr/>
        <a:lstStyle/>
        <a:p>
          <a:r>
            <a:rPr lang="en-US" dirty="0" smtClean="0"/>
            <a:t>Moral </a:t>
          </a:r>
          <a:r>
            <a:rPr lang="en-US" dirty="0" err="1" smtClean="0"/>
            <a:t>Terapan</a:t>
          </a:r>
          <a:r>
            <a:rPr lang="en-US" dirty="0" smtClean="0"/>
            <a:t>, </a:t>
          </a:r>
          <a:r>
            <a:rPr lang="en-US" dirty="0" err="1" smtClean="0">
              <a:solidFill>
                <a:schemeClr val="accent6">
                  <a:lumMod val="50000"/>
                </a:schemeClr>
              </a:solidFill>
            </a:rPr>
            <a:t>didapat</a:t>
          </a:r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en-US" dirty="0" err="1" smtClean="0">
              <a:solidFill>
                <a:schemeClr val="accent6">
                  <a:lumMod val="50000"/>
                </a:schemeClr>
              </a:solidFill>
            </a:rPr>
            <a:t>dari</a:t>
          </a:r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en-US" dirty="0" err="1" smtClean="0">
              <a:solidFill>
                <a:schemeClr val="accent6">
                  <a:lumMod val="50000"/>
                </a:schemeClr>
              </a:solidFill>
            </a:rPr>
            <a:t>ajaran</a:t>
          </a:r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en-US" dirty="0" err="1" smtClean="0">
              <a:solidFill>
                <a:schemeClr val="accent6">
                  <a:lumMod val="50000"/>
                </a:schemeClr>
              </a:solidFill>
            </a:rPr>
            <a:t>filosofi</a:t>
          </a:r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, agama, </a:t>
          </a:r>
          <a:r>
            <a:rPr lang="en-US" dirty="0" err="1" smtClean="0">
              <a:solidFill>
                <a:schemeClr val="accent6">
                  <a:lumMod val="50000"/>
                </a:schemeClr>
              </a:solidFill>
            </a:rPr>
            <a:t>adat</a:t>
          </a:r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en-US" dirty="0" err="1" smtClean="0">
              <a:solidFill>
                <a:schemeClr val="accent6">
                  <a:lumMod val="50000"/>
                </a:schemeClr>
              </a:solidFill>
            </a:rPr>
            <a:t>dll</a:t>
          </a:r>
          <a:endParaRPr lang="en-US" dirty="0">
            <a:solidFill>
              <a:schemeClr val="accent6">
                <a:lumMod val="50000"/>
              </a:schemeClr>
            </a:solidFill>
          </a:endParaRPr>
        </a:p>
      </dgm:t>
    </dgm:pt>
    <dgm:pt modelId="{7B42F947-746B-4141-B23D-C2D14C08D649}" type="parTrans" cxnId="{E41FF21C-2211-41C2-86E3-9F2C155B649B}">
      <dgm:prSet/>
      <dgm:spPr/>
      <dgm:t>
        <a:bodyPr/>
        <a:lstStyle/>
        <a:p>
          <a:endParaRPr lang="en-US"/>
        </a:p>
      </dgm:t>
    </dgm:pt>
    <dgm:pt modelId="{B529EA80-FF9F-4343-8641-7A0800464D33}" type="sibTrans" cxnId="{E41FF21C-2211-41C2-86E3-9F2C155B649B}">
      <dgm:prSet/>
      <dgm:spPr/>
      <dgm:t>
        <a:bodyPr/>
        <a:lstStyle/>
        <a:p>
          <a:endParaRPr lang="en-US"/>
        </a:p>
      </dgm:t>
    </dgm:pt>
    <dgm:pt modelId="{A790758E-F807-4BE6-831F-3C00A5B2688D}" type="pres">
      <dgm:prSet presAssocID="{BC9FA5D7-CE53-4E11-9485-C282CAAC8AE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0FE650-83E8-421A-A526-BA4CE1C0F8AF}" type="pres">
      <dgm:prSet presAssocID="{8E0E072D-5221-4647-8CE3-46FC39B3110C}" presName="composite" presStyleCnt="0"/>
      <dgm:spPr/>
    </dgm:pt>
    <dgm:pt modelId="{1AB40C18-8E29-4584-B23F-F71AFF5C6315}" type="pres">
      <dgm:prSet presAssocID="{8E0E072D-5221-4647-8CE3-46FC39B3110C}" presName="rect1" presStyleLbl="tr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2B51F5-FACD-4FB9-8A83-D17ABE9831D9}" type="pres">
      <dgm:prSet presAssocID="{8E0E072D-5221-4647-8CE3-46FC39B3110C}" presName="rect2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546EFD0D-FA19-48ED-B66E-FC5D2605D79B}" type="pres">
      <dgm:prSet presAssocID="{E88FF711-5C67-40EA-9A41-786A8DEC1507}" presName="sibTrans" presStyleCnt="0"/>
      <dgm:spPr/>
    </dgm:pt>
    <dgm:pt modelId="{17D43FE0-687E-493B-B1DB-D9512F09C127}" type="pres">
      <dgm:prSet presAssocID="{9E935D5B-0DC4-4681-B46D-48B6940C6C96}" presName="composite" presStyleCnt="0"/>
      <dgm:spPr/>
    </dgm:pt>
    <dgm:pt modelId="{232F4069-2AF9-4071-8449-810998A708FA}" type="pres">
      <dgm:prSet presAssocID="{9E935D5B-0DC4-4681-B46D-48B6940C6C96}" presName="rect1" presStyleLbl="tr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101D87-8B83-4999-81E8-3535FE704950}" type="pres">
      <dgm:prSet presAssocID="{9E935D5B-0DC4-4681-B46D-48B6940C6C96}" presName="rect2" presStyleLbl="fgImgPlac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</dgm:ptLst>
  <dgm:cxnLst>
    <dgm:cxn modelId="{F26D5C2F-5859-4F98-B829-B29DBDD6ABF6}" type="presOf" srcId="{8E0E072D-5221-4647-8CE3-46FC39B3110C}" destId="{1AB40C18-8E29-4584-B23F-F71AFF5C6315}" srcOrd="0" destOrd="0" presId="urn:microsoft.com/office/officeart/2008/layout/PictureStrips"/>
    <dgm:cxn modelId="{2856F847-94EA-4733-8D42-FE4BFC977FF8}" type="presOf" srcId="{9E935D5B-0DC4-4681-B46D-48B6940C6C96}" destId="{232F4069-2AF9-4071-8449-810998A708FA}" srcOrd="0" destOrd="0" presId="urn:microsoft.com/office/officeart/2008/layout/PictureStrips"/>
    <dgm:cxn modelId="{B54557A9-1EF9-47B4-B605-47AE05337C5F}" srcId="{BC9FA5D7-CE53-4E11-9485-C282CAAC8AE6}" destId="{8E0E072D-5221-4647-8CE3-46FC39B3110C}" srcOrd="0" destOrd="0" parTransId="{F45D42D7-3B86-4819-8FE9-BCC1B4E5AEF1}" sibTransId="{E88FF711-5C67-40EA-9A41-786A8DEC1507}"/>
    <dgm:cxn modelId="{24C4946F-D687-4EB3-8A46-748B97832AED}" type="presOf" srcId="{BC9FA5D7-CE53-4E11-9485-C282CAAC8AE6}" destId="{A790758E-F807-4BE6-831F-3C00A5B2688D}" srcOrd="0" destOrd="0" presId="urn:microsoft.com/office/officeart/2008/layout/PictureStrips"/>
    <dgm:cxn modelId="{E41FF21C-2211-41C2-86E3-9F2C155B649B}" srcId="{BC9FA5D7-CE53-4E11-9485-C282CAAC8AE6}" destId="{9E935D5B-0DC4-4681-B46D-48B6940C6C96}" srcOrd="1" destOrd="0" parTransId="{7B42F947-746B-4141-B23D-C2D14C08D649}" sibTransId="{B529EA80-FF9F-4343-8641-7A0800464D33}"/>
    <dgm:cxn modelId="{ACE81A35-E210-4EFC-84D3-CA772CDDA291}" type="presParOf" srcId="{A790758E-F807-4BE6-831F-3C00A5B2688D}" destId="{3C0FE650-83E8-421A-A526-BA4CE1C0F8AF}" srcOrd="0" destOrd="0" presId="urn:microsoft.com/office/officeart/2008/layout/PictureStrips"/>
    <dgm:cxn modelId="{9349EFEB-A20E-4111-85DB-05FDC0703EE5}" type="presParOf" srcId="{3C0FE650-83E8-421A-A526-BA4CE1C0F8AF}" destId="{1AB40C18-8E29-4584-B23F-F71AFF5C6315}" srcOrd="0" destOrd="0" presId="urn:microsoft.com/office/officeart/2008/layout/PictureStrips"/>
    <dgm:cxn modelId="{5B55C328-9F75-4628-B0C0-C8A74C007983}" type="presParOf" srcId="{3C0FE650-83E8-421A-A526-BA4CE1C0F8AF}" destId="{FF2B51F5-FACD-4FB9-8A83-D17ABE9831D9}" srcOrd="1" destOrd="0" presId="urn:microsoft.com/office/officeart/2008/layout/PictureStrips"/>
    <dgm:cxn modelId="{94BD2509-D43F-4F55-9916-22F6A82370ED}" type="presParOf" srcId="{A790758E-F807-4BE6-831F-3C00A5B2688D}" destId="{546EFD0D-FA19-48ED-B66E-FC5D2605D79B}" srcOrd="1" destOrd="0" presId="urn:microsoft.com/office/officeart/2008/layout/PictureStrips"/>
    <dgm:cxn modelId="{142155AF-03EF-448E-B9C0-3CA7C04DAFF8}" type="presParOf" srcId="{A790758E-F807-4BE6-831F-3C00A5B2688D}" destId="{17D43FE0-687E-493B-B1DB-D9512F09C127}" srcOrd="2" destOrd="0" presId="urn:microsoft.com/office/officeart/2008/layout/PictureStrips"/>
    <dgm:cxn modelId="{BBC13E77-8691-4107-9606-00CEB825A8ED}" type="presParOf" srcId="{17D43FE0-687E-493B-B1DB-D9512F09C127}" destId="{232F4069-2AF9-4071-8449-810998A708FA}" srcOrd="0" destOrd="0" presId="urn:microsoft.com/office/officeart/2008/layout/PictureStrips"/>
    <dgm:cxn modelId="{D26BF6C4-238B-43E2-8458-504B39A0DF2E}" type="presParOf" srcId="{17D43FE0-687E-493B-B1DB-D9512F09C127}" destId="{6E101D87-8B83-4999-81E8-3535FE704950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67000" y="3505200"/>
            <a:ext cx="6477000" cy="1295400"/>
          </a:xfrm>
        </p:spPr>
        <p:txBody>
          <a:bodyPr/>
          <a:lstStyle>
            <a:lvl1pPr>
              <a:defRPr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4724400"/>
            <a:ext cx="6477000" cy="6858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A91E1AA-2329-4E8F-9BFB-1C9EB1AB7651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" name="Picture 39" descr="original_metal_b"/>
          <p:cNvPicPr>
            <a:picLocks noChangeAspect="1" noChangeArrowheads="1" noCrop="1"/>
          </p:cNvPicPr>
          <p:nvPr userDrawn="1"/>
        </p:nvPicPr>
        <p:blipFill>
          <a:blip r:embed="rId3">
            <a:clrChange>
              <a:clrFrom>
                <a:srgbClr val="020202"/>
              </a:clrFrom>
              <a:clrTo>
                <a:srgbClr val="02020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3048000"/>
            <a:ext cx="1447800" cy="1314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17297-BA5D-4054-91ED-F6B7BD3E3C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4638"/>
            <a:ext cx="19431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38"/>
            <a:ext cx="56769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39D5E-9592-42BA-9202-F2448AE032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810DAB-20F7-4434-AD22-7DD8DFAACBC1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8" name="Picture 18" descr="original_pencil_w"/>
          <p:cNvPicPr>
            <a:picLocks noChangeAspect="1" noChangeArrowheads="1" noCrop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257800"/>
            <a:ext cx="1600200" cy="120015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3B1E8-F57D-4F93-AB6B-D2D6F57CB30D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8" name="Picture 18" descr="original_pencil_w"/>
          <p:cNvPicPr>
            <a:picLocks noChangeAspect="1" noChangeArrowheads="1" noCrop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257800"/>
            <a:ext cx="1600200" cy="120015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524000"/>
            <a:ext cx="3276600" cy="4602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524000"/>
            <a:ext cx="3276600" cy="4602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C3D7D-BBC5-4861-AC3C-1671385BA9DD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9" name="Picture 18" descr="original_pencil_w"/>
          <p:cNvPicPr>
            <a:picLocks noChangeAspect="1" noChangeArrowheads="1" noCrop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257800"/>
            <a:ext cx="1600200" cy="120015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316092-A23F-40EA-822A-918C74E6E7EA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1" name="Picture 18" descr="original_pencil_w"/>
          <p:cNvPicPr>
            <a:picLocks noChangeAspect="1" noChangeArrowheads="1" noCrop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257800"/>
            <a:ext cx="1600200" cy="120015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D2988-6F33-4824-A7AC-3D3AED000A4C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7" name="Picture 18" descr="original_pencil_w"/>
          <p:cNvPicPr>
            <a:picLocks noChangeAspect="1" noChangeArrowheads="1" noCrop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257800"/>
            <a:ext cx="1600200" cy="120015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7CAEB-38F0-4638-9892-AD22A783CB03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6" name="Picture 18" descr="original_pencil_w"/>
          <p:cNvPicPr>
            <a:picLocks noChangeAspect="1" noChangeArrowheads="1" noCrop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257800"/>
            <a:ext cx="1600200" cy="120015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1AA91-9227-4F82-9E30-3911087087B0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8" name="Picture 18" descr="original_pencil_w"/>
          <p:cNvPicPr>
            <a:picLocks noChangeAspect="1" noChangeArrowheads="1" noCrop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257800"/>
            <a:ext cx="1600200" cy="120015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itmap_128.bmp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1447800" y="1371600"/>
            <a:ext cx="6019800" cy="4495800"/>
          </a:xfrm>
          <a:prstGeom prst="rect">
            <a:avLst/>
          </a:prstGeom>
          <a:effectLst>
            <a:innerShdw blurRad="114300">
              <a:prstClr val="black"/>
            </a:innerShdw>
            <a:softEdge rad="3175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5715000" cy="10668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28800"/>
            <a:ext cx="5218112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824538"/>
            <a:ext cx="6705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7C6AA-A0D7-4A63-88EC-D318B2E4D454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9" name="Picture 18" descr="original_pencil_w"/>
          <p:cNvPicPr>
            <a:picLocks noChangeAspect="1" noChangeArrowheads="1" noCrop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257800"/>
            <a:ext cx="1600200" cy="120015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7772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524000"/>
            <a:ext cx="6705600" cy="460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579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4103F7A5-A277-4395-AE3B-5E8832CEFB6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5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2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2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2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2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5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2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2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deawfapurwantara@gmail.com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3771900"/>
            <a:ext cx="7010400" cy="12954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PENGEMBANGAN ETIKA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Dr. </a:t>
            </a:r>
            <a:r>
              <a:rPr lang="en-US" dirty="0" err="1" smtClean="0"/>
              <a:t>Dewi</a:t>
            </a:r>
            <a:r>
              <a:rPr lang="en-US" dirty="0" smtClean="0"/>
              <a:t> </a:t>
            </a:r>
            <a:r>
              <a:rPr lang="en-US" dirty="0" err="1" smtClean="0"/>
              <a:t>Kurniasih</a:t>
            </a:r>
            <a:r>
              <a:rPr lang="en-US" dirty="0" smtClean="0"/>
              <a:t>, S.IP.,</a:t>
            </a:r>
            <a:r>
              <a:rPr lang="en-US" dirty="0" err="1" smtClean="0"/>
              <a:t>M.Si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7315200" cy="6049963"/>
          </a:xfrm>
        </p:spPr>
        <p:txBody>
          <a:bodyPr/>
          <a:lstStyle/>
          <a:p>
            <a:pPr marL="514350" indent="-514350">
              <a:buFont typeface="+mj-lt"/>
              <a:buAutoNum type="arabicPeriod" startAt="20"/>
            </a:pP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menjenguk</a:t>
            </a:r>
            <a:r>
              <a:rPr lang="en-US" dirty="0" smtClean="0"/>
              <a:t> orang </a:t>
            </a:r>
            <a:r>
              <a:rPr lang="en-US" dirty="0" err="1" smtClean="0"/>
              <a:t>sakit</a:t>
            </a:r>
            <a:endParaRPr lang="en-US" dirty="0" smtClean="0"/>
          </a:p>
          <a:p>
            <a:pPr marL="514350" indent="-514350">
              <a:buFont typeface="+mj-lt"/>
              <a:buAutoNum type="arabicPeriod" startAt="20"/>
            </a:pP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duduk</a:t>
            </a:r>
            <a:r>
              <a:rPr lang="en-US" dirty="0" smtClean="0"/>
              <a:t>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pertemuan</a:t>
            </a:r>
            <a:endParaRPr lang="en-US" dirty="0" smtClean="0"/>
          </a:p>
          <a:p>
            <a:pPr marL="514350" indent="-514350">
              <a:buFont typeface="+mj-lt"/>
              <a:buAutoNum type="arabicPeriod" startAt="20"/>
            </a:pP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pemberian</a:t>
            </a:r>
            <a:r>
              <a:rPr lang="en-US" dirty="0" smtClean="0"/>
              <a:t> </a:t>
            </a:r>
            <a:r>
              <a:rPr lang="en-US" dirty="0" err="1" smtClean="0"/>
              <a:t>hadiah</a:t>
            </a:r>
            <a:r>
              <a:rPr lang="en-US" dirty="0" smtClean="0"/>
              <a:t>/</a:t>
            </a:r>
            <a:r>
              <a:rPr lang="en-US" i="1" dirty="0" smtClean="0"/>
              <a:t>souvenir</a:t>
            </a:r>
          </a:p>
          <a:p>
            <a:pPr marL="514350" indent="-514350">
              <a:buFont typeface="+mj-lt"/>
              <a:buAutoNum type="arabicPeriod" startAt="20"/>
            </a:pP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berbicara</a:t>
            </a:r>
            <a:r>
              <a:rPr lang="en-US" dirty="0" smtClean="0"/>
              <a:t> </a:t>
            </a:r>
            <a:r>
              <a:rPr lang="en-US" dirty="0" err="1" smtClean="0"/>
              <a:t>dgn</a:t>
            </a:r>
            <a:r>
              <a:rPr lang="en-US" dirty="0" smtClean="0"/>
              <a:t> </a:t>
            </a:r>
            <a:r>
              <a:rPr lang="en-US" i="1" dirty="0" smtClean="0"/>
              <a:t>customer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marah</a:t>
            </a:r>
            <a:endParaRPr lang="en-US" dirty="0" smtClean="0"/>
          </a:p>
          <a:p>
            <a:pPr marL="514350" indent="-514350">
              <a:buFont typeface="+mj-lt"/>
              <a:buAutoNum type="arabicPeriod" startAt="20"/>
            </a:pP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di </a:t>
            </a:r>
            <a:r>
              <a:rPr lang="en-US" dirty="0" err="1" smtClean="0"/>
              <a:t>ruangan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endParaRPr lang="en-US" dirty="0" smtClean="0"/>
          </a:p>
          <a:p>
            <a:pPr marL="514350" indent="-514350">
              <a:buFont typeface="+mj-lt"/>
              <a:buAutoNum type="arabicPeriod" startAt="20"/>
            </a:pP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berinternet</a:t>
            </a:r>
            <a:endParaRPr lang="en-US" dirty="0" smtClean="0"/>
          </a:p>
          <a:p>
            <a:pPr marL="514350" indent="-514350">
              <a:buFont typeface="+mj-lt"/>
              <a:buAutoNum type="arabicPeriod" startAt="20"/>
            </a:pPr>
            <a:r>
              <a:rPr lang="en-US" dirty="0" err="1" smtClean="0"/>
              <a:t>Etika</a:t>
            </a:r>
            <a:r>
              <a:rPr lang="en-US" dirty="0"/>
              <a:t> </a:t>
            </a:r>
            <a:r>
              <a:rPr lang="en-US" dirty="0" err="1" smtClean="0"/>
              <a:t>beremail</a:t>
            </a:r>
            <a:endParaRPr lang="en-US" dirty="0" smtClean="0"/>
          </a:p>
          <a:p>
            <a:pPr marL="514350" indent="-514350">
              <a:buFont typeface="+mj-lt"/>
              <a:buAutoNum type="arabicPeriod" startAt="20"/>
            </a:pP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berbicara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 smtClean="0"/>
          </a:p>
          <a:p>
            <a:pPr marL="514350" indent="-514350">
              <a:buFont typeface="+mj-lt"/>
              <a:buAutoNum type="arabicPeriod" startAt="20"/>
            </a:pP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berbicara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orang </a:t>
            </a:r>
            <a:r>
              <a:rPr lang="en-US" dirty="0" err="1" smtClean="0"/>
              <a:t>tua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45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The end </a:t>
            </a:r>
            <a:r>
              <a:rPr lang="en-US" dirty="0" smtClean="0"/>
              <a:t>…</a:t>
            </a:r>
            <a:endParaRPr lang="en-US" dirty="0"/>
          </a:p>
        </p:txBody>
      </p:sp>
      <p:pic>
        <p:nvPicPr>
          <p:cNvPr id="2" name="Picture Placeholder 1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96" b="9696"/>
          <a:stretch>
            <a:fillRect/>
          </a:stretch>
        </p:blipFill>
        <p:spPr/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 dirty="0" smtClean="0">
                <a:hlinkClick r:id="rId3"/>
              </a:rPr>
              <a:t>deawfapurwantara@gmail.com</a:t>
            </a:r>
            <a:endParaRPr lang="en-US" sz="2000" dirty="0" smtClean="0"/>
          </a:p>
          <a:p>
            <a:r>
              <a:rPr lang="en-US" sz="2000" dirty="0" smtClean="0"/>
              <a:t>HP. 08122390598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ETIKA  &amp;  ETIKET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6705600" cy="4602163"/>
          </a:xfrm>
        </p:spPr>
        <p:txBody>
          <a:bodyPr/>
          <a:lstStyle/>
          <a:p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Bahasa </a:t>
            </a:r>
            <a:r>
              <a:rPr lang="en-US" dirty="0" err="1" smtClean="0"/>
              <a:t>Perancis</a:t>
            </a:r>
            <a:r>
              <a:rPr lang="en-US" dirty="0" smtClean="0"/>
              <a:t> </a:t>
            </a:r>
            <a:r>
              <a:rPr lang="en-US" i="1" dirty="0" smtClean="0"/>
              <a:t>Etiquette</a:t>
            </a:r>
            <a:r>
              <a:rPr lang="en-US" dirty="0" smtClean="0"/>
              <a:t>, </a:t>
            </a:r>
            <a:r>
              <a:rPr lang="en-US" dirty="0" err="1" smtClean="0"/>
              <a:t>ketika</a:t>
            </a:r>
            <a:r>
              <a:rPr lang="en-US" dirty="0" smtClean="0"/>
              <a:t> masa Raja Louis XIV </a:t>
            </a:r>
            <a:r>
              <a:rPr lang="en-US" dirty="0" err="1" smtClean="0"/>
              <a:t>berkuasa</a:t>
            </a:r>
            <a:r>
              <a:rPr lang="en-US" dirty="0" smtClean="0"/>
              <a:t> yang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berpesta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“..Kumpulan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tertib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bergaul</a:t>
            </a:r>
            <a:r>
              <a:rPr lang="en-US" dirty="0" smtClean="0"/>
              <a:t> </a:t>
            </a:r>
            <a:r>
              <a:rPr lang="en-US" dirty="0" err="1" smtClean="0"/>
              <a:t>diantara</a:t>
            </a:r>
            <a:r>
              <a:rPr lang="en-US" dirty="0" smtClean="0"/>
              <a:t> orang </a:t>
            </a:r>
            <a:r>
              <a:rPr lang="en-US" dirty="0" err="1" smtClean="0"/>
              <a:t>beradab</a:t>
            </a:r>
            <a:r>
              <a:rPr lang="en-US" dirty="0" smtClean="0"/>
              <a:t>..”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sopan</a:t>
            </a:r>
            <a:r>
              <a:rPr lang="en-US" dirty="0" smtClean="0"/>
              <a:t> </a:t>
            </a:r>
            <a:r>
              <a:rPr lang="en-US" dirty="0" err="1" smtClean="0"/>
              <a:t>santun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pergaulan</a:t>
            </a:r>
            <a:r>
              <a:rPr lang="en-US" dirty="0" smtClean="0"/>
              <a:t>”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disebut”Tatakrama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Sifatnya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tertulis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orang yang </a:t>
            </a:r>
            <a:r>
              <a:rPr lang="en-US" dirty="0" err="1" smtClean="0"/>
              <a:t>mau</a:t>
            </a:r>
            <a:r>
              <a:rPr lang="en-US" dirty="0" smtClean="0"/>
              <a:t> </a:t>
            </a:r>
            <a:r>
              <a:rPr lang="en-US" dirty="0" err="1" smtClean="0"/>
              <a:t>sukses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NILAI  ETIKET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7094660"/>
              </p:ext>
            </p:extLst>
          </p:nvPr>
        </p:nvGraphicFramePr>
        <p:xfrm>
          <a:off x="990600" y="1371600"/>
          <a:ext cx="7391400" cy="521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460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6019800" cy="1096962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LANDASAN  ETIKET</a:t>
            </a:r>
            <a:endParaRPr lang="en-US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4324597"/>
              </p:ext>
            </p:extLst>
          </p:nvPr>
        </p:nvGraphicFramePr>
        <p:xfrm>
          <a:off x="-457200" y="1376082"/>
          <a:ext cx="55626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524302176"/>
              </p:ext>
            </p:extLst>
          </p:nvPr>
        </p:nvGraphicFramePr>
        <p:xfrm>
          <a:off x="4648200" y="1349188"/>
          <a:ext cx="4419600" cy="5204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88900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ETIKA  &amp;  MORAL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6705600" cy="4602163"/>
          </a:xfrm>
        </p:spPr>
        <p:txBody>
          <a:bodyPr/>
          <a:lstStyle/>
          <a:p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cabang</a:t>
            </a:r>
            <a:r>
              <a:rPr lang="en-US" dirty="0" smtClean="0"/>
              <a:t> </a:t>
            </a:r>
            <a:r>
              <a:rPr lang="en-US" dirty="0" err="1" smtClean="0"/>
              <a:t>filsafat</a:t>
            </a:r>
            <a:endParaRPr lang="en-US" dirty="0" smtClean="0"/>
          </a:p>
          <a:p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penyelidikan</a:t>
            </a:r>
            <a:r>
              <a:rPr lang="en-US" dirty="0" smtClean="0"/>
              <a:t> </a:t>
            </a:r>
            <a:r>
              <a:rPr lang="en-US" dirty="0" err="1" smtClean="0"/>
              <a:t>filosofis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buruk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penyelidikan</a:t>
            </a:r>
            <a:r>
              <a:rPr lang="en-US" dirty="0" smtClean="0"/>
              <a:t> </a:t>
            </a:r>
            <a:r>
              <a:rPr lang="en-US" dirty="0" err="1" smtClean="0"/>
              <a:t>filsafat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moral</a:t>
            </a:r>
          </a:p>
          <a:p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berat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pencarian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i="1" dirty="0" smtClean="0"/>
              <a:t>moral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immoral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0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04801"/>
            <a:ext cx="7620000" cy="2743200"/>
          </a:xfrm>
        </p:spPr>
        <p:txBody>
          <a:bodyPr/>
          <a:lstStyle/>
          <a:p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Bahasa Latin “</a:t>
            </a:r>
            <a:r>
              <a:rPr lang="en-US" i="1" dirty="0" smtClean="0"/>
              <a:t>mores</a:t>
            </a:r>
            <a:r>
              <a:rPr lang="en-US" dirty="0" smtClean="0"/>
              <a:t>”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kesusilaan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Moral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yang </a:t>
            </a:r>
            <a:r>
              <a:rPr lang="en-US" dirty="0" err="1" smtClean="0"/>
              <a:t>menyangkut</a:t>
            </a:r>
            <a:r>
              <a:rPr lang="en-US" dirty="0" smtClean="0"/>
              <a:t> </a:t>
            </a:r>
            <a:r>
              <a:rPr lang="en-US" dirty="0" err="1" smtClean="0"/>
              <a:t>budi</a:t>
            </a:r>
            <a:r>
              <a:rPr lang="en-US" dirty="0" smtClean="0"/>
              <a:t> </a:t>
            </a:r>
            <a:r>
              <a:rPr lang="en-US" dirty="0" err="1" smtClean="0"/>
              <a:t>pekerti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  <a:r>
              <a:rPr lang="en-US" dirty="0" err="1" smtClean="0"/>
              <a:t>beradab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37040064"/>
              </p:ext>
            </p:extLst>
          </p:nvPr>
        </p:nvGraphicFramePr>
        <p:xfrm>
          <a:off x="762000" y="3048000"/>
          <a:ext cx="7620000" cy="3428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3306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ETIKA  &amp;  AGAMA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600200"/>
            <a:ext cx="6705600" cy="4602163"/>
          </a:xfrm>
        </p:spPr>
        <p:txBody>
          <a:bodyPr/>
          <a:lstStyle/>
          <a:p>
            <a:r>
              <a:rPr lang="id-ID" dirty="0"/>
              <a:t>Etika tidak dapat menggantikan agama. </a:t>
            </a:r>
            <a:endParaRPr lang="en-US" dirty="0" smtClean="0"/>
          </a:p>
          <a:p>
            <a:r>
              <a:rPr lang="id-ID" dirty="0" smtClean="0"/>
              <a:t>Agama </a:t>
            </a:r>
            <a:r>
              <a:rPr lang="id-ID" dirty="0"/>
              <a:t>merupakan hal yang tepat untuk memberikan orientasi </a:t>
            </a:r>
            <a:r>
              <a:rPr lang="id-ID" dirty="0" smtClean="0"/>
              <a:t>moral.</a:t>
            </a:r>
            <a:endParaRPr lang="en-US" dirty="0" smtClean="0"/>
          </a:p>
          <a:p>
            <a:r>
              <a:rPr lang="id-ID" dirty="0" smtClean="0"/>
              <a:t>Akan </a:t>
            </a:r>
            <a:r>
              <a:rPr lang="id-ID" dirty="0"/>
              <a:t>tetapi agama itu memerlukan </a:t>
            </a:r>
            <a:r>
              <a:rPr lang="id-ID" dirty="0" smtClean="0"/>
              <a:t>ket</a:t>
            </a:r>
            <a:r>
              <a:rPr lang="en-US" dirty="0" smtClean="0"/>
              <a:t>e</a:t>
            </a:r>
            <a:r>
              <a:rPr lang="id-ID" dirty="0" smtClean="0"/>
              <a:t>rampilan </a:t>
            </a:r>
            <a:r>
              <a:rPr lang="id-ID" dirty="0"/>
              <a:t>etika agar dapat memberikan orientasi, bukan sekadar indoktrinasi.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82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PENERAPAN  ETIKET 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TUGAS INDIVIDU)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51037"/>
            <a:ext cx="7391400" cy="4602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Etiket</a:t>
            </a:r>
            <a:r>
              <a:rPr lang="en-US" dirty="0" smtClean="0"/>
              <a:t> </a:t>
            </a:r>
            <a:r>
              <a:rPr lang="en-US" dirty="0" err="1" smtClean="0"/>
              <a:t>Bertelepon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Melayani</a:t>
            </a:r>
            <a:r>
              <a:rPr lang="en-US" dirty="0" smtClean="0"/>
              <a:t> </a:t>
            </a:r>
            <a:r>
              <a:rPr lang="en-US" dirty="0" err="1" smtClean="0"/>
              <a:t>tamu</a:t>
            </a:r>
            <a:r>
              <a:rPr lang="en-US" dirty="0" smtClean="0"/>
              <a:t> </a:t>
            </a:r>
            <a:r>
              <a:rPr lang="en-US" dirty="0" err="1" smtClean="0"/>
              <a:t>kantor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Etiket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berkenalan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Berjabat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salam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Tata </a:t>
            </a:r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kendaraan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Etiket</a:t>
            </a:r>
            <a:r>
              <a:rPr lang="en-US" dirty="0" smtClean="0"/>
              <a:t> </a:t>
            </a:r>
            <a:r>
              <a:rPr lang="en-US" dirty="0" err="1" smtClean="0"/>
              <a:t>pergaulan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Etiket</a:t>
            </a:r>
            <a:r>
              <a:rPr lang="en-US" dirty="0" smtClean="0"/>
              <a:t> </a:t>
            </a:r>
            <a:r>
              <a:rPr lang="en-US" dirty="0" err="1" smtClean="0"/>
              <a:t>jamuan</a:t>
            </a:r>
            <a:r>
              <a:rPr lang="en-US" dirty="0" smtClean="0"/>
              <a:t> </a:t>
            </a:r>
            <a:r>
              <a:rPr lang="en-US" dirty="0" err="1" smtClean="0"/>
              <a:t>makan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524000"/>
            <a:ext cx="769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</a:rPr>
              <a:t>Buatlah</a:t>
            </a:r>
            <a:r>
              <a:rPr lang="en-US" sz="2000" dirty="0" smtClean="0">
                <a:solidFill>
                  <a:srgbClr val="FF0000"/>
                </a:solidFill>
              </a:rPr>
              <a:t> essay </a:t>
            </a:r>
            <a:r>
              <a:rPr lang="en-US" sz="2000" dirty="0" err="1" smtClean="0">
                <a:solidFill>
                  <a:srgbClr val="FF0000"/>
                </a:solidFill>
              </a:rPr>
              <a:t>singkat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tentang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penerapan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etiket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</a:rPr>
              <a:t>diunggah</a:t>
            </a:r>
            <a:r>
              <a:rPr lang="en-US" sz="2000" dirty="0" smtClean="0">
                <a:solidFill>
                  <a:srgbClr val="FF0000"/>
                </a:solidFill>
              </a:rPr>
              <a:t> di </a:t>
            </a:r>
            <a:r>
              <a:rPr lang="en-US" sz="2000" i="1" dirty="0" err="1" smtClean="0">
                <a:solidFill>
                  <a:srgbClr val="FF0000"/>
                </a:solidFill>
              </a:rPr>
              <a:t>kuliah</a:t>
            </a:r>
            <a:r>
              <a:rPr lang="en-US" sz="2000" i="1" dirty="0" smtClean="0">
                <a:solidFill>
                  <a:srgbClr val="FF0000"/>
                </a:solidFill>
              </a:rPr>
              <a:t> online</a:t>
            </a:r>
            <a:endParaRPr lang="en-US" sz="2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5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"/>
            <a:ext cx="7315200" cy="6049963"/>
          </a:xfrm>
        </p:spPr>
        <p:txBody>
          <a:bodyPr/>
          <a:lstStyle/>
          <a:p>
            <a:pPr marL="514350" indent="-514350">
              <a:buFont typeface="+mj-lt"/>
              <a:buAutoNum type="arabicPeriod" startAt="9"/>
            </a:pP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berbicara</a:t>
            </a:r>
            <a:endParaRPr lang="en-US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i="1" dirty="0" smtClean="0"/>
              <a:t>chatting </a:t>
            </a:r>
            <a:r>
              <a:rPr lang="en-US" dirty="0" smtClean="0"/>
              <a:t>di </a:t>
            </a:r>
            <a:r>
              <a:rPr lang="en-US" dirty="0" err="1" smtClean="0"/>
              <a:t>kantor</a:t>
            </a:r>
            <a:endParaRPr lang="en-US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di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nasihat</a:t>
            </a:r>
            <a:endParaRPr lang="en-US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makan</a:t>
            </a:r>
            <a:endParaRPr lang="en-US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wawancara</a:t>
            </a:r>
            <a:endParaRPr lang="en-US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bertelepon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dirty="0" err="1" smtClean="0"/>
              <a:t>Etika</a:t>
            </a:r>
            <a:r>
              <a:rPr lang="en-US" dirty="0" smtClean="0"/>
              <a:t> di </a:t>
            </a:r>
            <a:r>
              <a:rPr lang="en-US" dirty="0" err="1" smtClean="0"/>
              <a:t>kantor</a:t>
            </a:r>
            <a:endParaRPr lang="en-US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mengundurkan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endParaRPr lang="en-US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publisitas</a:t>
            </a:r>
            <a:r>
              <a:rPr lang="en-US" dirty="0" smtClean="0"/>
              <a:t> </a:t>
            </a:r>
            <a:r>
              <a:rPr lang="en-US" dirty="0" err="1" smtClean="0"/>
              <a:t>sbg</a:t>
            </a:r>
            <a:r>
              <a:rPr lang="en-US" dirty="0" smtClean="0"/>
              <a:t> </a:t>
            </a:r>
            <a:r>
              <a:rPr lang="en-US" dirty="0" err="1" smtClean="0"/>
              <a:t>tgg</a:t>
            </a:r>
            <a:r>
              <a:rPr lang="en-US" dirty="0" smtClean="0"/>
              <a:t> </a:t>
            </a:r>
            <a:r>
              <a:rPr lang="en-US" dirty="0" err="1" smtClean="0"/>
              <a:t>jwb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 startAt="9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90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im-13_Sea">
  <a:themeElements>
    <a:clrScheme name="Office Theme 12">
      <a:dk1>
        <a:srgbClr val="09817E"/>
      </a:dk1>
      <a:lt1>
        <a:srgbClr val="FFFFFF"/>
      </a:lt1>
      <a:dk2>
        <a:srgbClr val="0281BA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66D6B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9817E"/>
        </a:dk1>
        <a:lt1>
          <a:srgbClr val="FFFFFF"/>
        </a:lt1>
        <a:dk2>
          <a:srgbClr val="0281BA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66D6B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Anim-13_Sea</Template>
  <TotalTime>74</TotalTime>
  <Words>386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Anim-13_Sea</vt:lpstr>
      <vt:lpstr>PENGEMBANGAN ETIKA</vt:lpstr>
      <vt:lpstr>ETIKA  &amp;  ETIKET</vt:lpstr>
      <vt:lpstr>NILAI  ETIKET</vt:lpstr>
      <vt:lpstr>LANDASAN  ETIKET</vt:lpstr>
      <vt:lpstr>ETIKA  &amp;  MORAL</vt:lpstr>
      <vt:lpstr>PowerPoint Presentation</vt:lpstr>
      <vt:lpstr>ETIKA  &amp;  AGAMA</vt:lpstr>
      <vt:lpstr>PENERAPAN  ETIKET (TUGAS INDIVIDU)</vt:lpstr>
      <vt:lpstr>PowerPoint Presentation</vt:lpstr>
      <vt:lpstr>PowerPoint Presentation</vt:lpstr>
      <vt:lpstr>The end …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PENGEMBANGAN ETIKA</dc:title>
  <dc:subject/>
  <dc:creator>Microsoft account</dc:creator>
  <cp:keywords/>
  <dc:description/>
  <cp:lastModifiedBy>Dewi_Vaio</cp:lastModifiedBy>
  <cp:revision>14</cp:revision>
  <cp:lastPrinted>1601-01-01T00:00:00Z</cp:lastPrinted>
  <dcterms:created xsi:type="dcterms:W3CDTF">2014-09-29T20:41:04Z</dcterms:created>
  <dcterms:modified xsi:type="dcterms:W3CDTF">2015-10-22T03:56:43Z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TC010902851033</vt:lpwstr>
  </property>
</Properties>
</file>