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241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38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757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74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3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838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88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6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8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18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94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96DA-5A9A-4488-AAE6-F5508FA00B43}" type="datetimeFigureOut">
              <a:rPr lang="id-ID" smtClean="0"/>
              <a:t>20/10/2015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5160-0694-4C88-8D17-995414B6D3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595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Mixed Strategy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52600"/>
          </a:xfrm>
        </p:spPr>
        <p:txBody>
          <a:bodyPr/>
          <a:lstStyle/>
          <a:p>
            <a:r>
              <a:rPr lang="id-ID" dirty="0" smtClean="0"/>
              <a:t>Theory of Game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01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33400"/>
            <a:ext cx="77343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00063"/>
            <a:ext cx="78390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5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61963"/>
            <a:ext cx="778192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113"/>
            <a:ext cx="76866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4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95300"/>
            <a:ext cx="77247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14350"/>
            <a:ext cx="77533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9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19113"/>
            <a:ext cx="77057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4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09588"/>
            <a:ext cx="76581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19113"/>
            <a:ext cx="76962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33400"/>
            <a:ext cx="76676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33400"/>
            <a:ext cx="77057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28638"/>
            <a:ext cx="76866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33400"/>
            <a:ext cx="79819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66738"/>
            <a:ext cx="764857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7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47688"/>
            <a:ext cx="77343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6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500063"/>
            <a:ext cx="78105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04825"/>
            <a:ext cx="77057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09588"/>
            <a:ext cx="7791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Mixed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</cp:revision>
  <dcterms:created xsi:type="dcterms:W3CDTF">2015-10-20T13:40:35Z</dcterms:created>
  <dcterms:modified xsi:type="dcterms:W3CDTF">2015-10-20T14:33:56Z</dcterms:modified>
</cp:coreProperties>
</file>