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</p:sldMasterIdLst>
  <p:notesMasterIdLst>
    <p:notesMasterId r:id="rId11"/>
  </p:notesMasterIdLst>
  <p:sldIdLst>
    <p:sldId id="256" r:id="rId2"/>
    <p:sldId id="257" r:id="rId3"/>
    <p:sldId id="258" r:id="rId4"/>
    <p:sldId id="287" r:id="rId5"/>
    <p:sldId id="295" r:id="rId6"/>
    <p:sldId id="296" r:id="rId7"/>
    <p:sldId id="297" r:id="rId8"/>
    <p:sldId id="298" r:id="rId9"/>
    <p:sldId id="289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A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229644A-A455-4442-99D4-CA3269DBBA36}">
  <a:tblStyle styleId="{5229644A-A455-4442-99D4-CA3269DBBA3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07" d="100"/>
          <a:sy n="107" d="100"/>
        </p:scale>
        <p:origin x="-26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100"/>
            </a:lvl1pPr>
            <a:lvl2pPr lvl="1">
              <a:spcBef>
                <a:spcPts val="0"/>
              </a:spcBef>
              <a:buSzPts val="1400"/>
              <a:buChar char="○"/>
              <a:defRPr sz="1100"/>
            </a:lvl2pPr>
            <a:lvl3pPr lvl="2">
              <a:spcBef>
                <a:spcPts val="0"/>
              </a:spcBef>
              <a:buSzPts val="1400"/>
              <a:buChar char="■"/>
              <a:defRPr sz="1100"/>
            </a:lvl3pPr>
            <a:lvl4pPr lvl="3">
              <a:spcBef>
                <a:spcPts val="0"/>
              </a:spcBef>
              <a:buSzPts val="1400"/>
              <a:buChar char="●"/>
              <a:defRPr sz="1100"/>
            </a:lvl4pPr>
            <a:lvl5pPr lvl="4">
              <a:spcBef>
                <a:spcPts val="0"/>
              </a:spcBef>
              <a:buSzPts val="1400"/>
              <a:buChar char="○"/>
              <a:defRPr sz="1100"/>
            </a:lvl5pPr>
            <a:lvl6pPr lvl="5">
              <a:spcBef>
                <a:spcPts val="0"/>
              </a:spcBef>
              <a:buSzPts val="1400"/>
              <a:buChar char="■"/>
              <a:defRPr sz="1100"/>
            </a:lvl6pPr>
            <a:lvl7pPr lvl="6">
              <a:spcBef>
                <a:spcPts val="0"/>
              </a:spcBef>
              <a:buSzPts val="1400"/>
              <a:buChar char="●"/>
              <a:defRPr sz="1100"/>
            </a:lvl7pPr>
            <a:lvl8pPr lvl="7">
              <a:spcBef>
                <a:spcPts val="0"/>
              </a:spcBef>
              <a:buSzPts val="1400"/>
              <a:buChar char="○"/>
              <a:defRPr sz="1100"/>
            </a:lvl8pPr>
            <a:lvl9pPr lvl="8">
              <a:spcBef>
                <a:spcPts val="0"/>
              </a:spcBef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5580309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Shape 8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55" name="Shape 8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Shape 8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55" name="Shape 8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Shape 8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55" name="Shape 8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Shape 8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55" name="Shape 8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Shape 8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55" name="Shape 8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" name="Shape 8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78" name="Shape 8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ver Slide layout">
    <p:bg>
      <p:bgPr>
        <a:solidFill>
          <a:srgbClr val="32AEB8"/>
        </a:solid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hape 7" descr="E:\002-KIMS BUSINESS\007-02-Fullslidesppt-Contents\20161228\02-edu\bulb-item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52640" y="657349"/>
            <a:ext cx="1765300" cy="39179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3902275" y="1633893"/>
            <a:ext cx="4267200" cy="1407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None/>
              <a:defRPr sz="36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None/>
              <a:defRPr b="1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None/>
              <a:defRPr b="1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None/>
              <a:defRPr b="1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None/>
              <a:defRPr b="1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None/>
              <a:defRPr b="1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None/>
              <a:defRPr b="1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None/>
              <a:defRPr b="1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None/>
              <a:defRPr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3884050" y="3014325"/>
            <a:ext cx="4242600" cy="424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Agenda Layou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-2604" y="0"/>
            <a:ext cx="1584176" cy="5143500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Shape 12" descr="E:\002-KIMS BUSINESS\007-02-Fullslidesppt-Contents\20161228\02-edu\bulb-item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16735" y="2931790"/>
            <a:ext cx="945499" cy="20984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genda Layou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-2604" y="0"/>
            <a:ext cx="1584176" cy="5143500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" name="Shape 15" descr="E:\002-KIMS BUSINESS\007-02-Fullslidesppt-Contents\20161228\02-edu\bulb-item2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484" y="938231"/>
            <a:ext cx="1584176" cy="35159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Shape 16" descr="E:\002-KIMS BUSINESS\007-02-Fullslidesppt-Contents\20161228\02-edu\bulb-item.png"/>
          <p:cNvPicPr preferRelativeResize="0"/>
          <p:nvPr/>
        </p:nvPicPr>
        <p:blipFill rotWithShape="1">
          <a:blip r:embed="rId3">
            <a:alphaModFix/>
          </a:blip>
          <a:srcRect r="50000"/>
          <a:stretch/>
        </p:blipFill>
        <p:spPr>
          <a:xfrm>
            <a:off x="789484" y="938231"/>
            <a:ext cx="792088" cy="35159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Basic Layou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nd Slide Layou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3311860" y="737642"/>
            <a:ext cx="2520280" cy="2520280"/>
          </a:xfrm>
          <a:prstGeom prst="ellipse">
            <a:avLst/>
          </a:prstGeom>
          <a:solidFill>
            <a:srgbClr val="32AEB8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0" name="Shape 90" descr="E:\002-KIMS BUSINESS\007-02-Fullslidesppt-Contents\20161228\02-edu\bulb-item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62351" y="1139211"/>
            <a:ext cx="819298" cy="1818368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575" y="3604550"/>
            <a:ext cx="9144000" cy="601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 algn="ctr" rtl="0">
              <a:spcBef>
                <a:spcPts val="0"/>
              </a:spcBef>
              <a:buNone/>
              <a:defRPr sz="3600"/>
            </a:lvl1pPr>
            <a:lvl2pPr lvl="1" algn="ctr" rtl="0">
              <a:spcBef>
                <a:spcPts val="0"/>
              </a:spcBef>
              <a:buNone/>
              <a:defRPr/>
            </a:lvl2pPr>
            <a:lvl3pPr lvl="2" algn="ctr" rtl="0">
              <a:spcBef>
                <a:spcPts val="0"/>
              </a:spcBef>
              <a:buNone/>
              <a:defRPr/>
            </a:lvl3pPr>
            <a:lvl4pPr lvl="3" algn="ctr" rtl="0">
              <a:spcBef>
                <a:spcPts val="0"/>
              </a:spcBef>
              <a:buNone/>
              <a:defRPr/>
            </a:lvl4pPr>
            <a:lvl5pPr lvl="4" algn="ctr" rtl="0">
              <a:spcBef>
                <a:spcPts val="0"/>
              </a:spcBef>
              <a:buNone/>
              <a:defRPr/>
            </a:lvl5pPr>
            <a:lvl6pPr lvl="5" algn="ctr" rtl="0">
              <a:spcBef>
                <a:spcPts val="0"/>
              </a:spcBef>
              <a:buNone/>
              <a:defRPr/>
            </a:lvl6pPr>
            <a:lvl7pPr lvl="6" algn="ctr" rtl="0">
              <a:spcBef>
                <a:spcPts val="0"/>
              </a:spcBef>
              <a:buNone/>
              <a:defRPr/>
            </a:lvl7pPr>
            <a:lvl8pPr lvl="7" algn="ctr" rtl="0">
              <a:spcBef>
                <a:spcPts val="0"/>
              </a:spcBef>
              <a:buNone/>
              <a:defRPr/>
            </a:lvl8pPr>
            <a:lvl9pPr lvl="8" algn="ctr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ubTitle" idx="1"/>
          </p:nvPr>
        </p:nvSpPr>
        <p:spPr>
          <a:xfrm>
            <a:off x="-3575" y="4199343"/>
            <a:ext cx="9108000" cy="27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 algn="ctr" rtl="0">
              <a:spcBef>
                <a:spcPts val="0"/>
              </a:spcBef>
              <a:buNone/>
              <a:defRPr/>
            </a:lvl1pPr>
            <a:lvl2pPr lvl="1" algn="ctr" rtl="0">
              <a:spcBef>
                <a:spcPts val="0"/>
              </a:spcBef>
              <a:buNone/>
              <a:defRPr/>
            </a:lvl2pPr>
            <a:lvl3pPr lvl="2" algn="ctr" rtl="0">
              <a:spcBef>
                <a:spcPts val="0"/>
              </a:spcBef>
              <a:buNone/>
              <a:defRPr/>
            </a:lvl3pPr>
            <a:lvl4pPr lvl="3" algn="ctr" rtl="0">
              <a:spcBef>
                <a:spcPts val="0"/>
              </a:spcBef>
              <a:buNone/>
              <a:defRPr/>
            </a:lvl4pPr>
            <a:lvl5pPr lvl="4" algn="ctr" rtl="0">
              <a:spcBef>
                <a:spcPts val="0"/>
              </a:spcBef>
              <a:buNone/>
              <a:defRPr/>
            </a:lvl5pPr>
            <a:lvl6pPr lvl="5" algn="ctr" rtl="0">
              <a:spcBef>
                <a:spcPts val="0"/>
              </a:spcBef>
              <a:buNone/>
              <a:defRPr/>
            </a:lvl6pPr>
            <a:lvl7pPr lvl="6" algn="ctr" rtl="0">
              <a:spcBef>
                <a:spcPts val="0"/>
              </a:spcBef>
              <a:buNone/>
              <a:defRPr/>
            </a:lvl7pPr>
            <a:lvl8pPr lvl="7" algn="ctr" rtl="0">
              <a:spcBef>
                <a:spcPts val="0"/>
              </a:spcBef>
              <a:buNone/>
              <a:defRPr/>
            </a:lvl8pPr>
            <a:lvl9pPr lvl="8" algn="ctr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9" r:id="rId4"/>
    <p:sldLayoutId id="2147483664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AEB8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804169" y="483518"/>
            <a:ext cx="4968700" cy="864096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algn="ctr"/>
            <a:r>
              <a:rPr lang="en-US" sz="2400" dirty="0"/>
              <a:t>AMANDEMEN UUD 1945</a:t>
            </a:r>
            <a:r>
              <a:rPr lang="id-ID" sz="2400" dirty="0"/>
              <a:t/>
            </a:r>
            <a:br>
              <a:rPr lang="id-ID" sz="2400" dirty="0"/>
            </a:br>
            <a:endParaRPr lang="id-ID" sz="2400" dirty="0"/>
          </a:p>
        </p:txBody>
      </p:sp>
      <p:sp>
        <p:nvSpPr>
          <p:cNvPr id="111" name="Shape 111"/>
          <p:cNvSpPr txBox="1">
            <a:spLocks noGrp="1"/>
          </p:cNvSpPr>
          <p:nvPr>
            <p:ph type="subTitle" idx="1"/>
          </p:nvPr>
        </p:nvSpPr>
        <p:spPr>
          <a:xfrm>
            <a:off x="3635896" y="1563638"/>
            <a:ext cx="4968552" cy="2208902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algn="ctr" eaLnBrk="1" hangingPunct="1"/>
            <a:r>
              <a:rPr lang="en-US" sz="1800" b="1" dirty="0" err="1">
                <a:solidFill>
                  <a:schemeClr val="tx1"/>
                </a:solidFill>
              </a:rPr>
              <a:t>Disampaikan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Pada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Mata </a:t>
            </a:r>
            <a:r>
              <a:rPr lang="en-US" sz="1800" b="1" dirty="0" err="1">
                <a:solidFill>
                  <a:schemeClr val="tx1"/>
                </a:solidFill>
              </a:rPr>
              <a:t>Kuliah</a:t>
            </a:r>
            <a:r>
              <a:rPr lang="en-US" sz="1800" b="1" dirty="0">
                <a:solidFill>
                  <a:schemeClr val="tx1"/>
                </a:solidFill>
              </a:rPr>
              <a:t>: </a:t>
            </a:r>
            <a:r>
              <a:rPr lang="en-US" sz="1800" b="1" dirty="0" err="1">
                <a:solidFill>
                  <a:schemeClr val="tx1"/>
                </a:solidFill>
              </a:rPr>
              <a:t>Pancasila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Oleh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:</a:t>
            </a:r>
          </a:p>
          <a:p>
            <a:pPr algn="ctr" eaLnBrk="1" hangingPunct="1"/>
            <a:r>
              <a:rPr lang="en-US" sz="1800" b="1" dirty="0" err="1">
                <a:solidFill>
                  <a:schemeClr val="tx1"/>
                </a:solidFill>
              </a:rPr>
              <a:t>Tatik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Rohmawati</a:t>
            </a:r>
            <a:r>
              <a:rPr lang="en-US" sz="1800" b="1" dirty="0">
                <a:solidFill>
                  <a:schemeClr val="tx1"/>
                </a:solidFill>
              </a:rPr>
              <a:t>, S.IP.,</a:t>
            </a:r>
            <a:r>
              <a:rPr lang="en-US" sz="1800" b="1" dirty="0" err="1">
                <a:solidFill>
                  <a:schemeClr val="tx1"/>
                </a:solidFill>
              </a:rPr>
              <a:t>M.Si</a:t>
            </a:r>
            <a:endParaRPr lang="en-US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/>
        </p:nvSpPr>
        <p:spPr>
          <a:xfrm>
            <a:off x="1584000" y="195486"/>
            <a:ext cx="7560000" cy="77653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 algn="ctr">
              <a:buClr>
                <a:srgbClr val="F2A40D"/>
              </a:buClr>
            </a:pPr>
            <a:r>
              <a:rPr lang="en-US" sz="4400" b="1" dirty="0"/>
              <a:t>MELESTARIKAN UUD 1945</a:t>
            </a:r>
            <a:endParaRPr lang="en" sz="4400" dirty="0">
              <a:solidFill>
                <a:srgbClr val="F2A40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Shape 117"/>
          <p:cNvSpPr txBox="1"/>
          <p:nvPr/>
        </p:nvSpPr>
        <p:spPr>
          <a:xfrm>
            <a:off x="1871612" y="1059582"/>
            <a:ext cx="6984776" cy="313525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algn="just">
              <a:buFont typeface="Wingdings" pitchFamily="2" charset="2"/>
              <a:buChar char="Ø"/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dengan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memanfaatkan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sifat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supel</a:t>
            </a:r>
            <a:r>
              <a:rPr lang="en-US" sz="2800" b="1" dirty="0">
                <a:solidFill>
                  <a:schemeClr val="tx1"/>
                </a:solidFill>
              </a:rPr>
              <a:t> UUD 1945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Amandemen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berasal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dari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istilah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i="1" dirty="0" err="1">
                <a:solidFill>
                  <a:schemeClr val="tx1"/>
                </a:solidFill>
              </a:rPr>
              <a:t>amandment</a:t>
            </a:r>
            <a:r>
              <a:rPr lang="en-US" sz="2800" b="1" i="1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yang </a:t>
            </a:r>
            <a:r>
              <a:rPr lang="en-US" sz="2800" b="1" dirty="0" err="1">
                <a:solidFill>
                  <a:schemeClr val="tx1"/>
                </a:solidFill>
              </a:rPr>
              <a:t>berarti</a:t>
            </a:r>
            <a:r>
              <a:rPr lang="en-US" sz="2800" b="1" dirty="0">
                <a:solidFill>
                  <a:schemeClr val="tx1"/>
                </a:solidFill>
              </a:rPr>
              <a:t> : </a:t>
            </a:r>
          </a:p>
          <a:p>
            <a:pPr lvl="1" algn="just">
              <a:buFont typeface="Wingdings" pitchFamily="2" charset="2"/>
              <a:buChar char="v"/>
              <a:defRPr/>
            </a:pPr>
            <a:r>
              <a:rPr lang="en-US" sz="2800" b="1" i="1" dirty="0">
                <a:solidFill>
                  <a:schemeClr val="tx1"/>
                </a:solidFill>
              </a:rPr>
              <a:t>to change the constitution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</a:p>
          <a:p>
            <a:pPr lvl="1" algn="just">
              <a:buFont typeface="Wingdings" pitchFamily="2" charset="2"/>
              <a:buChar char="v"/>
              <a:defRPr/>
            </a:pPr>
            <a:r>
              <a:rPr lang="en-US" sz="2800" b="1" i="1" dirty="0">
                <a:solidFill>
                  <a:schemeClr val="tx1"/>
                </a:solidFill>
              </a:rPr>
              <a:t>constitutional </a:t>
            </a:r>
            <a:r>
              <a:rPr lang="en-US" sz="2800" b="1" i="1" dirty="0" err="1">
                <a:solidFill>
                  <a:schemeClr val="tx1"/>
                </a:solidFill>
              </a:rPr>
              <a:t>amandment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</a:p>
          <a:p>
            <a:pPr lvl="1" algn="just">
              <a:buFont typeface="Wingdings" pitchFamily="2" charset="2"/>
              <a:buChar char="v"/>
              <a:defRPr/>
            </a:pPr>
            <a:r>
              <a:rPr lang="en-US" sz="2800" b="1" i="1" dirty="0">
                <a:solidFill>
                  <a:schemeClr val="tx1"/>
                </a:solidFill>
              </a:rPr>
              <a:t>to revise the constitution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</a:p>
          <a:p>
            <a:pPr lvl="1" algn="just">
              <a:buFont typeface="Wingdings" pitchFamily="2" charset="2"/>
              <a:buChar char="v"/>
              <a:defRPr/>
            </a:pPr>
            <a:r>
              <a:rPr lang="en-US" sz="2800" b="1" i="1" dirty="0">
                <a:solidFill>
                  <a:schemeClr val="tx1"/>
                </a:solidFill>
              </a:rPr>
              <a:t>constitutional alteration </a:t>
            </a:r>
            <a:endParaRPr lang="en-US" sz="2800" b="1" dirty="0">
              <a:solidFill>
                <a:schemeClr val="tx1"/>
              </a:solidFill>
            </a:endParaRPr>
          </a:p>
          <a:p>
            <a:pPr algn="just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/>
        </p:nvSpPr>
        <p:spPr>
          <a:xfrm>
            <a:off x="1763688" y="339502"/>
            <a:ext cx="7380312" cy="57606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 algn="ctr">
              <a:buClr>
                <a:schemeClr val="dk1"/>
              </a:buClr>
            </a:pPr>
            <a:r>
              <a:rPr lang="en-US" sz="2000" b="1" dirty="0" err="1"/>
              <a:t>Amandemen</a:t>
            </a:r>
            <a:r>
              <a:rPr lang="en-US" sz="2000" b="1" dirty="0"/>
              <a:t> </a:t>
            </a:r>
            <a:r>
              <a:rPr lang="en-US" sz="2000" b="1" dirty="0" err="1"/>
              <a:t>berarti</a:t>
            </a:r>
            <a:r>
              <a:rPr lang="en-US" sz="2000" b="1" dirty="0"/>
              <a:t> </a:t>
            </a:r>
            <a:r>
              <a:rPr lang="en-US" sz="2000" b="1" dirty="0" err="1"/>
              <a:t>merubah</a:t>
            </a:r>
            <a:r>
              <a:rPr lang="en-US" sz="2000" b="1" dirty="0"/>
              <a:t> </a:t>
            </a:r>
            <a:r>
              <a:rPr lang="en-US" sz="2000" b="1" dirty="0" err="1"/>
              <a:t>atau</a:t>
            </a:r>
            <a:r>
              <a:rPr lang="en-US" sz="2000" b="1" dirty="0"/>
              <a:t> </a:t>
            </a:r>
            <a:r>
              <a:rPr lang="en-US" sz="2000" b="1" dirty="0" err="1"/>
              <a:t>memperbaharui</a:t>
            </a:r>
            <a:r>
              <a:rPr lang="en-US" sz="2000" b="1" dirty="0"/>
              <a:t> UUD,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cara</a:t>
            </a:r>
            <a:r>
              <a:rPr lang="en-US" sz="2000" b="1" dirty="0"/>
              <a:t> : </a:t>
            </a:r>
            <a:r>
              <a:rPr lang="en-US" sz="2000" dirty="0"/>
              <a:t/>
            </a:r>
            <a:br>
              <a:rPr lang="en-US" sz="2000" dirty="0"/>
            </a:br>
            <a:endParaRPr lang="en" sz="2000" dirty="0">
              <a:solidFill>
                <a:schemeClr val="dk1"/>
              </a:solidFill>
              <a:sym typeface="Arial"/>
            </a:endParaRPr>
          </a:p>
        </p:txBody>
      </p:sp>
      <p:grpSp>
        <p:nvGrpSpPr>
          <p:cNvPr id="130" name="Shape 130"/>
          <p:cNvGrpSpPr/>
          <p:nvPr/>
        </p:nvGrpSpPr>
        <p:grpSpPr>
          <a:xfrm>
            <a:off x="3040704" y="955716"/>
            <a:ext cx="5256584" cy="720000"/>
            <a:chOff x="3131840" y="1491630"/>
            <a:chExt cx="5256584" cy="576064"/>
          </a:xfrm>
        </p:grpSpPr>
        <p:sp>
          <p:nvSpPr>
            <p:cNvPr id="131" name="Shape 131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Shape 132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rgbClr val="32AEB8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3" name="Shape 133"/>
          <p:cNvGrpSpPr/>
          <p:nvPr/>
        </p:nvGrpSpPr>
        <p:grpSpPr>
          <a:xfrm>
            <a:off x="3040704" y="1770063"/>
            <a:ext cx="5256584" cy="720000"/>
            <a:chOff x="3131840" y="1491630"/>
            <a:chExt cx="5256584" cy="576064"/>
          </a:xfrm>
        </p:grpSpPr>
        <p:sp>
          <p:nvSpPr>
            <p:cNvPr id="134" name="Shape 134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Shape 135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rgbClr val="32AEB8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6" name="Shape 136"/>
          <p:cNvGrpSpPr/>
          <p:nvPr/>
        </p:nvGrpSpPr>
        <p:grpSpPr>
          <a:xfrm>
            <a:off x="3014638" y="2547500"/>
            <a:ext cx="5256584" cy="720000"/>
            <a:chOff x="3131840" y="1491630"/>
            <a:chExt cx="5256584" cy="576064"/>
          </a:xfrm>
        </p:grpSpPr>
        <p:sp>
          <p:nvSpPr>
            <p:cNvPr id="137" name="Shape 137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Shape 138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rgbClr val="32AEB8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2" name="Shape 142"/>
          <p:cNvSpPr txBox="1"/>
          <p:nvPr/>
        </p:nvSpPr>
        <p:spPr>
          <a:xfrm>
            <a:off x="3040704" y="955716"/>
            <a:ext cx="533164" cy="40011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" sz="20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01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3023232" y="1752886"/>
            <a:ext cx="533164" cy="40011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" sz="20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02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3012005" y="2547500"/>
            <a:ext cx="533164" cy="40011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" sz="20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03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x="3719861" y="952858"/>
            <a:ext cx="4746440" cy="69123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algn="just">
              <a:defRPr/>
            </a:pPr>
            <a:r>
              <a:rPr lang="en-US" sz="1600" b="1" dirty="0" err="1">
                <a:solidFill>
                  <a:schemeClr val="tx1"/>
                </a:solidFill>
              </a:rPr>
              <a:t>Menambah</a:t>
            </a:r>
            <a:r>
              <a:rPr lang="en-US" sz="1600" b="1" dirty="0">
                <a:solidFill>
                  <a:schemeClr val="tx1"/>
                </a:solidFill>
              </a:rPr>
              <a:t> / </a:t>
            </a:r>
            <a:r>
              <a:rPr lang="en-US" sz="1600" b="1" dirty="0" err="1">
                <a:solidFill>
                  <a:schemeClr val="tx1"/>
                </a:solidFill>
              </a:rPr>
              <a:t>mengurangi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redaksi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dan</a:t>
            </a:r>
            <a:r>
              <a:rPr lang="en-US" sz="1600" b="1" dirty="0">
                <a:solidFill>
                  <a:schemeClr val="tx1"/>
                </a:solidFill>
              </a:rPr>
              <a:t> / </a:t>
            </a:r>
            <a:r>
              <a:rPr lang="en-US" sz="1600" b="1" dirty="0" err="1">
                <a:solidFill>
                  <a:schemeClr val="tx1"/>
                </a:solidFill>
              </a:rPr>
              <a:t>isi</a:t>
            </a:r>
            <a:r>
              <a:rPr lang="en-US" sz="1600" b="1" dirty="0">
                <a:solidFill>
                  <a:schemeClr val="tx1"/>
                </a:solidFill>
              </a:rPr>
              <a:t> UUD </a:t>
            </a:r>
            <a:r>
              <a:rPr lang="en-US" sz="1600" b="1" dirty="0" err="1">
                <a:solidFill>
                  <a:schemeClr val="tx1"/>
                </a:solidFill>
              </a:rPr>
              <a:t>menjadi</a:t>
            </a:r>
            <a:r>
              <a:rPr lang="en-US" sz="1600" b="1" dirty="0">
                <a:solidFill>
                  <a:schemeClr val="tx1"/>
                </a:solidFill>
              </a:rPr>
              <a:t> lain </a:t>
            </a:r>
            <a:r>
              <a:rPr lang="en-US" sz="1600" b="1" dirty="0" err="1">
                <a:solidFill>
                  <a:schemeClr val="tx1"/>
                </a:solidFill>
              </a:rPr>
              <a:t>daripada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semula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3653494" y="1846303"/>
            <a:ext cx="5086076" cy="2769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r>
              <a:rPr lang="en-US" sz="1600" b="1" dirty="0" err="1">
                <a:solidFill>
                  <a:schemeClr val="tx1"/>
                </a:solidFill>
              </a:rPr>
              <a:t>Mengubah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redaksi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dan</a:t>
            </a:r>
            <a:r>
              <a:rPr lang="en-US" sz="1600" b="1" dirty="0">
                <a:solidFill>
                  <a:schemeClr val="tx1"/>
                </a:solidFill>
              </a:rPr>
              <a:t> / </a:t>
            </a:r>
            <a:r>
              <a:rPr lang="en-US" sz="1600" b="1" dirty="0" err="1">
                <a:solidFill>
                  <a:schemeClr val="tx1"/>
                </a:solidFill>
              </a:rPr>
              <a:t>isi</a:t>
            </a:r>
            <a:r>
              <a:rPr lang="en-US" sz="1600" b="1" dirty="0">
                <a:solidFill>
                  <a:schemeClr val="tx1"/>
                </a:solidFill>
              </a:rPr>
              <a:t> UUD </a:t>
            </a:r>
            <a:r>
              <a:rPr lang="en-US" sz="1600" b="1" dirty="0" err="1">
                <a:solidFill>
                  <a:schemeClr val="tx1"/>
                </a:solidFill>
              </a:rPr>
              <a:t>sebagian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atau</a:t>
            </a:r>
            <a:r>
              <a:rPr lang="en-US" sz="1600" b="1" dirty="0">
                <a:solidFill>
                  <a:schemeClr val="tx1"/>
                </a:solidFill>
              </a:rPr>
              <a:t> </a:t>
            </a:r>
            <a:r>
              <a:rPr lang="en-US" sz="1600" b="1" dirty="0" err="1">
                <a:solidFill>
                  <a:schemeClr val="tx1"/>
                </a:solidFill>
              </a:rPr>
              <a:t>seluruhnya</a:t>
            </a:r>
            <a:endParaRPr lang="id-ID" sz="1600" dirty="0"/>
          </a:p>
        </p:txBody>
      </p:sp>
      <p:sp>
        <p:nvSpPr>
          <p:cNvPr id="154" name="Shape 154"/>
          <p:cNvSpPr txBox="1"/>
          <p:nvPr/>
        </p:nvSpPr>
        <p:spPr>
          <a:xfrm>
            <a:off x="3703625" y="2499575"/>
            <a:ext cx="4564169" cy="7679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algn="just">
              <a:defRPr/>
            </a:pPr>
            <a:r>
              <a:rPr lang="en-US" b="1" dirty="0" err="1">
                <a:solidFill>
                  <a:schemeClr val="tx1"/>
                </a:solidFill>
              </a:rPr>
              <a:t>Memperbaharui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cara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memerinci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menyusun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ketentuannya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menjadi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lebih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jelas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tegas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sistematis</a:t>
            </a:r>
            <a:r>
              <a:rPr lang="en-US" b="1" dirty="0">
                <a:solidFill>
                  <a:schemeClr val="tx1"/>
                </a:solidFill>
              </a:rPr>
              <a:t> </a:t>
            </a:r>
          </a:p>
        </p:txBody>
      </p:sp>
      <p:grpSp>
        <p:nvGrpSpPr>
          <p:cNvPr id="18" name="Shape 136"/>
          <p:cNvGrpSpPr/>
          <p:nvPr/>
        </p:nvGrpSpPr>
        <p:grpSpPr>
          <a:xfrm>
            <a:off x="3011210" y="3363838"/>
            <a:ext cx="5256584" cy="720000"/>
            <a:chOff x="3131840" y="1491630"/>
            <a:chExt cx="5256584" cy="576064"/>
          </a:xfrm>
        </p:grpSpPr>
        <p:sp>
          <p:nvSpPr>
            <p:cNvPr id="19" name="Shape 137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Shape 138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rgbClr val="32AEB8"/>
            </a:solidFill>
            <a:ln>
              <a:noFill/>
            </a:ln>
            <a:effectLst>
              <a:outerShdw blurRad="63500" sx="102000" sy="102000" algn="ctr" rotWithShape="0">
                <a:srgbClr val="000000">
                  <a:alpha val="40000"/>
                </a:srgbClr>
              </a:outerShdw>
            </a:effectLst>
          </p:spPr>
          <p:txBody>
            <a:bodyPr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" name="Shape 144"/>
          <p:cNvSpPr txBox="1"/>
          <p:nvPr/>
        </p:nvSpPr>
        <p:spPr>
          <a:xfrm>
            <a:off x="3011210" y="3363838"/>
            <a:ext cx="533164" cy="40011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" sz="2000" b="1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04</a:t>
            </a:r>
            <a:endParaRPr lang="en" sz="20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Shape 154"/>
          <p:cNvSpPr txBox="1"/>
          <p:nvPr/>
        </p:nvSpPr>
        <p:spPr>
          <a:xfrm>
            <a:off x="3701677" y="3363838"/>
            <a:ext cx="4564169" cy="7679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algn="just">
              <a:defRPr/>
            </a:pPr>
            <a:r>
              <a:rPr lang="en-US" b="1" dirty="0" err="1">
                <a:solidFill>
                  <a:schemeClr val="tx1"/>
                </a:solidFill>
              </a:rPr>
              <a:t>Pembaruan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sendi-sendi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bernegara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seperti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dasar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bernegara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bentuk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negara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pemerintah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Shape 144"/>
          <p:cNvSpPr txBox="1"/>
          <p:nvPr/>
        </p:nvSpPr>
        <p:spPr>
          <a:xfrm>
            <a:off x="3023232" y="4131763"/>
            <a:ext cx="533164" cy="40011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" sz="2000" b="1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05</a:t>
            </a:r>
            <a:endParaRPr lang="en" sz="20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" name="Shape 857"/>
          <p:cNvSpPr/>
          <p:nvPr/>
        </p:nvSpPr>
        <p:spPr>
          <a:xfrm>
            <a:off x="215516" y="177378"/>
            <a:ext cx="8712968" cy="4788744"/>
          </a:xfrm>
          <a:prstGeom prst="frame">
            <a:avLst>
              <a:gd name="adj1" fmla="val 890"/>
            </a:avLst>
          </a:prstGeom>
          <a:solidFill>
            <a:srgbClr val="32AEB8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8" name="Shape 858"/>
          <p:cNvSpPr/>
          <p:nvPr/>
        </p:nvSpPr>
        <p:spPr>
          <a:xfrm>
            <a:off x="6651775" y="0"/>
            <a:ext cx="2016224" cy="5143500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9" name="Shape 859"/>
          <p:cNvSpPr txBox="1"/>
          <p:nvPr/>
        </p:nvSpPr>
        <p:spPr>
          <a:xfrm>
            <a:off x="6651776" y="771302"/>
            <a:ext cx="2016224" cy="144040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6" algn="ctr"/>
            <a:r>
              <a:rPr lang="en-US" sz="2000" b="1" dirty="0" smtClean="0">
                <a:solidFill>
                  <a:schemeClr val="bg1"/>
                </a:solidFill>
              </a:rPr>
              <a:t>PENGERTIAN AMANDEMEN</a:t>
            </a:r>
            <a:endParaRPr lang="id-ID" sz="2000" dirty="0">
              <a:solidFill>
                <a:schemeClr val="bg1"/>
              </a:solidFill>
            </a:endParaRPr>
          </a:p>
        </p:txBody>
      </p:sp>
      <p:sp>
        <p:nvSpPr>
          <p:cNvPr id="861" name="Shape 861"/>
          <p:cNvSpPr txBox="1"/>
          <p:nvPr/>
        </p:nvSpPr>
        <p:spPr>
          <a:xfrm>
            <a:off x="645231" y="627534"/>
            <a:ext cx="5688632" cy="396044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algn="just"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Amandemen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adalah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suatu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prosedur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penyempurnaan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terhadap</a:t>
            </a:r>
            <a:r>
              <a:rPr lang="en-US" sz="2800" b="1" dirty="0">
                <a:solidFill>
                  <a:schemeClr val="tx1"/>
                </a:solidFill>
              </a:rPr>
              <a:t> UUD </a:t>
            </a:r>
            <a:r>
              <a:rPr lang="en-US" sz="2800" b="1" dirty="0" err="1">
                <a:solidFill>
                  <a:schemeClr val="tx1"/>
                </a:solidFill>
              </a:rPr>
              <a:t>tanpa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harus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langsung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mengubah</a:t>
            </a:r>
            <a:r>
              <a:rPr lang="en-US" sz="2800" b="1" dirty="0">
                <a:solidFill>
                  <a:schemeClr val="tx1"/>
                </a:solidFill>
              </a:rPr>
              <a:t> UUD-</a:t>
            </a:r>
            <a:r>
              <a:rPr lang="en-US" sz="2800" b="1" dirty="0" err="1">
                <a:solidFill>
                  <a:schemeClr val="tx1"/>
                </a:solidFill>
              </a:rPr>
              <a:t>nya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itu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sendiri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amandemen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lebih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merupakan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pelengkap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rincian</a:t>
            </a:r>
            <a:r>
              <a:rPr lang="en-US" sz="2800" b="1" dirty="0">
                <a:solidFill>
                  <a:schemeClr val="tx1"/>
                </a:solidFill>
              </a:rPr>
              <a:t> yang </a:t>
            </a:r>
            <a:r>
              <a:rPr lang="en-US" sz="2800" b="1" dirty="0" err="1">
                <a:solidFill>
                  <a:schemeClr val="tx1"/>
                </a:solidFill>
              </a:rPr>
              <a:t>dijadikan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lampiran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otentik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bagi</a:t>
            </a:r>
            <a:r>
              <a:rPr lang="en-US" sz="2800" b="1" dirty="0">
                <a:solidFill>
                  <a:schemeClr val="tx1"/>
                </a:solidFill>
              </a:rPr>
              <a:t> UUD </a:t>
            </a:r>
            <a:r>
              <a:rPr lang="en-US" sz="2800" b="1" dirty="0" err="1">
                <a:solidFill>
                  <a:schemeClr val="tx1"/>
                </a:solidFill>
              </a:rPr>
              <a:t>tersebut</a:t>
            </a:r>
            <a:r>
              <a:rPr lang="en-US" sz="2800" b="1" dirty="0">
                <a:solidFill>
                  <a:schemeClr val="tx1"/>
                </a:solidFill>
              </a:rPr>
              <a:t> (</a:t>
            </a:r>
            <a:r>
              <a:rPr lang="en-US" sz="2800" b="1" dirty="0" err="1">
                <a:solidFill>
                  <a:schemeClr val="tx1"/>
                </a:solidFill>
              </a:rPr>
              <a:t>Mahfud</a:t>
            </a:r>
            <a:r>
              <a:rPr lang="en-US" sz="2800" b="1" dirty="0">
                <a:solidFill>
                  <a:schemeClr val="tx1"/>
                </a:solidFill>
              </a:rPr>
              <a:t>, 1999 : 64).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" name="Shape 857"/>
          <p:cNvSpPr/>
          <p:nvPr/>
        </p:nvSpPr>
        <p:spPr>
          <a:xfrm>
            <a:off x="215516" y="177378"/>
            <a:ext cx="8712968" cy="4788744"/>
          </a:xfrm>
          <a:prstGeom prst="frame">
            <a:avLst>
              <a:gd name="adj1" fmla="val 890"/>
            </a:avLst>
          </a:prstGeom>
          <a:solidFill>
            <a:srgbClr val="32AEB8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8" name="Shape 858"/>
          <p:cNvSpPr/>
          <p:nvPr/>
        </p:nvSpPr>
        <p:spPr>
          <a:xfrm>
            <a:off x="6651775" y="0"/>
            <a:ext cx="2016224" cy="5143500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9" name="Shape 859"/>
          <p:cNvSpPr txBox="1"/>
          <p:nvPr/>
        </p:nvSpPr>
        <p:spPr>
          <a:xfrm>
            <a:off x="6763891" y="771302"/>
            <a:ext cx="1904107" cy="144040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6" algn="ctr"/>
            <a:r>
              <a:rPr lang="en-US" sz="2800" b="1" dirty="0"/>
              <a:t>IDE AMANDEMEN 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861" name="Shape 861"/>
          <p:cNvSpPr txBox="1"/>
          <p:nvPr/>
        </p:nvSpPr>
        <p:spPr>
          <a:xfrm>
            <a:off x="645231" y="627534"/>
            <a:ext cx="5688632" cy="396044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971550" lvl="1" indent="-514350" algn="just">
              <a:buFont typeface="+mj-lt"/>
              <a:buAutoNum type="arabicPeriod"/>
              <a:defRPr/>
            </a:pPr>
            <a:r>
              <a:rPr lang="en-US" sz="2400" b="1" dirty="0" err="1">
                <a:solidFill>
                  <a:schemeClr val="tx1"/>
                </a:solidFill>
              </a:rPr>
              <a:t>karena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pada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masa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sebelumnya</a:t>
            </a:r>
            <a:r>
              <a:rPr lang="en-US" sz="2400" b="1" dirty="0">
                <a:solidFill>
                  <a:schemeClr val="tx1"/>
                </a:solidFill>
              </a:rPr>
              <a:t> (</a:t>
            </a:r>
            <a:r>
              <a:rPr lang="en-US" sz="2400" b="1" dirty="0" err="1">
                <a:solidFill>
                  <a:schemeClr val="tx1"/>
                </a:solidFill>
              </a:rPr>
              <a:t>Orde</a:t>
            </a:r>
            <a:r>
              <a:rPr lang="en-US" sz="2400" b="1" dirty="0">
                <a:solidFill>
                  <a:schemeClr val="tx1"/>
                </a:solidFill>
              </a:rPr>
              <a:t> Lama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Orde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Baru</a:t>
            </a:r>
            <a:r>
              <a:rPr lang="en-US" sz="2400" b="1" dirty="0">
                <a:solidFill>
                  <a:schemeClr val="tx1"/>
                </a:solidFill>
              </a:rPr>
              <a:t>) UUD 1945 </a:t>
            </a:r>
            <a:r>
              <a:rPr lang="en-US" sz="2400" b="1" dirty="0" err="1">
                <a:solidFill>
                  <a:schemeClr val="tx1"/>
                </a:solidFill>
              </a:rPr>
              <a:t>memiliki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sifat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i="1" dirty="0">
                <a:solidFill>
                  <a:schemeClr val="tx1"/>
                </a:solidFill>
              </a:rPr>
              <a:t>’multi interpretable’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</a:p>
          <a:p>
            <a:pPr marL="971550" lvl="1" indent="-514350" algn="just">
              <a:buFont typeface="+mj-lt"/>
              <a:buAutoNum type="arabicPeriod"/>
              <a:defRPr/>
            </a:pPr>
            <a:r>
              <a:rPr lang="en-US" sz="2400" b="1" dirty="0" err="1">
                <a:solidFill>
                  <a:schemeClr val="tx1"/>
                </a:solidFill>
              </a:rPr>
              <a:t>disesuaikan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dengan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tuntutan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jaman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masyarakat</a:t>
            </a:r>
            <a:r>
              <a:rPr lang="en-US" sz="2400" b="1" dirty="0">
                <a:solidFill>
                  <a:schemeClr val="tx1"/>
                </a:solidFill>
              </a:rPr>
              <a:t> yang </a:t>
            </a:r>
            <a:r>
              <a:rPr lang="en-US" sz="2400" b="1" dirty="0" err="1">
                <a:solidFill>
                  <a:schemeClr val="tx1"/>
                </a:solidFill>
              </a:rPr>
              <a:t>berubah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</a:p>
          <a:p>
            <a:pPr algn="just"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458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" name="Shape 857"/>
          <p:cNvSpPr/>
          <p:nvPr/>
        </p:nvSpPr>
        <p:spPr>
          <a:xfrm>
            <a:off x="215516" y="177378"/>
            <a:ext cx="8712968" cy="4788744"/>
          </a:xfrm>
          <a:prstGeom prst="frame">
            <a:avLst>
              <a:gd name="adj1" fmla="val 890"/>
            </a:avLst>
          </a:prstGeom>
          <a:solidFill>
            <a:srgbClr val="32AEB8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8" name="Shape 858"/>
          <p:cNvSpPr/>
          <p:nvPr/>
        </p:nvSpPr>
        <p:spPr>
          <a:xfrm>
            <a:off x="6651775" y="0"/>
            <a:ext cx="2016224" cy="5143500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9" name="Shape 859"/>
          <p:cNvSpPr txBox="1"/>
          <p:nvPr/>
        </p:nvSpPr>
        <p:spPr>
          <a:xfrm>
            <a:off x="6763891" y="771302"/>
            <a:ext cx="1904107" cy="144040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6" algn="ctr"/>
            <a:r>
              <a:rPr lang="en-US" sz="2800" b="1" dirty="0"/>
              <a:t>ALASAN AMANDEMEN </a:t>
            </a:r>
            <a:r>
              <a:rPr lang="en-US" sz="2800" dirty="0"/>
              <a:t/>
            </a:r>
            <a:br>
              <a:rPr lang="en-US" sz="2800" dirty="0"/>
            </a:b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861" name="Shape 861"/>
          <p:cNvSpPr txBox="1"/>
          <p:nvPr/>
        </p:nvSpPr>
        <p:spPr>
          <a:xfrm>
            <a:off x="627990" y="992096"/>
            <a:ext cx="5688632" cy="396044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514350" indent="-514350" algn="just">
              <a:buFont typeface="+mj-lt"/>
              <a:buAutoNum type="arabicPeriod"/>
              <a:defRPr/>
            </a:pPr>
            <a:r>
              <a:rPr lang="en-US" sz="2000" b="1" dirty="0" err="1">
                <a:solidFill>
                  <a:schemeClr val="tx1"/>
                </a:solidFill>
              </a:rPr>
              <a:t>alasan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historis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yaitu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disusunnya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tergesa-gesa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US" sz="2000" b="1" dirty="0" err="1">
                <a:solidFill>
                  <a:schemeClr val="tx1"/>
                </a:solidFill>
              </a:rPr>
              <a:t>alasan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filosofis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yaitu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campuran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paham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negara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hukum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kekuasaan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US" sz="2000" b="1" dirty="0" err="1">
                <a:solidFill>
                  <a:schemeClr val="tx1"/>
                </a:solidFill>
              </a:rPr>
              <a:t>alasan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teoritis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yaitu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pandangan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konstitusi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sebagai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pembatas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kekuasaan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negara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US" sz="2000" b="1" dirty="0" err="1">
                <a:solidFill>
                  <a:schemeClr val="tx1"/>
                </a:solidFill>
              </a:rPr>
              <a:t>alasan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praktis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yaitu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prakteknya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selalu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berubah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US" sz="2000" b="1" dirty="0" err="1">
                <a:solidFill>
                  <a:schemeClr val="tx1"/>
                </a:solidFill>
              </a:rPr>
              <a:t>alasan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yuridis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yaitu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pasal</a:t>
            </a:r>
            <a:r>
              <a:rPr lang="en-US" sz="2000" b="1" dirty="0">
                <a:solidFill>
                  <a:schemeClr val="tx1"/>
                </a:solidFill>
              </a:rPr>
              <a:t> 37 UUD 1945 </a:t>
            </a:r>
          </a:p>
        </p:txBody>
      </p:sp>
    </p:spTree>
    <p:extLst>
      <p:ext uri="{BB962C8B-B14F-4D97-AF65-F5344CB8AC3E}">
        <p14:creationId xmlns:p14="http://schemas.microsoft.com/office/powerpoint/2010/main" val="203381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" name="Shape 857"/>
          <p:cNvSpPr/>
          <p:nvPr/>
        </p:nvSpPr>
        <p:spPr>
          <a:xfrm>
            <a:off x="215516" y="177378"/>
            <a:ext cx="8712968" cy="4788744"/>
          </a:xfrm>
          <a:prstGeom prst="frame">
            <a:avLst>
              <a:gd name="adj1" fmla="val 890"/>
            </a:avLst>
          </a:prstGeom>
          <a:solidFill>
            <a:srgbClr val="32AEB8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8" name="Shape 858"/>
          <p:cNvSpPr/>
          <p:nvPr/>
        </p:nvSpPr>
        <p:spPr>
          <a:xfrm>
            <a:off x="6651775" y="0"/>
            <a:ext cx="2016224" cy="5143500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9" name="Shape 859"/>
          <p:cNvSpPr txBox="1"/>
          <p:nvPr/>
        </p:nvSpPr>
        <p:spPr>
          <a:xfrm>
            <a:off x="6763891" y="771302"/>
            <a:ext cx="1904107" cy="144040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6" algn="ctr"/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prakteknya</a:t>
            </a:r>
            <a:r>
              <a:rPr lang="en-US" sz="2800" b="1" dirty="0"/>
              <a:t> (</a:t>
            </a:r>
            <a:r>
              <a:rPr lang="en-US" sz="2800" b="1" dirty="0" err="1"/>
              <a:t>Amandemen</a:t>
            </a:r>
            <a:r>
              <a:rPr lang="en-US" sz="2800" b="1" dirty="0"/>
              <a:t> 1, 2, 3 </a:t>
            </a:r>
            <a:r>
              <a:rPr lang="en-US" sz="2800" b="1" dirty="0" err="1"/>
              <a:t>dan</a:t>
            </a:r>
            <a:r>
              <a:rPr lang="en-US" sz="2800" b="1" dirty="0"/>
              <a:t> 4)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861" name="Shape 861"/>
          <p:cNvSpPr txBox="1"/>
          <p:nvPr/>
        </p:nvSpPr>
        <p:spPr>
          <a:xfrm>
            <a:off x="635759" y="555526"/>
            <a:ext cx="5688632" cy="403244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971550" lvl="1" indent="-514350" algn="just" eaLnBrk="1" hangingPunct="1">
              <a:buFont typeface="Calibri" pitchFamily="34" charset="0"/>
              <a:buAutoNum type="arabicParenR"/>
            </a:pPr>
            <a:r>
              <a:rPr lang="en-US" sz="2400" b="1" dirty="0" err="1">
                <a:solidFill>
                  <a:schemeClr val="tx1"/>
                </a:solidFill>
              </a:rPr>
              <a:t>mengubah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rumusan</a:t>
            </a:r>
            <a:r>
              <a:rPr lang="en-US" sz="2400" b="1" dirty="0">
                <a:solidFill>
                  <a:schemeClr val="tx1"/>
                </a:solidFill>
              </a:rPr>
              <a:t> yang </a:t>
            </a:r>
            <a:r>
              <a:rPr lang="en-US" sz="2400" b="1" dirty="0" err="1">
                <a:solidFill>
                  <a:schemeClr val="tx1"/>
                </a:solidFill>
              </a:rPr>
              <a:t>telah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ada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</a:p>
          <a:p>
            <a:pPr marL="971550" lvl="1" indent="-514350" algn="just" eaLnBrk="1" hangingPunct="1">
              <a:buFont typeface="Calibri" pitchFamily="34" charset="0"/>
              <a:buAutoNum type="arabicParenR"/>
            </a:pPr>
            <a:r>
              <a:rPr lang="en-US" sz="2400" b="1" dirty="0" err="1">
                <a:solidFill>
                  <a:schemeClr val="tx1"/>
                </a:solidFill>
              </a:rPr>
              <a:t>membuat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rumusan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baru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sama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sekali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</a:p>
          <a:p>
            <a:pPr marL="971550" lvl="1" indent="-514350" algn="just" eaLnBrk="1" hangingPunct="1">
              <a:buFont typeface="Calibri" pitchFamily="34" charset="0"/>
              <a:buAutoNum type="arabicParenR"/>
            </a:pPr>
            <a:r>
              <a:rPr lang="en-US" sz="2400" b="1" dirty="0" err="1">
                <a:solidFill>
                  <a:schemeClr val="tx1"/>
                </a:solidFill>
              </a:rPr>
              <a:t>menghapus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atau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menghilangkan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rumusan</a:t>
            </a:r>
            <a:r>
              <a:rPr lang="en-US" sz="2400" b="1" dirty="0">
                <a:solidFill>
                  <a:schemeClr val="tx1"/>
                </a:solidFill>
              </a:rPr>
              <a:t> yang </a:t>
            </a:r>
            <a:r>
              <a:rPr lang="en-US" sz="2400" b="1" dirty="0" err="1">
                <a:solidFill>
                  <a:schemeClr val="tx1"/>
                </a:solidFill>
              </a:rPr>
              <a:t>ada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</a:p>
          <a:p>
            <a:pPr marL="971550" lvl="1" indent="-514350" algn="just" eaLnBrk="1" hangingPunct="1">
              <a:buFont typeface="Calibri" pitchFamily="34" charset="0"/>
              <a:buAutoNum type="arabicParenR"/>
            </a:pPr>
            <a:r>
              <a:rPr lang="en-US" sz="2400" b="1" dirty="0" err="1">
                <a:solidFill>
                  <a:schemeClr val="tx1"/>
                </a:solidFill>
              </a:rPr>
              <a:t>memindahkan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rumusan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pasal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dalam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rumusan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ayat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atau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sebaliknya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532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" name="Shape 857"/>
          <p:cNvSpPr/>
          <p:nvPr/>
        </p:nvSpPr>
        <p:spPr>
          <a:xfrm>
            <a:off x="215516" y="177378"/>
            <a:ext cx="8712968" cy="4788744"/>
          </a:xfrm>
          <a:prstGeom prst="frame">
            <a:avLst>
              <a:gd name="adj1" fmla="val 890"/>
            </a:avLst>
          </a:prstGeom>
          <a:solidFill>
            <a:srgbClr val="32AEB8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8" name="Shape 858"/>
          <p:cNvSpPr/>
          <p:nvPr/>
        </p:nvSpPr>
        <p:spPr>
          <a:xfrm>
            <a:off x="6651775" y="0"/>
            <a:ext cx="2016224" cy="5143500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9" name="Shape 859"/>
          <p:cNvSpPr txBox="1"/>
          <p:nvPr/>
        </p:nvSpPr>
        <p:spPr>
          <a:xfrm>
            <a:off x="6763891" y="771302"/>
            <a:ext cx="1984573" cy="144040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6" algn="ctr"/>
            <a:r>
              <a:rPr lang="en-US" sz="2800" b="1" dirty="0"/>
              <a:t>AMANDEMEN UUD 1945</a:t>
            </a:r>
            <a:endParaRPr lang="id-ID" sz="2800" dirty="0">
              <a:solidFill>
                <a:schemeClr val="bg1"/>
              </a:solidFill>
            </a:endParaRPr>
          </a:p>
        </p:txBody>
      </p:sp>
      <p:sp>
        <p:nvSpPr>
          <p:cNvPr id="861" name="Shape 861"/>
          <p:cNvSpPr txBox="1"/>
          <p:nvPr/>
        </p:nvSpPr>
        <p:spPr>
          <a:xfrm>
            <a:off x="395536" y="591530"/>
            <a:ext cx="5688632" cy="396044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514350" indent="-514350" algn="just">
              <a:buFont typeface="+mj-lt"/>
              <a:buAutoNum type="arabicPeriod"/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Amandemen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pertama</a:t>
            </a:r>
            <a:r>
              <a:rPr lang="en-US" sz="2800" b="1" dirty="0">
                <a:solidFill>
                  <a:schemeClr val="tx1"/>
                </a:solidFill>
              </a:rPr>
              <a:t> (19 </a:t>
            </a:r>
            <a:r>
              <a:rPr lang="en-US" sz="2800" b="1" dirty="0" err="1">
                <a:solidFill>
                  <a:schemeClr val="tx1"/>
                </a:solidFill>
              </a:rPr>
              <a:t>Oktober</a:t>
            </a:r>
            <a:r>
              <a:rPr lang="en-US" sz="2800" b="1" dirty="0">
                <a:solidFill>
                  <a:schemeClr val="tx1"/>
                </a:solidFill>
              </a:rPr>
              <a:t> 1999)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Amandemen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kedua</a:t>
            </a:r>
            <a:r>
              <a:rPr lang="en-US" sz="2800" b="1" dirty="0">
                <a:solidFill>
                  <a:schemeClr val="tx1"/>
                </a:solidFill>
              </a:rPr>
              <a:t> (18 </a:t>
            </a:r>
            <a:r>
              <a:rPr lang="en-US" sz="2800" b="1" dirty="0" err="1">
                <a:solidFill>
                  <a:schemeClr val="tx1"/>
                </a:solidFill>
              </a:rPr>
              <a:t>Agustus</a:t>
            </a:r>
            <a:r>
              <a:rPr lang="en-US" sz="2800" b="1" dirty="0">
                <a:solidFill>
                  <a:schemeClr val="tx1"/>
                </a:solidFill>
              </a:rPr>
              <a:t> 2000)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Amandemen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ketiga</a:t>
            </a:r>
            <a:r>
              <a:rPr lang="en-US" sz="2800" b="1" dirty="0">
                <a:solidFill>
                  <a:schemeClr val="tx1"/>
                </a:solidFill>
              </a:rPr>
              <a:t> (10 November 2001)</a:t>
            </a:r>
          </a:p>
          <a:p>
            <a:pPr marL="514350" indent="-514350" algn="just">
              <a:buFont typeface="+mj-lt"/>
              <a:buAutoNum type="arabicPeriod"/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Amandemen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keempat</a:t>
            </a:r>
            <a:r>
              <a:rPr lang="en-US" sz="2800" b="1" dirty="0">
                <a:solidFill>
                  <a:schemeClr val="tx1"/>
                </a:solidFill>
              </a:rPr>
              <a:t> (18 </a:t>
            </a:r>
            <a:r>
              <a:rPr lang="en-US" sz="2800" b="1" dirty="0" err="1">
                <a:solidFill>
                  <a:schemeClr val="tx1"/>
                </a:solidFill>
              </a:rPr>
              <a:t>Agustus</a:t>
            </a:r>
            <a:r>
              <a:rPr lang="en-US" sz="2800" b="1" dirty="0">
                <a:solidFill>
                  <a:schemeClr val="tx1"/>
                </a:solidFill>
              </a:rPr>
              <a:t> 2002)</a:t>
            </a:r>
          </a:p>
          <a:p>
            <a:pPr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858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" name="Shape 880"/>
          <p:cNvSpPr txBox="1">
            <a:spLocks noGrp="1"/>
          </p:cNvSpPr>
          <p:nvPr>
            <p:ph type="title"/>
          </p:nvPr>
        </p:nvSpPr>
        <p:spPr>
          <a:xfrm>
            <a:off x="3575" y="3604550"/>
            <a:ext cx="9144000" cy="601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 dirty="0" smtClean="0">
                <a:solidFill>
                  <a:schemeClr val="dk1"/>
                </a:solidFill>
              </a:rPr>
              <a:t>T</a:t>
            </a:r>
            <a:r>
              <a:rPr lang="id-ID" dirty="0" smtClean="0">
                <a:solidFill>
                  <a:schemeClr val="dk1"/>
                </a:solidFill>
              </a:rPr>
              <a:t>ERIMAKASIH</a:t>
            </a:r>
            <a:endParaRPr lang="en" dirty="0">
              <a:solidFill>
                <a:schemeClr val="dk1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ALHAMDULILLAH…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nts Slide Master">
  <a:themeElements>
    <a:clrScheme name="Custom 46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288</Words>
  <Application>Microsoft Office PowerPoint</Application>
  <PresentationFormat>On-screen Show (16:9)</PresentationFormat>
  <Paragraphs>43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Contents Slide Master</vt:lpstr>
      <vt:lpstr>AMANDEMEN UUD 1945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PANCASILA SEBAGAI SISTEM DAN NILAI ETIKA</dc:title>
  <dc:creator>Silvia</dc:creator>
  <cp:lastModifiedBy>user</cp:lastModifiedBy>
  <cp:revision>24</cp:revision>
  <dcterms:modified xsi:type="dcterms:W3CDTF">2017-12-13T13:36:50Z</dcterms:modified>
</cp:coreProperties>
</file>