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303" r:id="rId2"/>
    <p:sldId id="259" r:id="rId3"/>
    <p:sldId id="268" r:id="rId4"/>
    <p:sldId id="269" r:id="rId5"/>
    <p:sldId id="270" r:id="rId6"/>
    <p:sldId id="308" r:id="rId7"/>
    <p:sldId id="271" r:id="rId8"/>
    <p:sldId id="272" r:id="rId9"/>
    <p:sldId id="273" r:id="rId10"/>
    <p:sldId id="275" r:id="rId11"/>
    <p:sldId id="276" r:id="rId12"/>
    <p:sldId id="277" r:id="rId13"/>
    <p:sldId id="305" r:id="rId14"/>
    <p:sldId id="278" r:id="rId15"/>
    <p:sldId id="279" r:id="rId16"/>
    <p:sldId id="282" r:id="rId17"/>
    <p:sldId id="307" r:id="rId18"/>
    <p:sldId id="306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300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0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08/02/2017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DESAIN</a:t>
            </a:r>
            <a:endParaRPr kumimoji="0" lang="id-ID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  <p:pic>
        <p:nvPicPr>
          <p:cNvPr id="5" name="Picture 2" descr="D:\Kampus baru\DESIGN\GEDUNG\G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-1371600"/>
            <a:ext cx="8229600" cy="3276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Project </a:t>
            </a: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HERMAN S. MBA</a:t>
            </a:r>
            <a:endParaRPr kumimoji="1" lang="en-US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4953000"/>
            <a:ext cx="7827963" cy="1524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Magister </a:t>
            </a:r>
            <a:r>
              <a:rPr kumimoji="1" lang="en-US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Desain</a:t>
            </a:r>
            <a:endParaRPr kumimoji="1" lang="id-ID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endParaRPr kumimoji="1" lang="id-ID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Universitas Komputer Indonesia</a:t>
            </a:r>
            <a:endParaRPr kumimoji="1"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Larson</a:t>
            </a:r>
            <a:r>
              <a:rPr lang="id-ID" dirty="0"/>
              <a:t>, E.W., Gray, C.F., </a:t>
            </a:r>
            <a:r>
              <a:rPr lang="id-ID" dirty="0" smtClean="0"/>
              <a:t>201</a:t>
            </a:r>
            <a:r>
              <a:rPr lang="en-US" dirty="0" smtClean="0"/>
              <a:t>4</a:t>
            </a:r>
            <a:r>
              <a:rPr lang="id-ID" dirty="0" smtClean="0"/>
              <a:t>. </a:t>
            </a:r>
            <a:r>
              <a:rPr lang="id-ID" dirty="0"/>
              <a:t>Project Management: The Managerial Process, </a:t>
            </a:r>
            <a:r>
              <a:rPr lang="en-US" dirty="0" smtClean="0"/>
              <a:t>6</a:t>
            </a:r>
            <a:r>
              <a:rPr lang="id-ID" dirty="0" smtClean="0"/>
              <a:t>th </a:t>
            </a:r>
            <a:r>
              <a:rPr lang="id-ID" dirty="0"/>
              <a:t>Ed., Mc. Graw Hill.</a:t>
            </a:r>
            <a:endParaRPr lang="en-US" dirty="0"/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Microsoft Project 2007/2010/2013</a:t>
            </a:r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600" dirty="0" smtClean="0"/>
              <a:t>Project management maturity model are used to allow organization to benchmark the best practices of successfull project management firms</a:t>
            </a:r>
            <a:endParaRPr lang="id-ID" sz="36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458200" cy="3505200"/>
          </a:xfrm>
        </p:spPr>
        <p:txBody>
          <a:bodyPr/>
          <a:lstStyle/>
          <a:p>
            <a:pPr>
              <a:buNone/>
              <a:defRPr/>
            </a:pPr>
            <a:r>
              <a:rPr lang="id-ID" sz="4000" dirty="0" smtClean="0">
                <a:latin typeface="Arial" charset="0"/>
              </a:rPr>
              <a:t>	</a:t>
            </a:r>
            <a:r>
              <a:rPr lang="en-US" sz="4000" dirty="0" smtClean="0">
                <a:latin typeface="Arial" charset="0"/>
              </a:rPr>
              <a:t>A </a:t>
            </a:r>
            <a:r>
              <a:rPr lang="en-US" sz="4000" b="1" dirty="0" smtClean="0">
                <a:latin typeface="Arial" charset="0"/>
              </a:rPr>
              <a:t>project</a:t>
            </a:r>
            <a:r>
              <a:rPr lang="en-US" sz="4000" dirty="0" smtClean="0">
                <a:latin typeface="Arial" charset="0"/>
              </a:rPr>
              <a:t> is “a temporary endeavor undertaken to create a unique product, service, or result” </a:t>
            </a:r>
            <a:r>
              <a:rPr lang="en-US" dirty="0" smtClean="0">
                <a:latin typeface="Arial" charset="0"/>
              </a:rPr>
              <a:t>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685800"/>
            <a:ext cx="3276601" cy="197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600" dirty="0" smtClean="0"/>
              <a:t>Complex, one-time processses</a:t>
            </a:r>
          </a:p>
          <a:p>
            <a:pPr>
              <a:defRPr/>
            </a:pPr>
            <a:r>
              <a:rPr lang="id-ID" sz="3600" dirty="0" smtClean="0"/>
              <a:t>Limited by budget, schedule, and resources</a:t>
            </a:r>
          </a:p>
          <a:p>
            <a:pPr>
              <a:defRPr/>
            </a:pPr>
            <a:r>
              <a:rPr lang="id-ID" sz="3600" dirty="0" smtClean="0"/>
              <a:t>Developed to resolve a clear goal or set of goals</a:t>
            </a:r>
          </a:p>
          <a:p>
            <a:pPr>
              <a:defRPr/>
            </a:pPr>
            <a:r>
              <a:rPr lang="id-ID" sz="3600" dirty="0" smtClean="0"/>
              <a:t>Customer focused</a:t>
            </a:r>
            <a:endParaRPr lang="id-ID" sz="36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Current Drivers of Project 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Compression of  the Product Life Cycle</a:t>
            </a:r>
          </a:p>
          <a:p>
            <a:r>
              <a:rPr lang="en-US" sz="3200" dirty="0" smtClean="0"/>
              <a:t>Knowledge explosion</a:t>
            </a:r>
          </a:p>
          <a:p>
            <a:r>
              <a:rPr lang="en-US" sz="3200" dirty="0" smtClean="0"/>
              <a:t>Triple Bottom line (planet, people, profit)</a:t>
            </a:r>
          </a:p>
          <a:p>
            <a:r>
              <a:rPr lang="en-US" sz="3200" dirty="0" smtClean="0"/>
              <a:t>Corporate Downsizing</a:t>
            </a:r>
          </a:p>
          <a:p>
            <a:r>
              <a:rPr lang="en-US" sz="3200" dirty="0" smtClean="0"/>
              <a:t>Increased Costumer Focused</a:t>
            </a:r>
          </a:p>
          <a:p>
            <a:r>
              <a:rPr lang="en-US" sz="3200" dirty="0" smtClean="0"/>
              <a:t>Small Project, Represent Big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4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</a:t>
            </a:r>
            <a:r>
              <a:rPr lang="en-US" sz="2800" dirty="0"/>
              <a:t>o</a:t>
            </a:r>
            <a:r>
              <a:rPr lang="id-ID" sz="2800" dirty="0" smtClean="0"/>
              <a:t>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79382"/>
              </p:ext>
            </p:extLst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541</TotalTime>
  <Words>866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PowerPoint Presentation</vt:lpstr>
      <vt:lpstr>REFERENCE</vt:lpstr>
      <vt:lpstr>PowerPoint Presentation</vt:lpstr>
      <vt:lpstr>PowerPoint Presentation</vt:lpstr>
      <vt:lpstr>ELEMENTS OF PROJECTS</vt:lpstr>
      <vt:lpstr>Current Drivers of Project Management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Project Life Cycles and Their Effects</vt:lpstr>
      <vt:lpstr>PowerPoint Presentation</vt:lpstr>
      <vt:lpstr>DETERMINANT OF PROJECT SUCCESS</vt:lpstr>
      <vt:lpstr>Four Dimensions of Project Success Importance</vt:lpstr>
      <vt:lpstr>What Help Project Succeed</vt:lpstr>
      <vt:lpstr>PowerPoint Presentation</vt:lpstr>
      <vt:lpstr>PowerPoint Presentation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Herman</cp:lastModifiedBy>
  <cp:revision>65</cp:revision>
  <dcterms:created xsi:type="dcterms:W3CDTF">2011-09-20T15:42:42Z</dcterms:created>
  <dcterms:modified xsi:type="dcterms:W3CDTF">2017-02-08T00:08:36Z</dcterms:modified>
</cp:coreProperties>
</file>