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129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7CFA4-F266-4FA5-9F85-028D6E366962}" type="datetimeFigureOut">
              <a:rPr lang="en-US" smtClean="0"/>
              <a:t>3/13/2015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3B1BB-920B-465D-A81C-A75CDE353D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62873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7CFA4-F266-4FA5-9F85-028D6E366962}" type="datetimeFigureOut">
              <a:rPr lang="en-US" smtClean="0"/>
              <a:t>3/13/2015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3B1BB-920B-465D-A81C-A75CDE353D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9819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7CFA4-F266-4FA5-9F85-028D6E366962}" type="datetimeFigureOut">
              <a:rPr lang="en-US" smtClean="0"/>
              <a:t>3/13/2015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3B1BB-920B-465D-A81C-A75CDE353D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588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7CFA4-F266-4FA5-9F85-028D6E366962}" type="datetimeFigureOut">
              <a:rPr lang="en-US" smtClean="0"/>
              <a:t>3/13/2015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3B1BB-920B-465D-A81C-A75CDE353D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4834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7CFA4-F266-4FA5-9F85-028D6E366962}" type="datetimeFigureOut">
              <a:rPr lang="en-US" smtClean="0"/>
              <a:t>3/13/2015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3B1BB-920B-465D-A81C-A75CDE353D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7773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7CFA4-F266-4FA5-9F85-028D6E366962}" type="datetimeFigureOut">
              <a:rPr lang="en-US" smtClean="0"/>
              <a:t>3/13/2015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3B1BB-920B-465D-A81C-A75CDE353D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1573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7CFA4-F266-4FA5-9F85-028D6E366962}" type="datetimeFigureOut">
              <a:rPr lang="en-US" smtClean="0"/>
              <a:t>3/13/2015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3B1BB-920B-465D-A81C-A75CDE353D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3382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7CFA4-F266-4FA5-9F85-028D6E366962}" type="datetimeFigureOut">
              <a:rPr lang="en-US" smtClean="0"/>
              <a:t>3/13/2015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3B1BB-920B-465D-A81C-A75CDE353D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7808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7CFA4-F266-4FA5-9F85-028D6E366962}" type="datetimeFigureOut">
              <a:rPr lang="en-US" smtClean="0"/>
              <a:t>3/13/2015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3B1BB-920B-465D-A81C-A75CDE353D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7185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7CFA4-F266-4FA5-9F85-028D6E366962}" type="datetimeFigureOut">
              <a:rPr lang="en-US" smtClean="0"/>
              <a:t>3/13/2015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3B1BB-920B-465D-A81C-A75CDE353D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2380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7CFA4-F266-4FA5-9F85-028D6E366962}" type="datetimeFigureOut">
              <a:rPr lang="en-US" smtClean="0"/>
              <a:t>3/13/2015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3B1BB-920B-465D-A81C-A75CDE353D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1082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27CFA4-F266-4FA5-9F85-028D6E366962}" type="datetimeFigureOut">
              <a:rPr lang="en-US" smtClean="0"/>
              <a:t>3/13/2015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63B1BB-920B-465D-A81C-A75CDE353D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569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enterpris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1400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5389798"/>
            <a:ext cx="6858000" cy="92309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Proses </a:t>
            </a:r>
            <a:r>
              <a:rPr lang="en-US" dirty="0" err="1" smtClean="0"/>
              <a:t>Bisnis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1890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3722" y="1690689"/>
            <a:ext cx="7536556" cy="47632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8254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801" y="1825625"/>
            <a:ext cx="8602397" cy="3305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3494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82994"/>
            <a:ext cx="7886700" cy="1325563"/>
          </a:xfrm>
        </p:spPr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5765" y="1197736"/>
            <a:ext cx="6083653" cy="454981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06532" y="1872847"/>
            <a:ext cx="2729403" cy="1775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6981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0047" y="1370601"/>
            <a:ext cx="5314013" cy="399328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25457" y="1843095"/>
            <a:ext cx="3314837" cy="19988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2139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457422" y="2050919"/>
            <a:ext cx="3190559" cy="222567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9806" y="1384629"/>
            <a:ext cx="5427971" cy="40631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4754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250" y="2187832"/>
            <a:ext cx="5482777" cy="383947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96626" y="2432601"/>
            <a:ext cx="3436019" cy="1393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0058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475</TotalTime>
  <Words>4</Words>
  <Application>Microsoft Office PowerPoint</Application>
  <PresentationFormat>On-screen Show (4:3)</PresentationFormat>
  <Paragraphs>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Fungsi dan Proses Bisnis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FatanAlfarisi</dc:creator>
  <cp:lastModifiedBy>FatanAlfarisi</cp:lastModifiedBy>
  <cp:revision>8</cp:revision>
  <dcterms:created xsi:type="dcterms:W3CDTF">2015-03-02T16:30:57Z</dcterms:created>
  <dcterms:modified xsi:type="dcterms:W3CDTF">2015-03-13T04:27:59Z</dcterms:modified>
</cp:coreProperties>
</file>