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1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30746-0EFD-45FF-817C-B543489BEFEC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985CB-032B-4D0E-BCF0-EA95BB242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052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85CB-032B-4D0E-BCF0-EA95BB2429A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00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85CB-032B-4D0E-BCF0-EA95BB2429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3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85CB-032B-4D0E-BCF0-EA95BB2429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172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85CB-032B-4D0E-BCF0-EA95BB2429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82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85CB-032B-4D0E-BCF0-EA95BB2429A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37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85CB-032B-4D0E-BCF0-EA95BB2429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3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985CB-032B-4D0E-BCF0-EA95BB2429A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8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7159C-AF9A-4977-A39A-EBA511DD7EAD}" type="datetime1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PEMROGRAMAN WEB LANJUT [CHAPTER 1]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C625F-15CD-4EB4-9F1E-8131AC78F4C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355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AF5B4-3D5A-47D5-87F3-F896068138B0}" type="datetime1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PEMROGRAMAN WEB LANJUT [CHAPTER 1]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C625F-15CD-4EB4-9F1E-8131AC78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2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64BE4-7972-4D53-9C46-EABD7FFD827E}" type="datetime1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PEMROGRAMAN WEB LANJUT [CHAPTER 1]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C625F-15CD-4EB4-9F1E-8131AC78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7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18744-340D-4F5F-937F-04ECB7968A1D}" type="datetime1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PEMROGRAMAN WEB LANJUT [CHAPTER 1]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C625F-15CD-4EB4-9F1E-8131AC78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05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76D59-C7F7-437C-AF04-E8A7389DAF77}" type="datetime1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PEMROGRAMAN WEB LANJUT [CHAPTER 1]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C625F-15CD-4EB4-9F1E-8131AC78F4C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730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47432-16B9-4623-8200-016DD6B994C4}" type="datetime1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PEMROGRAMAN WEB LANJUT [CHAPTER 1]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C625F-15CD-4EB4-9F1E-8131AC78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72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8AA19-4223-4329-9612-337924C274D8}" type="datetime1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PEMROGRAMAN WEB LANJUT [CHAPTER 1]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C625F-15CD-4EB4-9F1E-8131AC78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66E7-AD65-4764-BEE4-E7FAAE651CDE}" type="datetime1">
              <a:rPr lang="en-US" smtClean="0"/>
              <a:t>9/22/2017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PEMROGRAMAN WEB LANJUT [CHAPTER 1]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C625F-15CD-4EB4-9F1E-8131AC78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36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82E4A-7411-49F1-A009-E2B2EA466988}" type="datetime1">
              <a:rPr lang="en-US" smtClean="0"/>
              <a:t>9/22/2017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nn-NO" smtClean="0"/>
              <a:t>PEMROGRAMAN WEB LANJUT [CHAPTER 1]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C625F-15CD-4EB4-9F1E-8131AC78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36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9387B45-400F-405B-86FB-B8EF18A8702F}" type="datetime1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nn-NO" smtClean="0"/>
              <a:t>PEMROGRAMAN WEB LANJUT [CHAPTER 1]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3C625F-15CD-4EB4-9F1E-8131AC78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8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AEA57-8CF3-4BEB-B37C-3042438AFD95}" type="datetime1">
              <a:rPr lang="en-US" smtClean="0"/>
              <a:t>9/22/2017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PEMROGRAMAN WEB LANJUT [CHAPTER 1]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C625F-15CD-4EB4-9F1E-8131AC78F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2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2AB3465-303C-4C73-A604-DF0C18DF5273}" type="datetime1">
              <a:rPr lang="en-US" smtClean="0"/>
              <a:t>9/22/2017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nn-NO" smtClean="0"/>
              <a:t>PEMROGRAMAN WEB LANJUT [CHAPTER 1]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13C625F-15CD-4EB4-9F1E-8131AC78F4C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5054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PEMROGRAMAN WEB LANJUT – PHP [Chapter 1]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M. Rajab </a:t>
            </a:r>
            <a:r>
              <a:rPr lang="en-US" b="1" dirty="0" err="1" smtClean="0"/>
              <a:t>fachrizal</a:t>
            </a:r>
            <a:r>
              <a:rPr lang="en-US" b="1" dirty="0" smtClean="0"/>
              <a:t>, m. </a:t>
            </a:r>
            <a:r>
              <a:rPr lang="en-US" b="1" dirty="0" err="1" smtClean="0"/>
              <a:t>kom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Program </a:t>
            </a:r>
            <a:r>
              <a:rPr lang="en-US" b="1" dirty="0" err="1" smtClean="0"/>
              <a:t>studi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informasi</a:t>
            </a:r>
            <a:endParaRPr lang="en-US" b="1" dirty="0"/>
          </a:p>
        </p:txBody>
      </p:sp>
      <p:pic>
        <p:nvPicPr>
          <p:cNvPr id="5" name="Picture 4" descr="unik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323" y="758952"/>
            <a:ext cx="1315357" cy="1332895"/>
          </a:xfrm>
          <a:prstGeom prst="rect">
            <a:avLst/>
          </a:prstGeom>
          <a:noFill/>
          <a:ln>
            <a:noFill/>
          </a:ln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nn-NO" sz="1200" b="1" smtClean="0"/>
              <a:t>PEMROGRAMAN WEB LANJUT [CHAPTER 1]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26053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74077"/>
            <a:ext cx="10058400" cy="1450757"/>
          </a:xfrm>
        </p:spPr>
        <p:txBody>
          <a:bodyPr/>
          <a:lstStyle/>
          <a:p>
            <a:r>
              <a:rPr lang="en-US" b="1" dirty="0" smtClean="0"/>
              <a:t>CARA MENJALANKAN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5425" indent="-225425" algn="just">
              <a:buFont typeface="Wingdings" panose="05000000000000000000" pitchFamily="2" charset="2"/>
              <a:buChar char="Ø"/>
            </a:pPr>
            <a:r>
              <a:rPr lang="en-US" dirty="0" err="1" smtClean="0"/>
              <a:t>Simpan</a:t>
            </a:r>
            <a:r>
              <a:rPr lang="en-US" dirty="0" smtClean="0"/>
              <a:t> file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/ format </a:t>
            </a:r>
            <a:r>
              <a:rPr lang="en-US" b="1" dirty="0" smtClean="0"/>
              <a:t>.</a:t>
            </a:r>
            <a:r>
              <a:rPr lang="en-US" b="1" dirty="0" err="1" smtClean="0"/>
              <a:t>php</a:t>
            </a:r>
            <a:r>
              <a:rPr lang="en-US" dirty="0" smtClean="0"/>
              <a:t> di </a:t>
            </a:r>
            <a:r>
              <a:rPr lang="en-US" dirty="0" err="1" smtClean="0"/>
              <a:t>direktori</a:t>
            </a:r>
            <a:r>
              <a:rPr lang="en-US" dirty="0" smtClean="0"/>
              <a:t> </a:t>
            </a:r>
            <a:r>
              <a:rPr lang="en-US" b="1" dirty="0" smtClean="0"/>
              <a:t>C:\xampp\htdocs </a:t>
            </a:r>
            <a:endParaRPr lang="en-US" dirty="0"/>
          </a:p>
          <a:p>
            <a:pPr marL="225425" indent="-225425" algn="just">
              <a:buFont typeface="Wingdings" panose="05000000000000000000" pitchFamily="2" charset="2"/>
              <a:buChar char="Ø"/>
            </a:pPr>
            <a:r>
              <a:rPr lang="en-US" dirty="0" err="1" smtClean="0"/>
              <a:t>Buka</a:t>
            </a:r>
            <a:r>
              <a:rPr lang="en-US" dirty="0" smtClean="0"/>
              <a:t> browser,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ketikkan</a:t>
            </a:r>
            <a:r>
              <a:rPr lang="en-US" dirty="0" smtClean="0"/>
              <a:t> </a:t>
            </a:r>
            <a:r>
              <a:rPr lang="en-US" b="1" dirty="0" err="1" smtClean="0"/>
              <a:t>localhost</a:t>
            </a:r>
            <a:r>
              <a:rPr lang="en-US" b="1" dirty="0" smtClean="0"/>
              <a:t>/</a:t>
            </a:r>
            <a:r>
              <a:rPr lang="en-US" b="1" dirty="0" err="1" smtClean="0"/>
              <a:t>nama_file</a:t>
            </a:r>
            <a:r>
              <a:rPr lang="en-US" b="1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alamat</a:t>
            </a:r>
            <a:r>
              <a:rPr lang="en-US" dirty="0" smtClean="0"/>
              <a:t> URL</a:t>
            </a:r>
            <a:endParaRPr lang="en-US" b="1" dirty="0" smtClean="0"/>
          </a:p>
          <a:p>
            <a:pPr marL="0" indent="0" algn="just">
              <a:buNone/>
            </a:pPr>
            <a:r>
              <a:rPr lang="en-US" b="1" dirty="0" err="1" smtClean="0"/>
              <a:t>Contoh</a:t>
            </a:r>
            <a:r>
              <a:rPr lang="en-US" b="1" dirty="0" smtClean="0"/>
              <a:t> :</a:t>
            </a:r>
          </a:p>
          <a:p>
            <a:pPr marL="0" indent="0" algn="just">
              <a:buNone/>
            </a:pPr>
            <a:endParaRPr lang="en-US" b="1" dirty="0"/>
          </a:p>
          <a:p>
            <a:pPr algn="just"/>
            <a:endParaRPr lang="en-US" b="1" u="sng" dirty="0"/>
          </a:p>
        </p:txBody>
      </p:sp>
      <p:pic>
        <p:nvPicPr>
          <p:cNvPr id="4" name="Picture 3" descr="C:\Users\Rajab\Pictures\PHP-logo.svg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7560" y="6448092"/>
            <a:ext cx="691019" cy="388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uniko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9522" y="6384199"/>
            <a:ext cx="434911" cy="440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z="1200" b="1" smtClean="0"/>
              <a:t>PEMROGRAMAN WEB LANJUT [CHAPTER 1]</a:t>
            </a:r>
            <a:endParaRPr lang="en-US" sz="12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r="74132" b="75642"/>
          <a:stretch/>
        </p:blipFill>
        <p:spPr>
          <a:xfrm>
            <a:off x="1097280" y="3197578"/>
            <a:ext cx="5604145" cy="296686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7115787" y="3182411"/>
            <a:ext cx="3448162" cy="120032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b="1" dirty="0" err="1" smtClean="0"/>
              <a:t>Penting</a:t>
            </a:r>
            <a:r>
              <a:rPr lang="en-US" b="1" dirty="0" smtClean="0"/>
              <a:t>!!!</a:t>
            </a:r>
          </a:p>
          <a:p>
            <a:pPr algn="just"/>
            <a:r>
              <a:rPr lang="en-US" b="1" dirty="0" err="1" smtClean="0"/>
              <a:t>Pastikan</a:t>
            </a:r>
            <a:r>
              <a:rPr lang="en-US" b="1" dirty="0" smtClean="0"/>
              <a:t> web server </a:t>
            </a:r>
            <a:r>
              <a:rPr lang="en-US" b="1" dirty="0" err="1" smtClean="0"/>
              <a:t>xampp</a:t>
            </a:r>
            <a:r>
              <a:rPr lang="en-US" b="1" dirty="0" smtClean="0"/>
              <a:t> </a:t>
            </a:r>
            <a:r>
              <a:rPr lang="en-US" b="1" dirty="0" err="1" smtClean="0"/>
              <a:t>sudah</a:t>
            </a:r>
            <a:r>
              <a:rPr lang="en-US" b="1" dirty="0" smtClean="0"/>
              <a:t> </a:t>
            </a:r>
            <a:r>
              <a:rPr lang="en-US" b="1" dirty="0" err="1" smtClean="0"/>
              <a:t>aktif</a:t>
            </a:r>
            <a:r>
              <a:rPr lang="en-US" b="1" dirty="0" smtClean="0"/>
              <a:t> </a:t>
            </a:r>
            <a:r>
              <a:rPr lang="en-US" b="1" dirty="0" err="1" smtClean="0"/>
              <a:t>sebelum</a:t>
            </a:r>
            <a:r>
              <a:rPr lang="en-US" b="1" dirty="0" smtClean="0"/>
              <a:t> </a:t>
            </a:r>
            <a:r>
              <a:rPr lang="en-US" b="1" dirty="0" err="1" smtClean="0"/>
              <a:t>menjalankan</a:t>
            </a:r>
            <a:r>
              <a:rPr lang="en-US" b="1" dirty="0" smtClean="0"/>
              <a:t> file </a:t>
            </a:r>
            <a:r>
              <a:rPr lang="en-US" b="1" dirty="0" err="1" smtClean="0"/>
              <a:t>php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9423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 smtClean="0"/>
          </a:p>
          <a:p>
            <a:r>
              <a:rPr lang="en-US" dirty="0" err="1" smtClean="0"/>
              <a:t>Silabus</a:t>
            </a:r>
            <a:endParaRPr lang="en-US" dirty="0" smtClean="0"/>
          </a:p>
          <a:p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Web Base Programing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102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SISTEM 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+ </a:t>
            </a:r>
            <a:r>
              <a:rPr lang="en-US" dirty="0" err="1" smtClean="0"/>
              <a:t>Latihan</a:t>
            </a:r>
            <a:endParaRPr lang="en-US" dirty="0" smtClean="0"/>
          </a:p>
          <a:p>
            <a:pPr>
              <a:tabLst>
                <a:tab pos="3716338" algn="l"/>
              </a:tabLst>
            </a:pPr>
            <a:r>
              <a:rPr lang="en-US" dirty="0" err="1" smtClean="0"/>
              <a:t>Absensi</a:t>
            </a:r>
            <a:r>
              <a:rPr lang="en-US" dirty="0" smtClean="0"/>
              <a:t>	: max. 80% ( 3x bolos )</a:t>
            </a:r>
          </a:p>
          <a:p>
            <a:pPr>
              <a:tabLst>
                <a:tab pos="3716338" algn="l"/>
                <a:tab pos="6180138" algn="l"/>
              </a:tabLst>
            </a:pPr>
            <a:r>
              <a:rPr lang="en-US" smtClean="0"/>
              <a:t>Nilai </a:t>
            </a:r>
            <a:r>
              <a:rPr lang="en-US" dirty="0" err="1" smtClean="0"/>
              <a:t>Akhir</a:t>
            </a:r>
            <a:r>
              <a:rPr lang="en-US" dirty="0" smtClean="0"/>
              <a:t>	: </a:t>
            </a:r>
            <a:r>
              <a:rPr lang="en-US" dirty="0" err="1" smtClean="0"/>
              <a:t>Tugas</a:t>
            </a:r>
            <a:r>
              <a:rPr lang="en-US" dirty="0" smtClean="0"/>
              <a:t>	= 10 %</a:t>
            </a:r>
          </a:p>
          <a:p>
            <a:pPr marL="0" indent="0">
              <a:buNone/>
              <a:tabLst>
                <a:tab pos="3716338" algn="l"/>
                <a:tab pos="6180138" algn="l"/>
              </a:tabLst>
            </a:pPr>
            <a:r>
              <a:rPr lang="en-US" dirty="0"/>
              <a:t>	 </a:t>
            </a:r>
            <a:r>
              <a:rPr lang="en-US" dirty="0" smtClean="0"/>
              <a:t> Quiz	= 20 </a:t>
            </a:r>
            <a:r>
              <a:rPr lang="en-US" dirty="0"/>
              <a:t>%</a:t>
            </a:r>
            <a:endParaRPr lang="en-US" dirty="0" smtClean="0"/>
          </a:p>
          <a:p>
            <a:pPr marL="0" indent="0">
              <a:buNone/>
              <a:tabLst>
                <a:tab pos="3716338" algn="l"/>
                <a:tab pos="6180138" algn="l"/>
              </a:tabLst>
            </a:pPr>
            <a:r>
              <a:rPr lang="en-US" dirty="0"/>
              <a:t>	 </a:t>
            </a:r>
            <a:r>
              <a:rPr lang="en-US" dirty="0" smtClean="0"/>
              <a:t> UTS	= 30 </a:t>
            </a:r>
            <a:r>
              <a:rPr lang="en-US" dirty="0"/>
              <a:t>%</a:t>
            </a:r>
            <a:endParaRPr lang="en-US" dirty="0" smtClean="0"/>
          </a:p>
          <a:p>
            <a:pPr marL="0" indent="0">
              <a:buNone/>
              <a:tabLst>
                <a:tab pos="3716338" algn="l"/>
                <a:tab pos="6180138" algn="l"/>
              </a:tabLst>
            </a:pPr>
            <a:r>
              <a:rPr lang="en-US" dirty="0"/>
              <a:t>	 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	= 40 </a:t>
            </a:r>
            <a:r>
              <a:rPr lang="en-US" dirty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2064086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67347"/>
              </p:ext>
            </p:extLst>
          </p:nvPr>
        </p:nvGraphicFramePr>
        <p:xfrm>
          <a:off x="2426918" y="1859071"/>
          <a:ext cx="71628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Pertemuan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Materi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Materi</a:t>
                      </a:r>
                      <a:r>
                        <a:rPr lang="en-US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Pengenalan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Matakuliah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Konsep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Dasar</a:t>
                      </a:r>
                      <a:r>
                        <a:rPr lang="en-US" dirty="0" smtClean="0"/>
                        <a:t> Web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Materi</a:t>
                      </a:r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Pengenalan Web Server,  Web Editor, Web Browser dan PHP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Materi</a:t>
                      </a:r>
                      <a:r>
                        <a:rPr lang="en-US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Mengenal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Elemen-elemen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Dasar</a:t>
                      </a:r>
                      <a:r>
                        <a:rPr lang="en-US" dirty="0" smtClean="0"/>
                        <a:t> PHP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Materi</a:t>
                      </a:r>
                      <a:r>
                        <a:rPr lang="en-US" dirty="0" smtClean="0"/>
                        <a:t>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Struktur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Kontrol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Materi</a:t>
                      </a:r>
                      <a:r>
                        <a:rPr lang="en-US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Array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Fungsi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Materi</a:t>
                      </a:r>
                      <a:r>
                        <a:rPr lang="en-US" dirty="0" smtClean="0"/>
                        <a:t>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HTML Form di PHP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Materi</a:t>
                      </a:r>
                      <a:r>
                        <a:rPr lang="en-US" dirty="0" smtClean="0"/>
                        <a:t>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Konsep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Dasar</a:t>
                      </a:r>
                      <a:r>
                        <a:rPr lang="en-US" dirty="0" smtClean="0"/>
                        <a:t> Database ( </a:t>
                      </a:r>
                      <a:r>
                        <a:rPr lang="en-US" dirty="0" err="1" smtClean="0"/>
                        <a:t>MySql</a:t>
                      </a:r>
                      <a:r>
                        <a:rPr lang="en-US" dirty="0" smtClean="0"/>
                        <a:t> 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Materi</a:t>
                      </a:r>
                      <a:r>
                        <a:rPr lang="en-US" dirty="0" smtClean="0"/>
                        <a:t>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Fungsi-fungsi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MySql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dalam</a:t>
                      </a:r>
                      <a:r>
                        <a:rPr lang="en-US" dirty="0" smtClean="0"/>
                        <a:t> PHP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Materi</a:t>
                      </a:r>
                      <a:r>
                        <a:rPr lang="en-US" dirty="0" smtClean="0"/>
                        <a:t> 9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Membuat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Aplikasi</a:t>
                      </a:r>
                      <a:r>
                        <a:rPr lang="en-US" dirty="0" smtClean="0"/>
                        <a:t> ( PHP + </a:t>
                      </a:r>
                      <a:r>
                        <a:rPr lang="en-US" dirty="0" err="1" smtClean="0"/>
                        <a:t>MySql</a:t>
                      </a:r>
                      <a:r>
                        <a:rPr lang="en-US" dirty="0" smtClean="0"/>
                        <a:t> 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Materi</a:t>
                      </a:r>
                      <a:r>
                        <a:rPr lang="en-US" dirty="0" smtClean="0"/>
                        <a:t>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Session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Cookies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UAS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SILABUS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70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74077"/>
            <a:ext cx="10058400" cy="1450757"/>
          </a:xfrm>
        </p:spPr>
        <p:txBody>
          <a:bodyPr/>
          <a:lstStyle/>
          <a:p>
            <a:r>
              <a:rPr lang="en-US" b="1" dirty="0" smtClean="0"/>
              <a:t>PENGENALAN PHP [1]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PHP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singkatan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“</a:t>
            </a:r>
            <a:r>
              <a:rPr lang="en-US" b="1" dirty="0"/>
              <a:t>PHP : Hypertext Preprocessor</a:t>
            </a:r>
            <a:r>
              <a:rPr lang="en-US" dirty="0"/>
              <a:t>”. PHP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halaman</a:t>
            </a:r>
            <a:r>
              <a:rPr lang="en-US" dirty="0"/>
              <a:t> web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interaktif</a:t>
            </a:r>
            <a:r>
              <a:rPr lang="en-US" dirty="0"/>
              <a:t>. PHP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i="1" dirty="0"/>
              <a:t>server side scripting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script yang </a:t>
            </a:r>
            <a:r>
              <a:rPr lang="en-US" dirty="0" err="1"/>
              <a:t>diproses</a:t>
            </a:r>
            <a:r>
              <a:rPr lang="en-US" dirty="0"/>
              <a:t>/</a:t>
            </a:r>
            <a:r>
              <a:rPr lang="en-US" dirty="0" err="1"/>
              <a:t>diterjemahkan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server.</a:t>
            </a:r>
          </a:p>
          <a:p>
            <a:endParaRPr lang="en-US" dirty="0"/>
          </a:p>
        </p:txBody>
      </p:sp>
      <p:pic>
        <p:nvPicPr>
          <p:cNvPr id="4" name="Picture 3" descr="C:\Users\Rajab\Pictures\PHP-logo.svg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7560" y="6448092"/>
            <a:ext cx="691019" cy="388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uniko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9522" y="6384199"/>
            <a:ext cx="434911" cy="440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z="1200" b="1" smtClean="0"/>
              <a:t>PEMROGRAMAN WEB LANJUT [CHAPTER 1]</a:t>
            </a:r>
            <a:endParaRPr lang="en-US" sz="1200" b="1" dirty="0"/>
          </a:p>
        </p:txBody>
      </p:sp>
      <p:pic>
        <p:nvPicPr>
          <p:cNvPr id="7" name="Picture 6" descr="G:\Buku JS\pic\server-side.jp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83"/>
          <a:stretch/>
        </p:blipFill>
        <p:spPr bwMode="auto">
          <a:xfrm>
            <a:off x="2379662" y="2978990"/>
            <a:ext cx="7436248" cy="266178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761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74077"/>
            <a:ext cx="10058400" cy="1450757"/>
          </a:xfrm>
        </p:spPr>
        <p:txBody>
          <a:bodyPr/>
          <a:lstStyle/>
          <a:p>
            <a:r>
              <a:rPr lang="en-US" b="1" dirty="0" smtClean="0"/>
              <a:t>PENGENALAN PHP [2]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PHP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yang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web </a:t>
            </a:r>
            <a:r>
              <a:rPr lang="en-US" dirty="0" err="1"/>
              <a:t>dinamis</a:t>
            </a:r>
            <a:r>
              <a:rPr lang="en-US" dirty="0"/>
              <a:t>. </a:t>
            </a:r>
            <a:r>
              <a:rPr lang="en-US" dirty="0" err="1"/>
              <a:t>Seiring</a:t>
            </a:r>
            <a:r>
              <a:rPr lang="en-US" dirty="0"/>
              <a:t> </a:t>
            </a:r>
            <a:r>
              <a:rPr lang="en-US" dirty="0" err="1"/>
              <a:t>perjalanan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PHP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PHP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PHP 5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b="1" dirty="0"/>
              <a:t>Object Oriented Programming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OOP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.</a:t>
            </a:r>
          </a:p>
        </p:txBody>
      </p:sp>
      <p:pic>
        <p:nvPicPr>
          <p:cNvPr id="4" name="Picture 3" descr="C:\Users\Rajab\Pictures\PHP-logo.svg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7560" y="6448092"/>
            <a:ext cx="691019" cy="388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uniko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9522" y="6384199"/>
            <a:ext cx="434911" cy="440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z="1200" b="1" smtClean="0"/>
              <a:t>PEMROGRAMAN WEB LANJUT [CHAPTER 1]</a:t>
            </a:r>
            <a:endParaRPr lang="en-US" sz="1200" b="1" dirty="0"/>
          </a:p>
        </p:txBody>
      </p:sp>
      <p:pic>
        <p:nvPicPr>
          <p:cNvPr id="1026" name="Picture 2" descr="http://buildinternet.com/wp-content/uploads/oop-php-part1-banne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032" y="2834157"/>
            <a:ext cx="9939647" cy="265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8752114" y="4726379"/>
            <a:ext cx="1187533" cy="308759"/>
          </a:xfrm>
          <a:prstGeom prst="rect">
            <a:avLst/>
          </a:prstGeom>
          <a:solidFill>
            <a:srgbClr val="0B102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1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PENGENALAN PHP [3]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en-US" b="1" u="sng" dirty="0" smtClean="0"/>
              <a:t>PHP Native &amp; Framework PHP</a:t>
            </a:r>
          </a:p>
          <a:p>
            <a:pPr marL="225425" indent="-225425" algn="just">
              <a:buFont typeface="Wingdings" panose="05000000000000000000" pitchFamily="2" charset="2"/>
              <a:buChar char="§"/>
            </a:pPr>
            <a:r>
              <a:rPr lang="en-US" b="1" dirty="0" smtClean="0"/>
              <a:t>PHP Native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pengkodean</a:t>
            </a:r>
            <a:r>
              <a:rPr lang="en-US" dirty="0" smtClean="0"/>
              <a:t> PHP </a:t>
            </a:r>
            <a:r>
              <a:rPr lang="en-US" dirty="0" err="1" smtClean="0"/>
              <a:t>murni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framework. PHP native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PHP. </a:t>
            </a:r>
          </a:p>
          <a:p>
            <a:pPr marL="225425" indent="-225425" algn="just">
              <a:buFont typeface="Wingdings" panose="05000000000000000000" pitchFamily="2" charset="2"/>
              <a:buChar char="§"/>
            </a:pPr>
            <a:r>
              <a:rPr lang="en-US" b="1" dirty="0" smtClean="0"/>
              <a:t>Framework </a:t>
            </a:r>
            <a:r>
              <a:rPr lang="en-US" b="1" dirty="0"/>
              <a:t>PHP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kerangka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terpola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memudahkan</a:t>
            </a:r>
            <a:r>
              <a:rPr lang="en-US" dirty="0"/>
              <a:t> </a:t>
            </a:r>
            <a:r>
              <a:rPr lang="en-US" dirty="0" err="1"/>
              <a:t>pengembang</a:t>
            </a:r>
            <a:r>
              <a:rPr lang="en-US" dirty="0"/>
              <a:t> web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web yang </a:t>
            </a:r>
            <a:r>
              <a:rPr lang="en-US" dirty="0" err="1"/>
              <a:t>menggunakan</a:t>
            </a:r>
            <a:r>
              <a:rPr lang="en-US" dirty="0"/>
              <a:t> script </a:t>
            </a:r>
            <a:r>
              <a:rPr lang="en-US" dirty="0" smtClean="0"/>
              <a:t>PHP. PHP </a:t>
            </a:r>
            <a:r>
              <a:rPr lang="en-US" dirty="0"/>
              <a:t>Framework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b="1" dirty="0"/>
              <a:t>MVC (Model View Controller)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bagian-bagian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web </a:t>
            </a:r>
            <a:r>
              <a:rPr lang="en-US" dirty="0" err="1"/>
              <a:t>aplikasi</a:t>
            </a:r>
            <a:r>
              <a:rPr lang="en-US" dirty="0"/>
              <a:t>.</a:t>
            </a:r>
          </a:p>
          <a:p>
            <a:pPr algn="just"/>
            <a:endParaRPr lang="en-US" b="1" dirty="0"/>
          </a:p>
          <a:p>
            <a:pPr algn="just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en-US" b="1" u="sng" dirty="0" err="1" smtClean="0"/>
              <a:t>Macam-macam</a:t>
            </a:r>
            <a:r>
              <a:rPr lang="en-US" b="1" u="sng" dirty="0" smtClean="0"/>
              <a:t> Framework PHP</a:t>
            </a:r>
            <a:endParaRPr lang="en-US" b="1" u="sng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z="1200" b="1" smtClean="0"/>
              <a:t>PEMROGRAMAN WEB LANJUT [CHAPTER 1]</a:t>
            </a:r>
            <a:endParaRPr lang="en-US" sz="1200" b="1" dirty="0"/>
          </a:p>
        </p:txBody>
      </p:sp>
      <p:pic>
        <p:nvPicPr>
          <p:cNvPr id="4" name="Picture 3" descr="C:\Users\Rajab\Pictures\PHP-logo.svg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7560" y="6448092"/>
            <a:ext cx="691019" cy="388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uniko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9522" y="6384199"/>
            <a:ext cx="434911" cy="440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https://qph.ec.quoracdn.net/main-qimg-0599b2b9a9f6e084b56f961b87b9e87b?convert_to_webp=tru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022" y="2328050"/>
            <a:ext cx="4821555" cy="1708041"/>
          </a:xfrm>
          <a:prstGeom prst="rect">
            <a:avLst/>
          </a:prstGeom>
          <a:noFill/>
          <a:ln>
            <a:solidFill>
              <a:srgbClr val="0B102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46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74077"/>
            <a:ext cx="10058400" cy="1450757"/>
          </a:xfrm>
        </p:spPr>
        <p:txBody>
          <a:bodyPr/>
          <a:lstStyle/>
          <a:p>
            <a:r>
              <a:rPr lang="en-US" b="1" dirty="0" smtClean="0"/>
              <a:t>TOOLS REQUIREMENT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PHP,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marL="457200" indent="-398463" algn="just">
              <a:buFont typeface="Wingdings" panose="05000000000000000000" pitchFamily="2" charset="2"/>
              <a:buChar char="ü"/>
            </a:pPr>
            <a:r>
              <a:rPr lang="en-US" dirty="0" smtClean="0"/>
              <a:t>Editor :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menuliskan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program (Notepad, Notepad++, Sublime, Adobe Dreamweaver, </a:t>
            </a:r>
            <a:r>
              <a:rPr lang="en-US" dirty="0" err="1" smtClean="0"/>
              <a:t>dll</a:t>
            </a:r>
            <a:r>
              <a:rPr lang="en-US" dirty="0" smtClean="0"/>
              <a:t>.)</a:t>
            </a:r>
          </a:p>
          <a:p>
            <a:pPr marL="457200" indent="-398463" algn="just">
              <a:buFont typeface="Wingdings" panose="05000000000000000000" pitchFamily="2" charset="2"/>
              <a:buChar char="ü"/>
            </a:pPr>
            <a:r>
              <a:rPr lang="en-US" dirty="0"/>
              <a:t>Web Browser :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web</a:t>
            </a:r>
          </a:p>
          <a:p>
            <a:pPr marL="457200" indent="-398463" algn="just">
              <a:buFont typeface="Wingdings" panose="05000000000000000000" pitchFamily="2" charset="2"/>
              <a:buChar char="ü"/>
            </a:pPr>
            <a:r>
              <a:rPr lang="en-US" dirty="0" smtClean="0"/>
              <a:t>Web Server :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menterjemahkan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PHP </a:t>
            </a:r>
            <a:r>
              <a:rPr lang="en-US" dirty="0" err="1" smtClean="0"/>
              <a:t>menjadi</a:t>
            </a:r>
            <a:r>
              <a:rPr lang="en-US" dirty="0" smtClean="0"/>
              <a:t> HTML (Apache, </a:t>
            </a:r>
            <a:r>
              <a:rPr lang="en-US" dirty="0" err="1" smtClean="0"/>
              <a:t>Nginx</a:t>
            </a:r>
            <a:r>
              <a:rPr lang="en-US" dirty="0" smtClean="0"/>
              <a:t>, Microsoft IIS)</a:t>
            </a:r>
          </a:p>
          <a:p>
            <a:pPr marL="457200" indent="-398463" algn="just">
              <a:buFont typeface="Wingdings" panose="05000000000000000000" pitchFamily="2" charset="2"/>
              <a:buChar char="ü"/>
            </a:pPr>
            <a:r>
              <a:rPr lang="en-US" dirty="0" smtClean="0"/>
              <a:t>PHP :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penterjemah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PHP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web server</a:t>
            </a:r>
          </a:p>
          <a:p>
            <a:pPr marL="58737" indent="0" algn="just">
              <a:buNone/>
            </a:pPr>
            <a:r>
              <a:rPr lang="en-US" b="1" dirty="0" smtClean="0"/>
              <a:t>* Web Server + PHP + MySQL </a:t>
            </a:r>
            <a:r>
              <a:rPr lang="en-US" b="1" dirty="0" err="1" smtClean="0"/>
              <a:t>umumnya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diinstall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r>
              <a:rPr lang="en-US" b="1" dirty="0" smtClean="0"/>
              <a:t> </a:t>
            </a:r>
            <a:r>
              <a:rPr lang="en-US" b="1" dirty="0" err="1" smtClean="0"/>
              <a:t>paket</a:t>
            </a:r>
            <a:r>
              <a:rPr lang="en-US" b="1" dirty="0" smtClean="0"/>
              <a:t> </a:t>
            </a:r>
            <a:r>
              <a:rPr lang="en-US" b="1" dirty="0" err="1" smtClean="0"/>
              <a:t>aplikasi</a:t>
            </a:r>
            <a:r>
              <a:rPr lang="en-US" b="1" dirty="0" smtClean="0"/>
              <a:t> (XAMPP , WAMP)</a:t>
            </a:r>
          </a:p>
        </p:txBody>
      </p:sp>
      <p:pic>
        <p:nvPicPr>
          <p:cNvPr id="4" name="Picture 3" descr="C:\Users\Rajab\Pictures\PHP-logo.svg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7560" y="6448092"/>
            <a:ext cx="691019" cy="388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uniko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9522" y="6384199"/>
            <a:ext cx="434911" cy="440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z="1200" b="1" smtClean="0"/>
              <a:t>PEMROGRAMAN WEB LANJUT [CHAPTER 1]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62824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74077"/>
            <a:ext cx="10058400" cy="1450757"/>
          </a:xfrm>
        </p:spPr>
        <p:txBody>
          <a:bodyPr/>
          <a:lstStyle/>
          <a:p>
            <a:r>
              <a:rPr lang="en-US" b="1" dirty="0" smtClean="0"/>
              <a:t>CARA PENULISAN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PHP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scripting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Interpreter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compiling),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proses </a:t>
            </a:r>
            <a:r>
              <a:rPr lang="en-US" dirty="0" err="1" smtClean="0"/>
              <a:t>pembacaan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PHP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interprestasi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proses </a:t>
            </a:r>
            <a:r>
              <a:rPr lang="en-US" dirty="0" err="1" smtClean="0"/>
              <a:t>tersebut</a:t>
            </a:r>
            <a:r>
              <a:rPr lang="en-US" dirty="0" smtClean="0"/>
              <a:t>. PHP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disisipkan</a:t>
            </a:r>
            <a:r>
              <a:rPr lang="en-US" dirty="0" smtClean="0"/>
              <a:t> di script lain </a:t>
            </a:r>
            <a:r>
              <a:rPr lang="en-US" dirty="0" err="1" smtClean="0"/>
              <a:t>seperti</a:t>
            </a:r>
            <a:r>
              <a:rPr lang="en-US" dirty="0" smtClean="0"/>
              <a:t> HTML.</a:t>
            </a:r>
            <a:endParaRPr lang="en-US" dirty="0"/>
          </a:p>
          <a:p>
            <a:pPr algn="just"/>
            <a:r>
              <a:rPr lang="en-US" b="1" u="sng" dirty="0" smtClean="0"/>
              <a:t>Cara </a:t>
            </a:r>
            <a:r>
              <a:rPr lang="en-US" b="1" u="sng" dirty="0" err="1" smtClean="0"/>
              <a:t>Penulisan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Kode</a:t>
            </a:r>
            <a:r>
              <a:rPr lang="en-US" b="1" u="sng" dirty="0" smtClean="0"/>
              <a:t> PHP</a:t>
            </a:r>
          </a:p>
          <a:p>
            <a:pPr algn="just"/>
            <a:endParaRPr lang="en-US" b="1" u="sng" dirty="0"/>
          </a:p>
          <a:p>
            <a:pPr algn="just"/>
            <a:endParaRPr lang="en-US" b="1" u="sng" dirty="0" smtClean="0"/>
          </a:p>
          <a:p>
            <a:pPr algn="just"/>
            <a:endParaRPr lang="en-US" b="1" u="sng" dirty="0"/>
          </a:p>
          <a:p>
            <a:pPr algn="just"/>
            <a:endParaRPr lang="en-US" b="1" u="sng" dirty="0" smtClean="0"/>
          </a:p>
          <a:p>
            <a:pPr algn="just"/>
            <a:r>
              <a:rPr lang="en-US" dirty="0" smtClean="0"/>
              <a:t>* tag </a:t>
            </a:r>
            <a:r>
              <a:rPr lang="en-US" dirty="0" err="1" smtClean="0"/>
              <a:t>pembuka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dituliskan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b="1" dirty="0" smtClean="0"/>
              <a:t>&lt;?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endParaRPr lang="en-US" dirty="0"/>
          </a:p>
          <a:p>
            <a:pPr algn="just"/>
            <a:endParaRPr lang="en-US" b="1" u="sng" dirty="0"/>
          </a:p>
        </p:txBody>
      </p:sp>
      <p:pic>
        <p:nvPicPr>
          <p:cNvPr id="4" name="Picture 3" descr="C:\Users\Rajab\Pictures\PHP-logo.svg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7560" y="6448092"/>
            <a:ext cx="691019" cy="3885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uniko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9522" y="6384199"/>
            <a:ext cx="434911" cy="440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z="1200" b="1" smtClean="0"/>
              <a:t>PEMROGRAMAN WEB LANJUT [CHAPTER 1]</a:t>
            </a:r>
            <a:endParaRPr lang="en-US" sz="12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/>
          <a:srcRect l="438" t="12454" r="72202" b="80644"/>
          <a:stretch/>
        </p:blipFill>
        <p:spPr>
          <a:xfrm>
            <a:off x="1228298" y="3322699"/>
            <a:ext cx="9865451" cy="1399425"/>
          </a:xfrm>
          <a:prstGeom prst="rect">
            <a:avLst/>
          </a:prstGeom>
          <a:ln>
            <a:solidFill>
              <a:srgbClr val="0B1021"/>
            </a:solidFill>
          </a:ln>
        </p:spPr>
      </p:pic>
      <p:sp>
        <p:nvSpPr>
          <p:cNvPr id="12" name="Right Arrow 11"/>
          <p:cNvSpPr/>
          <p:nvPr/>
        </p:nvSpPr>
        <p:spPr>
          <a:xfrm>
            <a:off x="3869912" y="3449099"/>
            <a:ext cx="450376" cy="253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435521" y="3390940"/>
            <a:ext cx="144666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Tag </a:t>
            </a:r>
            <a:r>
              <a:rPr lang="en-US" b="1" dirty="0" err="1" smtClean="0"/>
              <a:t>pembuka</a:t>
            </a:r>
            <a:endParaRPr lang="en-US" b="1" dirty="0"/>
          </a:p>
        </p:txBody>
      </p:sp>
      <p:sp>
        <p:nvSpPr>
          <p:cNvPr id="14" name="Right Arrow 13"/>
          <p:cNvSpPr/>
          <p:nvPr/>
        </p:nvSpPr>
        <p:spPr>
          <a:xfrm>
            <a:off x="3304303" y="4350962"/>
            <a:ext cx="450376" cy="253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869912" y="4292803"/>
            <a:ext cx="1398124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/>
              <a:t>Tag </a:t>
            </a:r>
            <a:r>
              <a:rPr lang="en-US" b="1" dirty="0" err="1" smtClean="0"/>
              <a:t>penutup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43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246</TotalTime>
  <Words>520</Words>
  <Application>Microsoft Office PowerPoint</Application>
  <PresentationFormat>Widescreen</PresentationFormat>
  <Paragraphs>85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</vt:lpstr>
      <vt:lpstr>Retrospect</vt:lpstr>
      <vt:lpstr>PEMROGRAMAN WEB LANJUT – PHP [Chapter 1]</vt:lpstr>
      <vt:lpstr>OUTLINE</vt:lpstr>
      <vt:lpstr>SISTEM PERKULIAHAN</vt:lpstr>
      <vt:lpstr>SILABUS</vt:lpstr>
      <vt:lpstr>PENGENALAN PHP [1]</vt:lpstr>
      <vt:lpstr>PENGENALAN PHP [2]</vt:lpstr>
      <vt:lpstr>PENGENALAN PHP [3]</vt:lpstr>
      <vt:lpstr>TOOLS REQUIREMENT</vt:lpstr>
      <vt:lpstr>CARA PENULISAN</vt:lpstr>
      <vt:lpstr>CARA MENJALANKAN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WEB LANJUT (PHP)</dc:title>
  <dc:creator>Rajab</dc:creator>
  <cp:lastModifiedBy>Rajab</cp:lastModifiedBy>
  <cp:revision>32</cp:revision>
  <dcterms:created xsi:type="dcterms:W3CDTF">2016-08-28T17:27:33Z</dcterms:created>
  <dcterms:modified xsi:type="dcterms:W3CDTF">2017-09-22T06:25:12Z</dcterms:modified>
</cp:coreProperties>
</file>