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6" r:id="rId3"/>
    <p:sldId id="257" r:id="rId4"/>
    <p:sldId id="259" r:id="rId5"/>
    <p:sldId id="260" r:id="rId6"/>
    <p:sldId id="286" r:id="rId7"/>
    <p:sldId id="264" r:id="rId8"/>
    <p:sldId id="285" r:id="rId9"/>
    <p:sldId id="258" r:id="rId10"/>
    <p:sldId id="287" r:id="rId11"/>
    <p:sldId id="263" r:id="rId12"/>
    <p:sldId id="267" r:id="rId13"/>
    <p:sldId id="288" r:id="rId14"/>
    <p:sldId id="289" r:id="rId15"/>
    <p:sldId id="290" r:id="rId16"/>
    <p:sldId id="291" r:id="rId17"/>
    <p:sldId id="292" r:id="rId18"/>
    <p:sldId id="293" r:id="rId19"/>
    <p:sldId id="275" r:id="rId20"/>
    <p:sldId id="276" r:id="rId21"/>
    <p:sldId id="302" r:id="rId22"/>
    <p:sldId id="294" r:id="rId23"/>
    <p:sldId id="295" r:id="rId24"/>
    <p:sldId id="296" r:id="rId25"/>
    <p:sldId id="297" r:id="rId26"/>
    <p:sldId id="298" r:id="rId27"/>
    <p:sldId id="299" r:id="rId28"/>
    <p:sldId id="300" r:id="rId29"/>
    <p:sldId id="301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103" autoAdjust="0"/>
    <p:restoredTop sz="94660"/>
  </p:normalViewPr>
  <p:slideViewPr>
    <p:cSldViewPr>
      <p:cViewPr varScale="1">
        <p:scale>
          <a:sx n="74" d="100"/>
          <a:sy n="74" d="100"/>
        </p:scale>
        <p:origin x="103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20CF5414-B09F-45B3-A3B4-08435BA2F69C}" type="datetimeFigureOut">
              <a:rPr lang="en-US" smtClean="0"/>
              <a:t>04-Feb-16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56CFC583-6CC7-4681-999D-62C9CADF179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5828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F5414-B09F-45B3-A3B4-08435BA2F69C}" type="datetimeFigureOut">
              <a:rPr lang="en-US" smtClean="0"/>
              <a:t>04-Feb-16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FC583-6CC7-4681-999D-62C9CADF17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766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F5414-B09F-45B3-A3B4-08435BA2F69C}" type="datetimeFigureOut">
              <a:rPr lang="en-US" smtClean="0"/>
              <a:t>04-Feb-16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FC583-6CC7-4681-999D-62C9CADF179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98099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F5414-B09F-45B3-A3B4-08435BA2F69C}" type="datetimeFigureOut">
              <a:rPr lang="en-US" smtClean="0"/>
              <a:t>04-Feb-16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FC583-6CC7-4681-999D-62C9CADF179B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56129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F5414-B09F-45B3-A3B4-08435BA2F69C}" type="datetimeFigureOut">
              <a:rPr lang="en-US" smtClean="0"/>
              <a:t>04-Feb-16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FC583-6CC7-4681-999D-62C9CADF17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8508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F5414-B09F-45B3-A3B4-08435BA2F69C}" type="datetimeFigureOut">
              <a:rPr lang="en-US" smtClean="0"/>
              <a:t>04-Feb-16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FC583-6CC7-4681-999D-62C9CADF179B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06124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F5414-B09F-45B3-A3B4-08435BA2F69C}" type="datetimeFigureOut">
              <a:rPr lang="en-US" smtClean="0"/>
              <a:t>04-Feb-16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FC583-6CC7-4681-999D-62C9CADF179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00628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F5414-B09F-45B3-A3B4-08435BA2F69C}" type="datetimeFigureOut">
              <a:rPr lang="en-US" smtClean="0"/>
              <a:t>04-Feb-16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FC583-6CC7-4681-999D-62C9CADF179B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46576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F5414-B09F-45B3-A3B4-08435BA2F69C}" type="datetimeFigureOut">
              <a:rPr lang="en-US" smtClean="0"/>
              <a:t>04-Feb-16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FC583-6CC7-4681-999D-62C9CADF179B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2195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F5414-B09F-45B3-A3B4-08435BA2F69C}" type="datetimeFigureOut">
              <a:rPr lang="en-US" smtClean="0"/>
              <a:t>04-Feb-16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FC583-6CC7-4681-999D-62C9CADF17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935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F5414-B09F-45B3-A3B4-08435BA2F69C}" type="datetimeFigureOut">
              <a:rPr lang="en-US" smtClean="0"/>
              <a:t>04-Feb-16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FC583-6CC7-4681-999D-62C9CADF179B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5006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F5414-B09F-45B3-A3B4-08435BA2F69C}" type="datetimeFigureOut">
              <a:rPr lang="en-US" smtClean="0"/>
              <a:t>04-Feb-16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FC583-6CC7-4681-999D-62C9CADF17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225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F5414-B09F-45B3-A3B4-08435BA2F69C}" type="datetimeFigureOut">
              <a:rPr lang="en-US" smtClean="0"/>
              <a:t>04-Feb-16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FC583-6CC7-4681-999D-62C9CADF179B}" type="slidenum">
              <a:rPr lang="en-US" smtClean="0"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7070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F5414-B09F-45B3-A3B4-08435BA2F69C}" type="datetimeFigureOut">
              <a:rPr lang="en-US" smtClean="0"/>
              <a:t>04-Feb-16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FC583-6CC7-4681-999D-62C9CADF179B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0010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F5414-B09F-45B3-A3B4-08435BA2F69C}" type="datetimeFigureOut">
              <a:rPr lang="en-US" smtClean="0"/>
              <a:t>04-Feb-16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FC583-6CC7-4681-999D-62C9CADF17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722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F5414-B09F-45B3-A3B4-08435BA2F69C}" type="datetimeFigureOut">
              <a:rPr lang="en-US" smtClean="0"/>
              <a:t>04-Feb-16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FC583-6CC7-4681-999D-62C9CADF179B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4455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F5414-B09F-45B3-A3B4-08435BA2F69C}" type="datetimeFigureOut">
              <a:rPr lang="en-US" smtClean="0"/>
              <a:t>04-Feb-16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FC583-6CC7-4681-999D-62C9CADF17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660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0CF5414-B09F-45B3-A3B4-08435BA2F69C}" type="datetimeFigureOut">
              <a:rPr lang="en-US" smtClean="0"/>
              <a:t>04-Feb-16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6CFC583-6CC7-4681-999D-62C9CADF17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436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455061"/>
            <a:ext cx="6858000" cy="1655762"/>
          </a:xfrm>
        </p:spPr>
        <p:txBody>
          <a:bodyPr>
            <a:normAutofit/>
          </a:bodyPr>
          <a:lstStyle/>
          <a:p>
            <a:r>
              <a:rPr lang="en-US" sz="3200" dirty="0" smtClean="0">
                <a:cs typeface="Narkisim" pitchFamily="2" charset="-79"/>
              </a:rPr>
              <a:t>MELLY MAULIN P</a:t>
            </a:r>
            <a:endParaRPr lang="en-US" sz="3200" dirty="0">
              <a:cs typeface="Narkisim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202150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59632" y="980728"/>
            <a:ext cx="6552728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/>
              <a:t>2. TEMPERAMEN</a:t>
            </a: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sz="2200" dirty="0" err="1"/>
              <a:t>Sifat-sifat</a:t>
            </a:r>
            <a:r>
              <a:rPr lang="en-US" sz="2200" dirty="0"/>
              <a:t> yang </a:t>
            </a:r>
            <a:r>
              <a:rPr lang="en-US" sz="2200" dirty="0" err="1"/>
              <a:t>berhubungan</a:t>
            </a:r>
            <a:r>
              <a:rPr lang="en-US" sz="2200" dirty="0"/>
              <a:t> </a:t>
            </a:r>
            <a:r>
              <a:rPr lang="en-US" sz="2200" dirty="0" err="1"/>
              <a:t>dengan</a:t>
            </a:r>
            <a:r>
              <a:rPr lang="en-US" sz="2200" dirty="0"/>
              <a:t> </a:t>
            </a:r>
            <a:r>
              <a:rPr lang="en-US" sz="2200" dirty="0" err="1"/>
              <a:t>emosi</a:t>
            </a:r>
            <a:r>
              <a:rPr lang="en-US" sz="2200" dirty="0"/>
              <a:t> (</a:t>
            </a:r>
            <a:r>
              <a:rPr lang="en-US" sz="2200" dirty="0" err="1"/>
              <a:t>perasaan</a:t>
            </a:r>
            <a:r>
              <a:rPr lang="en-US" sz="2200" dirty="0"/>
              <a:t>), </a:t>
            </a:r>
            <a:r>
              <a:rPr lang="en-US" sz="2200" dirty="0" err="1"/>
              <a:t>misalnya</a:t>
            </a:r>
            <a:r>
              <a:rPr lang="en-US" sz="2200" dirty="0"/>
              <a:t> </a:t>
            </a:r>
            <a:r>
              <a:rPr lang="en-US" sz="2200" dirty="0" err="1"/>
              <a:t>pemarah</a:t>
            </a:r>
            <a:r>
              <a:rPr lang="en-US" sz="2200" dirty="0"/>
              <a:t>, </a:t>
            </a:r>
            <a:r>
              <a:rPr lang="en-US" sz="2200" dirty="0" err="1"/>
              <a:t>penyabar</a:t>
            </a:r>
            <a:r>
              <a:rPr lang="en-US" sz="2200" dirty="0"/>
              <a:t>, </a:t>
            </a:r>
            <a:r>
              <a:rPr lang="en-US" sz="2200" dirty="0" err="1"/>
              <a:t>periang</a:t>
            </a:r>
            <a:r>
              <a:rPr lang="en-US" sz="2200" dirty="0"/>
              <a:t>, </a:t>
            </a:r>
            <a:r>
              <a:rPr lang="en-US" sz="2200" dirty="0" err="1"/>
              <a:t>pemurung</a:t>
            </a:r>
            <a:r>
              <a:rPr lang="en-US" sz="2200" dirty="0"/>
              <a:t>, </a:t>
            </a:r>
            <a:r>
              <a:rPr lang="en-US" sz="2200" dirty="0" err="1"/>
              <a:t>dll</a:t>
            </a:r>
            <a:r>
              <a:rPr lang="en-US" sz="2200" dirty="0"/>
              <a:t>. </a:t>
            </a:r>
            <a:r>
              <a:rPr lang="en-US" sz="2200" dirty="0" err="1"/>
              <a:t>Contoh</a:t>
            </a:r>
            <a:r>
              <a:rPr lang="en-US" sz="2200" dirty="0"/>
              <a:t> </a:t>
            </a:r>
            <a:r>
              <a:rPr lang="en-US" sz="2200" dirty="0" err="1"/>
              <a:t>temperamen</a:t>
            </a:r>
            <a:r>
              <a:rPr lang="en-US" sz="2200" dirty="0"/>
              <a:t> </a:t>
            </a:r>
            <a:r>
              <a:rPr lang="en-US" sz="2200" dirty="0" err="1"/>
              <a:t>pada</a:t>
            </a:r>
            <a:r>
              <a:rPr lang="en-US" sz="2200" dirty="0"/>
              <a:t> </a:t>
            </a:r>
            <a:r>
              <a:rPr lang="en-US" sz="2200" dirty="0" err="1"/>
              <a:t>anak</a:t>
            </a:r>
            <a:r>
              <a:rPr lang="en-US" sz="2200" dirty="0"/>
              <a:t> : </a:t>
            </a:r>
            <a:r>
              <a:rPr lang="en-US" sz="2200" i="1" dirty="0"/>
              <a:t>easy child, difficult child, slow to warm up child</a:t>
            </a: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sz="2200" dirty="0" err="1"/>
              <a:t>Temperamen</a:t>
            </a:r>
            <a:r>
              <a:rPr lang="en-US" sz="2200" dirty="0"/>
              <a:t> </a:t>
            </a:r>
            <a:r>
              <a:rPr lang="en-US" sz="2200" dirty="0" err="1"/>
              <a:t>selalu</a:t>
            </a:r>
            <a:r>
              <a:rPr lang="en-US" sz="2200" dirty="0"/>
              <a:t> </a:t>
            </a:r>
            <a:r>
              <a:rPr lang="en-US" sz="2200" dirty="0" err="1"/>
              <a:t>menunjukan</a:t>
            </a:r>
            <a:r>
              <a:rPr lang="en-US" sz="2200" dirty="0"/>
              <a:t> </a:t>
            </a:r>
            <a:r>
              <a:rPr lang="en-US" sz="2200" dirty="0" err="1"/>
              <a:t>perpaduan</a:t>
            </a:r>
            <a:r>
              <a:rPr lang="en-US" sz="2200" dirty="0"/>
              <a:t> </a:t>
            </a:r>
            <a:r>
              <a:rPr lang="en-US" sz="2200" dirty="0" err="1"/>
              <a:t>erat</a:t>
            </a:r>
            <a:r>
              <a:rPr lang="en-US" sz="2200" dirty="0"/>
              <a:t> </a:t>
            </a:r>
            <a:r>
              <a:rPr lang="en-US" sz="2200" dirty="0" err="1"/>
              <a:t>antara</a:t>
            </a:r>
            <a:r>
              <a:rPr lang="en-US" sz="2200" dirty="0"/>
              <a:t> </a:t>
            </a:r>
            <a:r>
              <a:rPr lang="en-US" sz="2200" dirty="0" err="1"/>
              <a:t>rohaniah</a:t>
            </a:r>
            <a:r>
              <a:rPr lang="en-US" sz="2200" dirty="0"/>
              <a:t> </a:t>
            </a:r>
            <a:r>
              <a:rPr lang="en-US" sz="2200" dirty="0" err="1"/>
              <a:t>dan</a:t>
            </a:r>
            <a:r>
              <a:rPr lang="en-US" sz="2200" dirty="0"/>
              <a:t> </a:t>
            </a:r>
            <a:r>
              <a:rPr lang="en-US" sz="2200" dirty="0" err="1"/>
              <a:t>jasmaniah</a:t>
            </a:r>
            <a:r>
              <a:rPr lang="en-US" sz="2200" dirty="0"/>
              <a:t>. (</a:t>
            </a:r>
            <a:r>
              <a:rPr lang="en-US" sz="2200" dirty="0" err="1"/>
              <a:t>cenderung</a:t>
            </a:r>
            <a:r>
              <a:rPr lang="en-US" sz="2200" dirty="0"/>
              <a:t>  </a:t>
            </a:r>
            <a:r>
              <a:rPr lang="en-US" sz="2200" dirty="0" err="1"/>
              <a:t>pembawaan</a:t>
            </a:r>
            <a:r>
              <a:rPr lang="en-US" sz="2200" dirty="0" smtClean="0"/>
              <a:t>)</a:t>
            </a:r>
          </a:p>
          <a:p>
            <a:pPr algn="just"/>
            <a:endParaRPr lang="en-US" sz="2200" dirty="0"/>
          </a:p>
          <a:p>
            <a:r>
              <a:rPr lang="en-US" sz="2200" dirty="0"/>
              <a:t>3. WATAK (character)</a:t>
            </a: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sz="2200" dirty="0" err="1"/>
              <a:t>Sifat-sifat</a:t>
            </a:r>
            <a:r>
              <a:rPr lang="en-US" sz="2200" dirty="0"/>
              <a:t> yang </a:t>
            </a:r>
            <a:r>
              <a:rPr lang="en-US" sz="2200" dirty="0" err="1"/>
              <a:t>berhubungan</a:t>
            </a:r>
            <a:r>
              <a:rPr lang="en-US" sz="2200" dirty="0"/>
              <a:t> </a:t>
            </a:r>
            <a:r>
              <a:rPr lang="en-US" sz="2200" dirty="0" err="1"/>
              <a:t>dengan</a:t>
            </a:r>
            <a:r>
              <a:rPr lang="en-US" sz="2200" dirty="0"/>
              <a:t> </a:t>
            </a:r>
            <a:r>
              <a:rPr lang="en-US" sz="2200" dirty="0" err="1"/>
              <a:t>nilai-nilai</a:t>
            </a:r>
            <a:r>
              <a:rPr lang="en-US" sz="2200" dirty="0"/>
              <a:t>. </a:t>
            </a:r>
            <a:r>
              <a:rPr lang="en-US" sz="2200" dirty="0" err="1"/>
              <a:t>Misalnya</a:t>
            </a:r>
            <a:r>
              <a:rPr lang="en-US" sz="2200" dirty="0"/>
              <a:t> </a:t>
            </a:r>
            <a:r>
              <a:rPr lang="en-US" sz="2200" dirty="0" err="1"/>
              <a:t>jujur</a:t>
            </a:r>
            <a:r>
              <a:rPr lang="en-US" sz="2200" dirty="0"/>
              <a:t>, </a:t>
            </a:r>
            <a:r>
              <a:rPr lang="en-US" sz="2200" dirty="0" err="1"/>
              <a:t>pembohong</a:t>
            </a:r>
            <a:r>
              <a:rPr lang="en-US" sz="2200" dirty="0"/>
              <a:t>, </a:t>
            </a:r>
            <a:r>
              <a:rPr lang="en-US" sz="2200" dirty="0" err="1"/>
              <a:t>rajin</a:t>
            </a:r>
            <a:r>
              <a:rPr lang="en-US" sz="2200" dirty="0"/>
              <a:t> </a:t>
            </a:r>
            <a:r>
              <a:rPr lang="en-US" sz="2200" dirty="0" err="1"/>
              <a:t>pemalas</a:t>
            </a:r>
            <a:r>
              <a:rPr lang="en-US" sz="2200" dirty="0"/>
              <a:t>, </a:t>
            </a:r>
            <a:r>
              <a:rPr lang="en-US" sz="2200" dirty="0" err="1"/>
              <a:t>dll</a:t>
            </a:r>
            <a:r>
              <a:rPr lang="en-US" sz="2200" dirty="0"/>
              <a:t>. </a:t>
            </a:r>
            <a:r>
              <a:rPr lang="en-US" sz="2200" dirty="0" err="1"/>
              <a:t>Sifat-sifat</a:t>
            </a:r>
            <a:r>
              <a:rPr lang="en-US" sz="2200" dirty="0"/>
              <a:t> </a:t>
            </a:r>
            <a:r>
              <a:rPr lang="en-US" sz="2200" dirty="0" err="1"/>
              <a:t>ini</a:t>
            </a:r>
            <a:r>
              <a:rPr lang="en-US" sz="2200" dirty="0"/>
              <a:t> </a:t>
            </a:r>
            <a:r>
              <a:rPr lang="en-US" sz="2200" dirty="0" err="1"/>
              <a:t>bukan</a:t>
            </a:r>
            <a:r>
              <a:rPr lang="en-US" sz="2200" dirty="0"/>
              <a:t> </a:t>
            </a:r>
            <a:r>
              <a:rPr lang="en-US" sz="2200" dirty="0" err="1"/>
              <a:t>bawaan</a:t>
            </a:r>
            <a:r>
              <a:rPr lang="en-US" sz="2200" dirty="0"/>
              <a:t> </a:t>
            </a:r>
            <a:r>
              <a:rPr lang="en-US" sz="2200" dirty="0" err="1"/>
              <a:t>lahir</a:t>
            </a:r>
            <a:r>
              <a:rPr lang="en-US" sz="2200" dirty="0"/>
              <a:t>  </a:t>
            </a:r>
            <a:r>
              <a:rPr lang="en-US" sz="2200" dirty="0" err="1"/>
              <a:t>sehingga</a:t>
            </a:r>
            <a:r>
              <a:rPr lang="en-US" sz="2200" dirty="0"/>
              <a:t> </a:t>
            </a:r>
            <a:r>
              <a:rPr lang="en-US" sz="2200" dirty="0" err="1"/>
              <a:t>kemungkinan</a:t>
            </a:r>
            <a:r>
              <a:rPr lang="en-US" sz="2200" dirty="0"/>
              <a:t> </a:t>
            </a:r>
            <a:r>
              <a:rPr lang="en-US" sz="2200" dirty="0" err="1"/>
              <a:t>dapat</a:t>
            </a:r>
            <a:r>
              <a:rPr lang="en-US" sz="2200" dirty="0"/>
              <a:t> </a:t>
            </a:r>
            <a:r>
              <a:rPr lang="en-US" sz="2200" dirty="0" err="1"/>
              <a:t>diubah</a:t>
            </a:r>
            <a:r>
              <a:rPr lang="en-US" sz="2200" dirty="0" smtClean="0"/>
              <a:t>.</a:t>
            </a:r>
          </a:p>
          <a:p>
            <a:pPr algn="just">
              <a:buFont typeface="Courier New" panose="02070309020205020404" pitchFamily="49" charset="0"/>
              <a:buChar char="o"/>
            </a:pPr>
            <a:endParaRPr lang="en-US" sz="2200" dirty="0"/>
          </a:p>
          <a:p>
            <a:r>
              <a:rPr lang="en-US" sz="2200" dirty="0"/>
              <a:t>4. </a:t>
            </a:r>
            <a:r>
              <a:rPr lang="en-US" sz="2200" dirty="0" err="1"/>
              <a:t>Kecerdasan</a:t>
            </a:r>
            <a:r>
              <a:rPr lang="en-US" sz="2200" dirty="0"/>
              <a:t>, </a:t>
            </a:r>
            <a:r>
              <a:rPr lang="en-US" sz="2200" dirty="0" err="1"/>
              <a:t>bakat</a:t>
            </a:r>
            <a:r>
              <a:rPr lang="en-US" sz="2200" dirty="0"/>
              <a:t> </a:t>
            </a:r>
            <a:r>
              <a:rPr lang="en-US" sz="2200" dirty="0" err="1"/>
              <a:t>dan</a:t>
            </a:r>
            <a:r>
              <a:rPr lang="en-US" sz="2200" dirty="0"/>
              <a:t> </a:t>
            </a:r>
            <a:r>
              <a:rPr lang="en-US" sz="2200" dirty="0" err="1"/>
              <a:t>daya</a:t>
            </a:r>
            <a:r>
              <a:rPr lang="en-US" sz="2200" dirty="0"/>
              <a:t> </a:t>
            </a:r>
            <a:r>
              <a:rPr lang="en-US" sz="2200" dirty="0" err="1"/>
              <a:t>nalar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1612403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441" y="1340768"/>
            <a:ext cx="6798734" cy="1303867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EKSPRESI KEPRIBADIAN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dirty="0" err="1" smtClean="0"/>
              <a:t>Penampilan</a:t>
            </a:r>
            <a:r>
              <a:rPr lang="en-US" dirty="0" smtClean="0"/>
              <a:t> </a:t>
            </a:r>
            <a:r>
              <a:rPr lang="en-US" dirty="0" err="1" smtClean="0"/>
              <a:t>fisik</a:t>
            </a:r>
            <a:endParaRPr lang="en-US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 err="1" smtClean="0"/>
              <a:t>Temperamen</a:t>
            </a:r>
            <a:endParaRPr lang="en-US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 err="1" smtClean="0"/>
              <a:t>Kecerdasan</a:t>
            </a:r>
            <a:r>
              <a:rPr lang="en-US" dirty="0" smtClean="0"/>
              <a:t>, </a:t>
            </a:r>
            <a:r>
              <a:rPr lang="en-US" dirty="0" err="1" smtClean="0"/>
              <a:t>kemampuan</a:t>
            </a:r>
            <a:r>
              <a:rPr lang="en-US" dirty="0" smtClean="0"/>
              <a:t> &amp; </a:t>
            </a:r>
            <a:r>
              <a:rPr lang="en-US" dirty="0" err="1" smtClean="0"/>
              <a:t>kreativitas</a:t>
            </a:r>
            <a:endParaRPr lang="en-US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 err="1" smtClean="0"/>
              <a:t>Minat</a:t>
            </a:r>
            <a:r>
              <a:rPr lang="en-US" dirty="0" smtClean="0"/>
              <a:t> &amp; </a:t>
            </a:r>
            <a:r>
              <a:rPr lang="en-US" dirty="0" err="1" smtClean="0"/>
              <a:t>pandangan</a:t>
            </a:r>
            <a:r>
              <a:rPr lang="en-US" dirty="0" smtClean="0"/>
              <a:t> </a:t>
            </a:r>
            <a:r>
              <a:rPr lang="en-US" dirty="0" err="1" smtClean="0"/>
              <a:t>tentang</a:t>
            </a:r>
            <a:r>
              <a:rPr lang="en-US" dirty="0" smtClean="0"/>
              <a:t> </a:t>
            </a:r>
            <a:r>
              <a:rPr lang="en-US" dirty="0" err="1" smtClean="0"/>
              <a:t>nilai-nilai</a:t>
            </a:r>
            <a:endParaRPr lang="en-US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 err="1" smtClean="0"/>
              <a:t>Sikap</a:t>
            </a:r>
            <a:r>
              <a:rPr lang="en-US" dirty="0" smtClean="0"/>
              <a:t> </a:t>
            </a:r>
            <a:r>
              <a:rPr lang="en-US" dirty="0" err="1" smtClean="0"/>
              <a:t>sosial</a:t>
            </a:r>
            <a:endParaRPr lang="en-US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 err="1" smtClean="0"/>
              <a:t>Kecenderungan</a:t>
            </a:r>
            <a:r>
              <a:rPr lang="en-US" dirty="0" smtClean="0"/>
              <a:t> </a:t>
            </a:r>
            <a:r>
              <a:rPr lang="en-US" dirty="0" err="1" smtClean="0"/>
              <a:t>motivasi</a:t>
            </a:r>
            <a:endParaRPr lang="en-US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 smtClean="0"/>
              <a:t>Cara </a:t>
            </a:r>
            <a:r>
              <a:rPr lang="en-US" dirty="0" err="1" smtClean="0"/>
              <a:t>pembawaan</a:t>
            </a:r>
            <a:r>
              <a:rPr lang="en-US" dirty="0" smtClean="0"/>
              <a:t> </a:t>
            </a:r>
            <a:r>
              <a:rPr lang="en-US" dirty="0" err="1" smtClean="0"/>
              <a:t>diri</a:t>
            </a:r>
            <a:endParaRPr lang="en-US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 err="1" smtClean="0"/>
              <a:t>Kecenderungan</a:t>
            </a:r>
            <a:r>
              <a:rPr lang="en-US" dirty="0" smtClean="0"/>
              <a:t> </a:t>
            </a:r>
            <a:r>
              <a:rPr lang="en-US" dirty="0" err="1" smtClean="0"/>
              <a:t>patalogis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9662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1340768"/>
            <a:ext cx="6798734" cy="1303867"/>
          </a:xfrm>
        </p:spPr>
        <p:txBody>
          <a:bodyPr>
            <a:normAutofit/>
          </a:bodyPr>
          <a:lstStyle/>
          <a:p>
            <a:r>
              <a:rPr lang="en-US" dirty="0" err="1" smtClean="0">
                <a:latin typeface="MV Boli" panose="02000500030200090000" pitchFamily="2" charset="0"/>
                <a:cs typeface="MV Boli" panose="02000500030200090000" pitchFamily="2" charset="0"/>
              </a:rPr>
              <a:t>Jenis-jenis</a:t>
            </a:r>
            <a:r>
              <a:rPr lang="en-US" dirty="0" smtClean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dirty="0" err="1" smtClean="0">
                <a:latin typeface="MV Boli" panose="02000500030200090000" pitchFamily="2" charset="0"/>
                <a:cs typeface="MV Boli" panose="02000500030200090000" pitchFamily="2" charset="0"/>
              </a:rPr>
              <a:t>Kepribadian</a:t>
            </a:r>
            <a:endParaRPr lang="en-US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i="1" dirty="0"/>
              <a:t>Carl Jung</a:t>
            </a:r>
            <a:r>
              <a:rPr lang="en-US" dirty="0"/>
              <a:t>, </a:t>
            </a:r>
            <a:r>
              <a:rPr lang="en-US" dirty="0" err="1"/>
              <a:t>terdapat</a:t>
            </a:r>
            <a:r>
              <a:rPr lang="en-US" dirty="0"/>
              <a:t> 3 </a:t>
            </a:r>
            <a:r>
              <a:rPr lang="en-US" dirty="0" err="1"/>
              <a:t>jenis</a:t>
            </a:r>
            <a:r>
              <a:rPr lang="en-US" dirty="0"/>
              <a:t> </a:t>
            </a:r>
            <a:r>
              <a:rPr lang="en-US" dirty="0" err="1"/>
              <a:t>kepribadian</a:t>
            </a:r>
            <a:r>
              <a:rPr lang="en-US" dirty="0"/>
              <a:t> </a:t>
            </a:r>
            <a:r>
              <a:rPr lang="en-US" dirty="0" err="1"/>
              <a:t>umum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manusia</a:t>
            </a:r>
            <a:r>
              <a:rPr lang="en-US" dirty="0"/>
              <a:t>,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b="1" dirty="0"/>
              <a:t>Introvert (Introversion)</a:t>
            </a:r>
            <a:r>
              <a:rPr lang="en-US" dirty="0"/>
              <a:t>, </a:t>
            </a:r>
            <a:r>
              <a:rPr lang="en-US" b="1" dirty="0" err="1"/>
              <a:t>Ambievert</a:t>
            </a:r>
            <a:r>
              <a:rPr lang="en-US" b="1" dirty="0"/>
              <a:t> (</a:t>
            </a:r>
            <a:r>
              <a:rPr lang="en-US" b="1" dirty="0" err="1"/>
              <a:t>Ambiversion</a:t>
            </a:r>
            <a:r>
              <a:rPr lang="en-US" b="1" dirty="0"/>
              <a:t>)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b="1" dirty="0"/>
              <a:t>Extrovert (Extraversion</a:t>
            </a:r>
            <a:r>
              <a:rPr lang="en-US" b="1" dirty="0" smtClean="0"/>
              <a:t>)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7068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99592" y="980728"/>
            <a:ext cx="545435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/>
              <a:t>Introvert (Introversion</a:t>
            </a:r>
            <a:r>
              <a:rPr lang="en-US" sz="2200" b="1" dirty="0" smtClean="0"/>
              <a:t>)</a:t>
            </a:r>
          </a:p>
          <a:p>
            <a:pPr algn="ctr"/>
            <a:endParaRPr lang="en-US" sz="2200" dirty="0"/>
          </a:p>
          <a:p>
            <a:pPr algn="just"/>
            <a:r>
              <a:rPr lang="en-US" sz="2200" i="1" dirty="0" smtClean="0"/>
              <a:t>	Introvert </a:t>
            </a:r>
            <a:r>
              <a:rPr lang="en-US" sz="2200" dirty="0" err="1"/>
              <a:t>atau</a:t>
            </a:r>
            <a:r>
              <a:rPr lang="en-US" sz="2200" i="1" dirty="0"/>
              <a:t> Introversion</a:t>
            </a:r>
            <a:r>
              <a:rPr lang="en-US" sz="2200" dirty="0"/>
              <a:t> </a:t>
            </a:r>
            <a:r>
              <a:rPr lang="en-US" sz="2200" dirty="0" err="1"/>
              <a:t>adalah</a:t>
            </a:r>
            <a:r>
              <a:rPr lang="en-US" sz="2200" dirty="0"/>
              <a:t> </a:t>
            </a:r>
            <a:r>
              <a:rPr lang="en-US" sz="2200" dirty="0" err="1"/>
              <a:t>kepribadian</a:t>
            </a:r>
            <a:r>
              <a:rPr lang="en-US" sz="2200" dirty="0"/>
              <a:t> </a:t>
            </a:r>
            <a:r>
              <a:rPr lang="en-US" sz="2200" dirty="0" err="1"/>
              <a:t>manusia</a:t>
            </a:r>
            <a:r>
              <a:rPr lang="en-US" sz="2200" dirty="0"/>
              <a:t> yang </a:t>
            </a:r>
            <a:r>
              <a:rPr lang="en-US" sz="2200" dirty="0" err="1"/>
              <a:t>lebih</a:t>
            </a:r>
            <a:r>
              <a:rPr lang="en-US" sz="2200" dirty="0"/>
              <a:t> </a:t>
            </a:r>
            <a:r>
              <a:rPr lang="en-US" sz="2200" dirty="0" err="1"/>
              <a:t>berkaitan</a:t>
            </a:r>
            <a:r>
              <a:rPr lang="en-US" sz="2200" dirty="0"/>
              <a:t> </a:t>
            </a:r>
            <a:r>
              <a:rPr lang="en-US" sz="2200" dirty="0" err="1"/>
              <a:t>dengan</a:t>
            </a:r>
            <a:r>
              <a:rPr lang="en-US" sz="2200" dirty="0"/>
              <a:t> </a:t>
            </a:r>
            <a:r>
              <a:rPr lang="en-US" sz="2200" dirty="0" err="1"/>
              <a:t>dunia</a:t>
            </a:r>
            <a:r>
              <a:rPr lang="en-US" sz="2200" dirty="0"/>
              <a:t> </a:t>
            </a:r>
            <a:r>
              <a:rPr lang="en-US" sz="2200" dirty="0" err="1"/>
              <a:t>dalam</a:t>
            </a:r>
            <a:r>
              <a:rPr lang="en-US" sz="2200" dirty="0"/>
              <a:t> </a:t>
            </a:r>
            <a:r>
              <a:rPr lang="en-US" sz="2200" dirty="0" err="1"/>
              <a:t>pikiran</a:t>
            </a:r>
            <a:r>
              <a:rPr lang="en-US" sz="2200" dirty="0"/>
              <a:t> </a:t>
            </a:r>
            <a:r>
              <a:rPr lang="en-US" sz="2200" dirty="0" err="1"/>
              <a:t>manusia</a:t>
            </a:r>
            <a:r>
              <a:rPr lang="en-US" sz="2200" dirty="0"/>
              <a:t> </a:t>
            </a:r>
            <a:r>
              <a:rPr lang="en-US" sz="2200" dirty="0" err="1"/>
              <a:t>itu</a:t>
            </a:r>
            <a:r>
              <a:rPr lang="en-US" sz="2200" dirty="0"/>
              <a:t> </a:t>
            </a:r>
            <a:r>
              <a:rPr lang="en-US" sz="2200" dirty="0" err="1"/>
              <a:t>sendiri</a:t>
            </a:r>
            <a:r>
              <a:rPr lang="en-US" sz="2200" dirty="0"/>
              <a:t>. </a:t>
            </a:r>
          </a:p>
          <a:p>
            <a:pPr algn="just"/>
            <a:r>
              <a:rPr lang="en-US" sz="2200" dirty="0" smtClean="0"/>
              <a:t>	</a:t>
            </a:r>
            <a:r>
              <a:rPr lang="en-US" sz="2200" dirty="0" err="1" smtClean="0"/>
              <a:t>Jadi</a:t>
            </a:r>
            <a:r>
              <a:rPr lang="en-US" sz="2200" dirty="0" smtClean="0"/>
              <a:t> </a:t>
            </a:r>
            <a:r>
              <a:rPr lang="en-US" sz="2200" dirty="0" err="1"/>
              <a:t>manusia</a:t>
            </a:r>
            <a:r>
              <a:rPr lang="en-US" sz="2200" dirty="0"/>
              <a:t> yang </a:t>
            </a:r>
            <a:r>
              <a:rPr lang="en-US" sz="2200" dirty="0" err="1"/>
              <a:t>memiliki</a:t>
            </a:r>
            <a:r>
              <a:rPr lang="en-US" sz="2200" dirty="0"/>
              <a:t> </a:t>
            </a:r>
            <a:r>
              <a:rPr lang="en-US" sz="2200" dirty="0" err="1"/>
              <a:t>sifat</a:t>
            </a:r>
            <a:r>
              <a:rPr lang="en-US" sz="2200" dirty="0"/>
              <a:t> introvert </a:t>
            </a:r>
            <a:r>
              <a:rPr lang="en-US" sz="2200" dirty="0" err="1"/>
              <a:t>ini</a:t>
            </a:r>
            <a:r>
              <a:rPr lang="en-US" sz="2200" dirty="0"/>
              <a:t> </a:t>
            </a:r>
            <a:r>
              <a:rPr lang="en-US" sz="2200" dirty="0" err="1"/>
              <a:t>lebih</a:t>
            </a:r>
            <a:r>
              <a:rPr lang="en-US" sz="2200" dirty="0"/>
              <a:t> </a:t>
            </a:r>
            <a:r>
              <a:rPr lang="en-US" sz="2200" dirty="0" err="1"/>
              <a:t>cenderung</a:t>
            </a:r>
            <a:r>
              <a:rPr lang="en-US" sz="2200" dirty="0"/>
              <a:t> </a:t>
            </a:r>
            <a:r>
              <a:rPr lang="en-US" sz="2200" dirty="0" err="1"/>
              <a:t>menutup</a:t>
            </a:r>
            <a:r>
              <a:rPr lang="en-US" sz="2200" dirty="0"/>
              <a:t> </a:t>
            </a:r>
            <a:r>
              <a:rPr lang="en-US" sz="2200" dirty="0" err="1"/>
              <a:t>diri</a:t>
            </a:r>
            <a:r>
              <a:rPr lang="en-US" sz="2200" dirty="0"/>
              <a:t> </a:t>
            </a:r>
            <a:r>
              <a:rPr lang="en-US" sz="2200" dirty="0" err="1"/>
              <a:t>dari</a:t>
            </a:r>
            <a:r>
              <a:rPr lang="en-US" sz="2200" dirty="0"/>
              <a:t> </a:t>
            </a:r>
            <a:r>
              <a:rPr lang="en-US" sz="2200" dirty="0" err="1"/>
              <a:t>kehidupan</a:t>
            </a:r>
            <a:r>
              <a:rPr lang="en-US" sz="2200" dirty="0"/>
              <a:t> </a:t>
            </a:r>
            <a:r>
              <a:rPr lang="en-US" sz="2200" dirty="0" err="1"/>
              <a:t>luar</a:t>
            </a:r>
            <a:r>
              <a:rPr lang="en-US" sz="2200" dirty="0"/>
              <a:t>. </a:t>
            </a:r>
            <a:r>
              <a:rPr lang="en-US" sz="2200" dirty="0" err="1"/>
              <a:t>Mereka</a:t>
            </a:r>
            <a:r>
              <a:rPr lang="en-US" sz="2200" dirty="0"/>
              <a:t> </a:t>
            </a:r>
            <a:r>
              <a:rPr lang="en-US" sz="2200" dirty="0" err="1"/>
              <a:t>adalah</a:t>
            </a:r>
            <a:r>
              <a:rPr lang="en-US" sz="2200" dirty="0"/>
              <a:t> </a:t>
            </a:r>
            <a:r>
              <a:rPr lang="en-US" sz="2200" dirty="0" err="1"/>
              <a:t>manusia</a:t>
            </a:r>
            <a:r>
              <a:rPr lang="en-US" sz="2200" dirty="0"/>
              <a:t> yang </a:t>
            </a:r>
            <a:r>
              <a:rPr lang="en-US" sz="2200" dirty="0" err="1"/>
              <a:t>lebih</a:t>
            </a:r>
            <a:r>
              <a:rPr lang="en-US" sz="2200" dirty="0"/>
              <a:t> </a:t>
            </a:r>
            <a:r>
              <a:rPr lang="en-US" sz="2200" dirty="0" err="1"/>
              <a:t>banyak</a:t>
            </a:r>
            <a:r>
              <a:rPr lang="en-US" sz="2200" dirty="0"/>
              <a:t> </a:t>
            </a:r>
            <a:r>
              <a:rPr lang="en-US" sz="2200" dirty="0" err="1"/>
              <a:t>berpikir</a:t>
            </a:r>
            <a:r>
              <a:rPr lang="en-US" sz="2200" dirty="0"/>
              <a:t> </a:t>
            </a:r>
            <a:r>
              <a:rPr lang="en-US" sz="2200" dirty="0" err="1"/>
              <a:t>dan</a:t>
            </a:r>
            <a:r>
              <a:rPr lang="en-US" sz="2200" dirty="0"/>
              <a:t> </a:t>
            </a:r>
            <a:r>
              <a:rPr lang="en-US" sz="2200" dirty="0" err="1"/>
              <a:t>lebih</a:t>
            </a:r>
            <a:r>
              <a:rPr lang="en-US" sz="2200" dirty="0"/>
              <a:t> </a:t>
            </a:r>
            <a:r>
              <a:rPr lang="en-US" sz="2200" dirty="0" err="1"/>
              <a:t>sedikit</a:t>
            </a:r>
            <a:r>
              <a:rPr lang="en-US" sz="2200" dirty="0"/>
              <a:t> </a:t>
            </a:r>
            <a:r>
              <a:rPr lang="en-US" sz="2200" dirty="0" err="1"/>
              <a:t>beraktifitas</a:t>
            </a:r>
            <a:r>
              <a:rPr lang="en-US" sz="2200" dirty="0"/>
              <a:t>. </a:t>
            </a:r>
          </a:p>
          <a:p>
            <a:pPr algn="just"/>
            <a:r>
              <a:rPr lang="en-US" sz="2200" dirty="0" smtClean="0"/>
              <a:t>	</a:t>
            </a:r>
            <a:r>
              <a:rPr lang="en-US" sz="2200" dirty="0" err="1" smtClean="0"/>
              <a:t>Mereka</a:t>
            </a:r>
            <a:r>
              <a:rPr lang="en-US" sz="2200" dirty="0" smtClean="0"/>
              <a:t> </a:t>
            </a:r>
            <a:r>
              <a:rPr lang="en-US" sz="2200" dirty="0" err="1"/>
              <a:t>juga</a:t>
            </a:r>
            <a:r>
              <a:rPr lang="en-US" sz="2200" dirty="0"/>
              <a:t> orang-orang yang </a:t>
            </a:r>
            <a:r>
              <a:rPr lang="en-US" sz="2200" dirty="0" err="1"/>
              <a:t>lebih</a:t>
            </a:r>
            <a:r>
              <a:rPr lang="en-US" sz="2200" dirty="0"/>
              <a:t> </a:t>
            </a:r>
            <a:r>
              <a:rPr lang="en-US" sz="2200" dirty="0" err="1"/>
              <a:t>senang</a:t>
            </a:r>
            <a:r>
              <a:rPr lang="en-US" sz="2200" dirty="0"/>
              <a:t> </a:t>
            </a:r>
            <a:r>
              <a:rPr lang="en-US" sz="2200" dirty="0" err="1"/>
              <a:t>berada</a:t>
            </a:r>
            <a:r>
              <a:rPr lang="en-US" sz="2200" dirty="0"/>
              <a:t> </a:t>
            </a:r>
            <a:r>
              <a:rPr lang="en-US" sz="2200" dirty="0" err="1"/>
              <a:t>dalam</a:t>
            </a:r>
            <a:r>
              <a:rPr lang="en-US" sz="2200" dirty="0"/>
              <a:t> </a:t>
            </a:r>
            <a:r>
              <a:rPr lang="en-US" sz="2200" dirty="0" err="1"/>
              <a:t>kesunyian</a:t>
            </a:r>
            <a:r>
              <a:rPr lang="en-US" sz="2200" dirty="0"/>
              <a:t> </a:t>
            </a:r>
            <a:r>
              <a:rPr lang="en-US" sz="2200" dirty="0" err="1"/>
              <a:t>atau</a:t>
            </a:r>
            <a:r>
              <a:rPr lang="en-US" sz="2200" dirty="0"/>
              <a:t> </a:t>
            </a:r>
            <a:r>
              <a:rPr lang="en-US" sz="2200" dirty="0" err="1"/>
              <a:t>kondisi</a:t>
            </a:r>
            <a:r>
              <a:rPr lang="en-US" sz="2200" dirty="0"/>
              <a:t> yang </a:t>
            </a:r>
            <a:r>
              <a:rPr lang="en-US" sz="2200" dirty="0" err="1"/>
              <a:t>tenang</a:t>
            </a:r>
            <a:r>
              <a:rPr lang="en-US" sz="2200" dirty="0"/>
              <a:t>, </a:t>
            </a:r>
            <a:r>
              <a:rPr lang="en-US" sz="2200" dirty="0" err="1"/>
              <a:t>daripada</a:t>
            </a:r>
            <a:r>
              <a:rPr lang="en-US" sz="2200" dirty="0"/>
              <a:t> di </a:t>
            </a:r>
            <a:r>
              <a:rPr lang="en-US" sz="2200" dirty="0" err="1"/>
              <a:t>tempat</a:t>
            </a:r>
            <a:r>
              <a:rPr lang="en-US" sz="2200" dirty="0"/>
              <a:t> yang </a:t>
            </a:r>
            <a:r>
              <a:rPr lang="en-US" sz="2200" dirty="0" err="1"/>
              <a:t>terlalu</a:t>
            </a:r>
            <a:r>
              <a:rPr lang="en-US" sz="2200" dirty="0"/>
              <a:t> </a:t>
            </a:r>
            <a:r>
              <a:rPr lang="en-US" sz="2200" dirty="0" err="1"/>
              <a:t>banyak</a:t>
            </a:r>
            <a:r>
              <a:rPr lang="en-US" sz="2200" dirty="0"/>
              <a:t> orang.</a:t>
            </a:r>
            <a:endParaRPr lang="en-US" sz="2200" dirty="0"/>
          </a:p>
        </p:txBody>
      </p:sp>
      <p:pic>
        <p:nvPicPr>
          <p:cNvPr id="1026" name="Picture 2" descr="http://introvertspring.com/wp-content/uploads/2014/10/Introvert.jp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060848"/>
            <a:ext cx="3474640" cy="2354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5887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75656" y="1124744"/>
            <a:ext cx="669674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err="1">
                <a:latin typeface="Arial" panose="020B0604020202020204" pitchFamily="34" charset="0"/>
              </a:rPr>
              <a:t>Ciri-ciri</a:t>
            </a:r>
            <a:r>
              <a:rPr lang="en-US" dirty="0">
                <a:latin typeface="Arial" panose="020B0604020202020204" pitchFamily="34" charset="0"/>
              </a:rPr>
              <a:t> Introvert</a:t>
            </a:r>
            <a:r>
              <a:rPr lang="en-US" dirty="0" smtClean="0">
                <a:latin typeface="Arial" panose="020B0604020202020204" pitchFamily="34" charset="0"/>
              </a:rPr>
              <a:t>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 smtClean="0">
              <a:latin typeface="Arial" panose="020B0604020202020204" pitchFamily="34" charset="0"/>
            </a:endParaRP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 err="1" smtClean="0">
                <a:latin typeface="Arial" panose="020B0604020202020204" pitchFamily="34" charset="0"/>
              </a:rPr>
              <a:t>Senang</a:t>
            </a:r>
            <a:r>
              <a:rPr lang="en-US" dirty="0" smtClean="0">
                <a:latin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</a:rPr>
              <a:t>menyendiri</a:t>
            </a:r>
            <a:endParaRPr lang="en-US" dirty="0" smtClean="0">
              <a:latin typeface="Arial" panose="020B0604020202020204" pitchFamily="34" charset="0"/>
            </a:endParaRP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 err="1" smtClean="0">
                <a:latin typeface="Arial" panose="020B0604020202020204" pitchFamily="34" charset="0"/>
              </a:rPr>
              <a:t>Pemikir</a:t>
            </a:r>
            <a:endParaRPr lang="en-US" dirty="0" smtClean="0">
              <a:latin typeface="Arial" panose="020B0604020202020204" pitchFamily="34" charset="0"/>
            </a:endParaRP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 err="1" smtClean="0">
                <a:latin typeface="Arial" panose="020B0604020202020204" pitchFamily="34" charset="0"/>
              </a:rPr>
              <a:t>Pemalu</a:t>
            </a:r>
            <a:endParaRPr lang="en-US" dirty="0" smtClean="0">
              <a:latin typeface="Arial" panose="020B0604020202020204" pitchFamily="34" charset="0"/>
            </a:endParaRP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 err="1" smtClean="0">
                <a:latin typeface="Arial" panose="020B0604020202020204" pitchFamily="34" charset="0"/>
              </a:rPr>
              <a:t>Pendiam</a:t>
            </a:r>
            <a:endParaRPr lang="en-US" dirty="0" smtClean="0">
              <a:latin typeface="Arial" panose="020B0604020202020204" pitchFamily="34" charset="0"/>
            </a:endParaRP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 err="1" smtClean="0">
                <a:latin typeface="Arial" panose="020B0604020202020204" pitchFamily="34" charset="0"/>
              </a:rPr>
              <a:t>Lebih</a:t>
            </a:r>
            <a:r>
              <a:rPr lang="en-US" dirty="0" smtClean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senang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bekerja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</a:rPr>
              <a:t>sendirian</a:t>
            </a:r>
            <a:endParaRPr lang="en-US" dirty="0" smtClean="0">
              <a:latin typeface="Arial" panose="020B0604020202020204" pitchFamily="34" charset="0"/>
            </a:endParaRP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 err="1" smtClean="0">
                <a:latin typeface="Arial" panose="020B0604020202020204" pitchFamily="34" charset="0"/>
              </a:rPr>
              <a:t>Lebih</a:t>
            </a:r>
            <a:r>
              <a:rPr lang="en-US" dirty="0" smtClean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suka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berinteraksi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secara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langsung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dengan</a:t>
            </a:r>
            <a:r>
              <a:rPr lang="en-US" dirty="0">
                <a:latin typeface="Arial" panose="020B0604020202020204" pitchFamily="34" charset="0"/>
              </a:rPr>
              <a:t> 1 orang </a:t>
            </a:r>
            <a:endParaRPr lang="en-US" dirty="0" smtClean="0">
              <a:latin typeface="Arial" panose="020B0604020202020204" pitchFamily="34" charset="0"/>
            </a:endParaRP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</a:rPr>
              <a:t>Susah </a:t>
            </a:r>
            <a:r>
              <a:rPr lang="en-US" dirty="0" err="1">
                <a:latin typeface="Arial" panose="020B0604020202020204" pitchFamily="34" charset="0"/>
              </a:rPr>
              <a:t>bergaul</a:t>
            </a:r>
            <a:r>
              <a:rPr lang="en-US" dirty="0">
                <a:latin typeface="Arial" panose="020B0604020202020204" pitchFamily="34" charset="0"/>
              </a:rPr>
              <a:t> (</a:t>
            </a:r>
            <a:r>
              <a:rPr lang="en-US" dirty="0" err="1" smtClean="0">
                <a:latin typeface="Arial" panose="020B0604020202020204" pitchFamily="34" charset="0"/>
              </a:rPr>
              <a:t>kuper</a:t>
            </a:r>
            <a:r>
              <a:rPr lang="en-US" dirty="0" smtClean="0">
                <a:latin typeface="Arial" panose="020B0604020202020204" pitchFamily="34" charset="0"/>
              </a:rPr>
              <a:t>)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 err="1" smtClean="0">
                <a:latin typeface="Arial" panose="020B0604020202020204" pitchFamily="34" charset="0"/>
              </a:rPr>
              <a:t>Senang</a:t>
            </a:r>
            <a:r>
              <a:rPr lang="en-US" dirty="0" smtClean="0">
                <a:latin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</a:rPr>
              <a:t>berimajinasi</a:t>
            </a:r>
            <a:endParaRPr lang="en-US" dirty="0" smtClean="0">
              <a:latin typeface="Arial" panose="020B0604020202020204" pitchFamily="34" charset="0"/>
            </a:endParaRP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 err="1" smtClean="0">
                <a:latin typeface="Arial" panose="020B0604020202020204" pitchFamily="34" charset="0"/>
              </a:rPr>
              <a:t>Jarang</a:t>
            </a:r>
            <a:r>
              <a:rPr lang="en-US" dirty="0" smtClean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bercerita</a:t>
            </a:r>
            <a:r>
              <a:rPr lang="en-US" dirty="0">
                <a:latin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</a:rPr>
              <a:t>lebih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suka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mendengarkan</a:t>
            </a:r>
            <a:r>
              <a:rPr lang="en-US" dirty="0">
                <a:latin typeface="Arial" panose="020B0604020202020204" pitchFamily="34" charset="0"/>
              </a:rPr>
              <a:t> orang </a:t>
            </a:r>
            <a:r>
              <a:rPr lang="en-US" dirty="0" err="1" smtClean="0">
                <a:latin typeface="Arial" panose="020B0604020202020204" pitchFamily="34" charset="0"/>
              </a:rPr>
              <a:t>bercerita</a:t>
            </a:r>
            <a:endParaRPr lang="en-US" dirty="0" smtClean="0">
              <a:latin typeface="Arial" panose="020B0604020202020204" pitchFamily="34" charset="0"/>
            </a:endParaRP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 err="1" smtClean="0">
                <a:latin typeface="Arial" panose="020B0604020202020204" pitchFamily="34" charset="0"/>
              </a:rPr>
              <a:t>Senang</a:t>
            </a:r>
            <a:r>
              <a:rPr lang="en-US" dirty="0" smtClean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dengan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kegiatan</a:t>
            </a:r>
            <a:r>
              <a:rPr lang="en-US" dirty="0">
                <a:latin typeface="Arial" panose="020B0604020202020204" pitchFamily="34" charset="0"/>
              </a:rPr>
              <a:t> yang </a:t>
            </a:r>
            <a:r>
              <a:rPr lang="en-US" dirty="0" err="1" smtClean="0">
                <a:latin typeface="Arial" panose="020B0604020202020204" pitchFamily="34" charset="0"/>
              </a:rPr>
              <a:t>tenang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</a:rPr>
              <a:t>(</a:t>
            </a:r>
            <a:r>
              <a:rPr lang="en-US" dirty="0" err="1" smtClean="0">
                <a:latin typeface="Arial" panose="020B0604020202020204" pitchFamily="34" charset="0"/>
              </a:rPr>
              <a:t>membaca</a:t>
            </a:r>
            <a:r>
              <a:rPr lang="en-US" dirty="0">
                <a:latin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</a:rPr>
              <a:t>bermain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komputer</a:t>
            </a:r>
            <a:r>
              <a:rPr lang="en-US" dirty="0">
                <a:latin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</a:rPr>
              <a:t>memancing</a:t>
            </a:r>
            <a:r>
              <a:rPr lang="en-US" dirty="0">
                <a:latin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</a:rPr>
              <a:t>bersantai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</a:rPr>
              <a:t>dsb</a:t>
            </a:r>
            <a:r>
              <a:rPr lang="en-US" dirty="0" smtClean="0">
                <a:latin typeface="Arial" panose="020B0604020202020204" pitchFamily="34" charset="0"/>
              </a:rPr>
              <a:t>)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 err="1" smtClean="0">
                <a:latin typeface="Arial" panose="020B0604020202020204" pitchFamily="34" charset="0"/>
              </a:rPr>
              <a:t>Lebih</a:t>
            </a:r>
            <a:r>
              <a:rPr lang="en-US" dirty="0" smtClean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senang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mengamati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dalam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sebuah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</a:rPr>
              <a:t>interaksi</a:t>
            </a:r>
            <a:endParaRPr lang="en-US" dirty="0" smtClean="0">
              <a:latin typeface="Arial" panose="020B0604020202020204" pitchFamily="34" charset="0"/>
            </a:endParaRP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 err="1" smtClean="0">
                <a:latin typeface="Arial" panose="020B0604020202020204" pitchFamily="34" charset="0"/>
              </a:rPr>
              <a:t>Berpikir</a:t>
            </a:r>
            <a:r>
              <a:rPr lang="en-US" dirty="0" smtClean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dulu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baru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</a:rPr>
              <a:t>berbicara</a:t>
            </a:r>
            <a:r>
              <a:rPr lang="en-US" dirty="0" smtClean="0">
                <a:latin typeface="Arial" panose="020B0604020202020204" pitchFamily="34" charset="0"/>
              </a:rPr>
              <a:t>/</a:t>
            </a:r>
            <a:r>
              <a:rPr lang="en-US" dirty="0" err="1" smtClean="0">
                <a:latin typeface="Arial" panose="020B0604020202020204" pitchFamily="34" charset="0"/>
              </a:rPr>
              <a:t>melakukan</a:t>
            </a:r>
            <a:endParaRPr lang="en-US" dirty="0" smtClean="0">
              <a:latin typeface="Arial" panose="020B0604020202020204" pitchFamily="34" charset="0"/>
            </a:endParaRP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 err="1" smtClean="0">
                <a:latin typeface="Arial" panose="020B0604020202020204" pitchFamily="34" charset="0"/>
              </a:rPr>
              <a:t>Lebih</a:t>
            </a:r>
            <a:r>
              <a:rPr lang="en-US" dirty="0" smtClean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mudah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mengungkapkan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perasaan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dengan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tulisan</a:t>
            </a:r>
            <a:r>
              <a:rPr lang="en-US" dirty="0">
                <a:latin typeface="Arial" panose="020B0604020202020204" pitchFamily="34" charset="0"/>
              </a:rPr>
              <a:t>  </a:t>
            </a:r>
          </a:p>
        </p:txBody>
      </p:sp>
    </p:spTree>
    <p:extLst>
      <p:ext uri="{BB962C8B-B14F-4D97-AF65-F5344CB8AC3E}">
        <p14:creationId xmlns:p14="http://schemas.microsoft.com/office/powerpoint/2010/main" val="1200051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87624" y="908720"/>
            <a:ext cx="4572000" cy="517064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200" b="1" dirty="0"/>
              <a:t>Extrovert (Extraversion)</a:t>
            </a:r>
          </a:p>
          <a:p>
            <a:pPr algn="just"/>
            <a:r>
              <a:rPr lang="en-US" sz="2200" dirty="0"/>
              <a:t/>
            </a:r>
            <a:br>
              <a:rPr lang="en-US" sz="2200" dirty="0"/>
            </a:br>
            <a:r>
              <a:rPr lang="en-US" sz="2200" i="1" dirty="0"/>
              <a:t>Extrovert</a:t>
            </a:r>
            <a:r>
              <a:rPr lang="en-US" sz="2200" dirty="0"/>
              <a:t> </a:t>
            </a:r>
            <a:r>
              <a:rPr lang="en-US" sz="2200" dirty="0" err="1"/>
              <a:t>atau</a:t>
            </a:r>
            <a:r>
              <a:rPr lang="en-US" sz="2200" dirty="0"/>
              <a:t> </a:t>
            </a:r>
            <a:r>
              <a:rPr lang="en-US" sz="2200" i="1" dirty="0"/>
              <a:t>Extraversion</a:t>
            </a:r>
            <a:r>
              <a:rPr lang="en-US" sz="2200" dirty="0"/>
              <a:t> </a:t>
            </a:r>
            <a:r>
              <a:rPr lang="en-US" sz="2200" dirty="0" err="1"/>
              <a:t>merupakan</a:t>
            </a:r>
            <a:r>
              <a:rPr lang="en-US" sz="2200" dirty="0"/>
              <a:t> </a:t>
            </a:r>
            <a:r>
              <a:rPr lang="en-US" sz="2200" dirty="0" err="1"/>
              <a:t>kebalikan</a:t>
            </a:r>
            <a:r>
              <a:rPr lang="en-US" sz="2200" dirty="0"/>
              <a:t> </a:t>
            </a:r>
            <a:r>
              <a:rPr lang="en-US" sz="2200" dirty="0" err="1"/>
              <a:t>dari</a:t>
            </a:r>
            <a:r>
              <a:rPr lang="en-US" sz="2200" dirty="0"/>
              <a:t> </a:t>
            </a:r>
            <a:r>
              <a:rPr lang="en-US" sz="2200" i="1" dirty="0"/>
              <a:t>Introvert</a:t>
            </a:r>
            <a:r>
              <a:rPr lang="en-US" sz="2200" dirty="0"/>
              <a:t>. </a:t>
            </a:r>
            <a:r>
              <a:rPr lang="en-US" sz="2200" dirty="0" err="1"/>
              <a:t>Manusia</a:t>
            </a:r>
            <a:r>
              <a:rPr lang="en-US" sz="2200" dirty="0"/>
              <a:t> </a:t>
            </a:r>
            <a:r>
              <a:rPr lang="en-US" sz="2200" dirty="0" err="1"/>
              <a:t>dengan</a:t>
            </a:r>
            <a:r>
              <a:rPr lang="en-US" sz="2200" dirty="0"/>
              <a:t> </a:t>
            </a:r>
            <a:r>
              <a:rPr lang="en-US" sz="2200" dirty="0" err="1"/>
              <a:t>kepribadian</a:t>
            </a:r>
            <a:r>
              <a:rPr lang="en-US" sz="2200" dirty="0"/>
              <a:t> extrovert </a:t>
            </a:r>
            <a:r>
              <a:rPr lang="en-US" sz="2200" dirty="0" err="1"/>
              <a:t>lebih</a:t>
            </a:r>
            <a:r>
              <a:rPr lang="en-US" sz="2200" dirty="0"/>
              <a:t> </a:t>
            </a:r>
            <a:r>
              <a:rPr lang="en-US" sz="2200" dirty="0" err="1"/>
              <a:t>berkaitan</a:t>
            </a:r>
            <a:r>
              <a:rPr lang="en-US" sz="2200" dirty="0"/>
              <a:t> </a:t>
            </a:r>
            <a:r>
              <a:rPr lang="en-US" sz="2200" dirty="0" err="1"/>
              <a:t>dengan</a:t>
            </a:r>
            <a:r>
              <a:rPr lang="en-US" sz="2200" dirty="0"/>
              <a:t> </a:t>
            </a:r>
            <a:r>
              <a:rPr lang="en-US" sz="2200" dirty="0" err="1"/>
              <a:t>dunia</a:t>
            </a:r>
            <a:r>
              <a:rPr lang="en-US" sz="2200" dirty="0"/>
              <a:t> di </a:t>
            </a:r>
            <a:r>
              <a:rPr lang="en-US" sz="2200" dirty="0" err="1"/>
              <a:t>luar</a:t>
            </a:r>
            <a:r>
              <a:rPr lang="en-US" sz="2200" dirty="0"/>
              <a:t> </a:t>
            </a:r>
            <a:r>
              <a:rPr lang="en-US" sz="2200" dirty="0" err="1"/>
              <a:t>manusia</a:t>
            </a:r>
            <a:r>
              <a:rPr lang="en-US" sz="2200" dirty="0"/>
              <a:t> </a:t>
            </a:r>
            <a:r>
              <a:rPr lang="en-US" sz="2200" dirty="0" err="1"/>
              <a:t>tersebut</a:t>
            </a:r>
            <a:r>
              <a:rPr lang="en-US" sz="2200" dirty="0"/>
              <a:t>. </a:t>
            </a:r>
          </a:p>
          <a:p>
            <a:pPr algn="just"/>
            <a:r>
              <a:rPr lang="en-US" sz="2200" dirty="0" err="1"/>
              <a:t>Jadi</a:t>
            </a:r>
            <a:r>
              <a:rPr lang="en-US" sz="2200" dirty="0"/>
              <a:t> </a:t>
            </a:r>
            <a:r>
              <a:rPr lang="en-US" sz="2200" dirty="0" err="1"/>
              <a:t>manusia</a:t>
            </a:r>
            <a:r>
              <a:rPr lang="en-US" sz="2200" dirty="0"/>
              <a:t> yang </a:t>
            </a:r>
            <a:r>
              <a:rPr lang="en-US" sz="2200" dirty="0" err="1"/>
              <a:t>memiliki</a:t>
            </a:r>
            <a:r>
              <a:rPr lang="en-US" sz="2200" dirty="0"/>
              <a:t> </a:t>
            </a:r>
            <a:r>
              <a:rPr lang="en-US" sz="2200" dirty="0" err="1"/>
              <a:t>sifat</a:t>
            </a:r>
            <a:r>
              <a:rPr lang="en-US" sz="2200" dirty="0"/>
              <a:t> extrovert </a:t>
            </a:r>
            <a:r>
              <a:rPr lang="en-US" sz="2200" dirty="0" err="1"/>
              <a:t>ini</a:t>
            </a:r>
            <a:r>
              <a:rPr lang="en-US" sz="2200" dirty="0"/>
              <a:t> </a:t>
            </a:r>
            <a:r>
              <a:rPr lang="en-US" sz="2200" dirty="0" err="1"/>
              <a:t>lebih</a:t>
            </a:r>
            <a:r>
              <a:rPr lang="en-US" sz="2200" dirty="0"/>
              <a:t> </a:t>
            </a:r>
            <a:r>
              <a:rPr lang="en-US" sz="2200" dirty="0" err="1"/>
              <a:t>cenderung</a:t>
            </a:r>
            <a:r>
              <a:rPr lang="en-US" sz="2200" dirty="0"/>
              <a:t> </a:t>
            </a:r>
            <a:r>
              <a:rPr lang="en-US" sz="2200" dirty="0" err="1"/>
              <a:t>membuka</a:t>
            </a:r>
            <a:r>
              <a:rPr lang="en-US" sz="2200" dirty="0"/>
              <a:t> </a:t>
            </a:r>
            <a:r>
              <a:rPr lang="en-US" sz="2200" dirty="0" err="1"/>
              <a:t>diri</a:t>
            </a:r>
            <a:r>
              <a:rPr lang="en-US" sz="2200" dirty="0"/>
              <a:t> </a:t>
            </a:r>
            <a:r>
              <a:rPr lang="en-US" sz="2200" dirty="0" err="1"/>
              <a:t>dengan</a:t>
            </a:r>
            <a:r>
              <a:rPr lang="en-US" sz="2200" dirty="0"/>
              <a:t> </a:t>
            </a:r>
            <a:r>
              <a:rPr lang="en-US" sz="2200" dirty="0" err="1"/>
              <a:t>kehidupan</a:t>
            </a:r>
            <a:r>
              <a:rPr lang="en-US" sz="2200" dirty="0"/>
              <a:t> </a:t>
            </a:r>
            <a:r>
              <a:rPr lang="en-US" sz="2200" dirty="0" err="1"/>
              <a:t>luar</a:t>
            </a:r>
            <a:r>
              <a:rPr lang="en-US" sz="2200" dirty="0"/>
              <a:t>. </a:t>
            </a:r>
            <a:r>
              <a:rPr lang="en-US" sz="2200" dirty="0" err="1"/>
              <a:t>Mereka</a:t>
            </a:r>
            <a:r>
              <a:rPr lang="en-US" sz="2200" dirty="0"/>
              <a:t> </a:t>
            </a:r>
            <a:r>
              <a:rPr lang="en-US" sz="2200" dirty="0" err="1"/>
              <a:t>adalah</a:t>
            </a:r>
            <a:r>
              <a:rPr lang="en-US" sz="2200" dirty="0"/>
              <a:t> </a:t>
            </a:r>
            <a:r>
              <a:rPr lang="en-US" sz="2200" dirty="0" err="1"/>
              <a:t>manusia</a:t>
            </a:r>
            <a:r>
              <a:rPr lang="en-US" sz="2200" dirty="0"/>
              <a:t> yang </a:t>
            </a:r>
            <a:r>
              <a:rPr lang="en-US" sz="2200" dirty="0" err="1"/>
              <a:t>lebih</a:t>
            </a:r>
            <a:r>
              <a:rPr lang="en-US" sz="2200" dirty="0"/>
              <a:t> </a:t>
            </a:r>
            <a:r>
              <a:rPr lang="en-US" sz="2200" dirty="0" err="1"/>
              <a:t>banyak</a:t>
            </a:r>
            <a:r>
              <a:rPr lang="en-US" sz="2200" dirty="0"/>
              <a:t> </a:t>
            </a:r>
            <a:r>
              <a:rPr lang="en-US" sz="2200" dirty="0" err="1"/>
              <a:t>beraktifitas</a:t>
            </a:r>
            <a:r>
              <a:rPr lang="en-US" sz="2200" dirty="0"/>
              <a:t> </a:t>
            </a:r>
            <a:r>
              <a:rPr lang="en-US" sz="2200" dirty="0" err="1"/>
              <a:t>dan</a:t>
            </a:r>
            <a:r>
              <a:rPr lang="en-US" sz="2200" dirty="0"/>
              <a:t> </a:t>
            </a:r>
            <a:r>
              <a:rPr lang="en-US" sz="2200" dirty="0" err="1"/>
              <a:t>lebih</a:t>
            </a:r>
            <a:r>
              <a:rPr lang="en-US" sz="2200" dirty="0"/>
              <a:t> </a:t>
            </a:r>
            <a:r>
              <a:rPr lang="en-US" sz="2200" dirty="0" err="1"/>
              <a:t>sedikit</a:t>
            </a:r>
            <a:r>
              <a:rPr lang="en-US" sz="2200" dirty="0"/>
              <a:t> </a:t>
            </a:r>
            <a:r>
              <a:rPr lang="en-US" sz="2200" dirty="0" err="1"/>
              <a:t>berpikir</a:t>
            </a:r>
            <a:r>
              <a:rPr lang="en-US" sz="2200" dirty="0"/>
              <a:t>. </a:t>
            </a:r>
          </a:p>
          <a:p>
            <a:pPr algn="just"/>
            <a:r>
              <a:rPr lang="en-US" sz="2200" dirty="0" err="1"/>
              <a:t>Mereka</a:t>
            </a:r>
            <a:r>
              <a:rPr lang="en-US" sz="2200" dirty="0"/>
              <a:t> </a:t>
            </a:r>
            <a:r>
              <a:rPr lang="en-US" sz="2200" dirty="0" err="1"/>
              <a:t>juga</a:t>
            </a:r>
            <a:r>
              <a:rPr lang="en-US" sz="2200" dirty="0"/>
              <a:t> orang-orang yang </a:t>
            </a:r>
            <a:r>
              <a:rPr lang="en-US" sz="2200" dirty="0" err="1"/>
              <a:t>lebih</a:t>
            </a:r>
            <a:r>
              <a:rPr lang="en-US" sz="2200" dirty="0"/>
              <a:t> </a:t>
            </a:r>
            <a:r>
              <a:rPr lang="en-US" sz="2200" dirty="0" err="1"/>
              <a:t>senang</a:t>
            </a:r>
            <a:r>
              <a:rPr lang="en-US" sz="2200" dirty="0"/>
              <a:t> </a:t>
            </a:r>
            <a:r>
              <a:rPr lang="en-US" sz="2200" dirty="0" err="1"/>
              <a:t>berada</a:t>
            </a:r>
            <a:r>
              <a:rPr lang="en-US" sz="2200" dirty="0"/>
              <a:t> </a:t>
            </a:r>
            <a:r>
              <a:rPr lang="en-US" sz="2200" dirty="0" err="1"/>
              <a:t>dalam</a:t>
            </a:r>
            <a:r>
              <a:rPr lang="en-US" sz="2200" dirty="0"/>
              <a:t> </a:t>
            </a:r>
            <a:r>
              <a:rPr lang="en-US" sz="2200" dirty="0" err="1"/>
              <a:t>keramaian</a:t>
            </a:r>
            <a:r>
              <a:rPr lang="en-US" sz="2200" dirty="0"/>
              <a:t> </a:t>
            </a:r>
            <a:r>
              <a:rPr lang="en-US" sz="2200" dirty="0" err="1"/>
              <a:t>atau</a:t>
            </a:r>
            <a:r>
              <a:rPr lang="en-US" sz="2200" dirty="0"/>
              <a:t> </a:t>
            </a:r>
            <a:r>
              <a:rPr lang="en-US" sz="2200" dirty="0" err="1"/>
              <a:t>kondisi</a:t>
            </a:r>
            <a:r>
              <a:rPr lang="en-US" sz="2200" dirty="0"/>
              <a:t> </a:t>
            </a:r>
            <a:r>
              <a:rPr lang="en-US" sz="2200" dirty="0" err="1"/>
              <a:t>dimana</a:t>
            </a:r>
            <a:r>
              <a:rPr lang="en-US" sz="2200" dirty="0"/>
              <a:t> </a:t>
            </a:r>
            <a:r>
              <a:rPr lang="en-US" sz="2200" dirty="0" err="1"/>
              <a:t>terdapat</a:t>
            </a:r>
            <a:r>
              <a:rPr lang="en-US" sz="2200" dirty="0"/>
              <a:t> </a:t>
            </a:r>
            <a:r>
              <a:rPr lang="en-US" sz="2200" dirty="0" err="1"/>
              <a:t>banyak</a:t>
            </a:r>
            <a:r>
              <a:rPr lang="en-US" sz="2200" dirty="0"/>
              <a:t> orang, </a:t>
            </a:r>
            <a:r>
              <a:rPr lang="en-US" sz="2200" dirty="0" err="1"/>
              <a:t>daripada</a:t>
            </a:r>
            <a:r>
              <a:rPr lang="en-US" sz="2200" dirty="0"/>
              <a:t> di </a:t>
            </a:r>
            <a:r>
              <a:rPr lang="en-US" sz="2200" dirty="0" err="1"/>
              <a:t>tempat</a:t>
            </a:r>
            <a:r>
              <a:rPr lang="en-US" sz="2200" dirty="0"/>
              <a:t> yang </a:t>
            </a:r>
            <a:r>
              <a:rPr lang="en-US" sz="2200" dirty="0" err="1"/>
              <a:t>sunyi</a:t>
            </a:r>
            <a:r>
              <a:rPr lang="en-US" sz="2200" dirty="0"/>
              <a:t>.</a:t>
            </a:r>
            <a:endParaRPr lang="en-US" sz="2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9624" y="2000743"/>
            <a:ext cx="3384376" cy="2986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497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03648" y="1052736"/>
            <a:ext cx="669674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err="1">
                <a:latin typeface="Arial" panose="020B0604020202020204" pitchFamily="34" charset="0"/>
              </a:rPr>
              <a:t>Ciri-ciri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</a:rPr>
              <a:t>Extrovert: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 smtClean="0">
              <a:latin typeface="Arial" panose="020B0604020202020204" pitchFamily="34" charset="0"/>
            </a:endParaRP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 err="1" smtClean="0">
                <a:latin typeface="Arial" panose="020B0604020202020204" pitchFamily="34" charset="0"/>
              </a:rPr>
              <a:t>Senang</a:t>
            </a:r>
            <a:r>
              <a:rPr lang="en-US" dirty="0" smtClean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bersama</a:t>
            </a:r>
            <a:r>
              <a:rPr lang="en-US" dirty="0">
                <a:latin typeface="Arial" panose="020B0604020202020204" pitchFamily="34" charset="0"/>
              </a:rPr>
              <a:t> orang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 err="1" smtClean="0">
                <a:latin typeface="Arial" panose="020B0604020202020204" pitchFamily="34" charset="0"/>
              </a:rPr>
              <a:t>Percaya</a:t>
            </a:r>
            <a:r>
              <a:rPr lang="en-US" dirty="0" smtClean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diri</a:t>
            </a:r>
            <a:r>
              <a:rPr lang="en-US" dirty="0">
                <a:latin typeface="Arial" panose="020B0604020202020204" pitchFamily="34" charset="0"/>
              </a:rPr>
              <a:t> (</a:t>
            </a:r>
            <a:r>
              <a:rPr lang="en-US" dirty="0" err="1">
                <a:latin typeface="Arial" panose="020B0604020202020204" pitchFamily="34" charset="0"/>
              </a:rPr>
              <a:t>Kadang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bisa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</a:rPr>
              <a:t>berlebihan</a:t>
            </a:r>
            <a:r>
              <a:rPr lang="en-US" dirty="0" smtClean="0">
                <a:latin typeface="Arial" panose="020B0604020202020204" pitchFamily="34" charset="0"/>
              </a:rPr>
              <a:t>)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 err="1" smtClean="0">
                <a:latin typeface="Arial" panose="020B0604020202020204" pitchFamily="34" charset="0"/>
              </a:rPr>
              <a:t>Aktif</a:t>
            </a:r>
            <a:endParaRPr lang="en-US" dirty="0" smtClean="0">
              <a:latin typeface="Arial" panose="020B0604020202020204" pitchFamily="34" charset="0"/>
            </a:endParaRP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 err="1" smtClean="0">
                <a:latin typeface="Arial" panose="020B0604020202020204" pitchFamily="34" charset="0"/>
              </a:rPr>
              <a:t>Lebih</a:t>
            </a:r>
            <a:r>
              <a:rPr lang="en-US" dirty="0" smtClean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senang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bekerja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</a:rPr>
              <a:t>kelompok</a:t>
            </a:r>
            <a:endParaRPr lang="en-US" dirty="0" smtClean="0">
              <a:latin typeface="Arial" panose="020B0604020202020204" pitchFamily="34" charset="0"/>
            </a:endParaRP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 err="1" smtClean="0">
                <a:latin typeface="Arial" panose="020B0604020202020204" pitchFamily="34" charset="0"/>
              </a:rPr>
              <a:t>Lebih</a:t>
            </a:r>
            <a:r>
              <a:rPr lang="en-US" dirty="0" smtClean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suka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berinteraksi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dengan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banyak</a:t>
            </a:r>
            <a:r>
              <a:rPr lang="en-US" dirty="0">
                <a:latin typeface="Arial" panose="020B0604020202020204" pitchFamily="34" charset="0"/>
              </a:rPr>
              <a:t> orang </a:t>
            </a:r>
            <a:r>
              <a:rPr lang="en-US" dirty="0" err="1" smtClean="0">
                <a:latin typeface="Arial" panose="020B0604020202020204" pitchFamily="34" charset="0"/>
              </a:rPr>
              <a:t>sekaligus</a:t>
            </a:r>
            <a:endParaRPr lang="en-US" dirty="0" smtClean="0">
              <a:latin typeface="Arial" panose="020B0604020202020204" pitchFamily="34" charset="0"/>
            </a:endParaRP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 err="1" smtClean="0">
                <a:latin typeface="Arial" panose="020B0604020202020204" pitchFamily="34" charset="0"/>
              </a:rPr>
              <a:t>Gampang</a:t>
            </a:r>
            <a:r>
              <a:rPr lang="en-US" dirty="0" smtClean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bergaul</a:t>
            </a:r>
            <a:r>
              <a:rPr lang="en-US" dirty="0">
                <a:latin typeface="Arial" panose="020B0604020202020204" pitchFamily="34" charset="0"/>
              </a:rPr>
              <a:t> (</a:t>
            </a:r>
            <a:r>
              <a:rPr lang="en-US" dirty="0" err="1" smtClean="0">
                <a:latin typeface="Arial" panose="020B0604020202020204" pitchFamily="34" charset="0"/>
              </a:rPr>
              <a:t>supel</a:t>
            </a:r>
            <a:r>
              <a:rPr lang="en-US" dirty="0" smtClean="0">
                <a:latin typeface="Arial" panose="020B0604020202020204" pitchFamily="34" charset="0"/>
              </a:rPr>
              <a:t>)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 err="1" smtClean="0">
                <a:latin typeface="Arial" panose="020B0604020202020204" pitchFamily="34" charset="0"/>
              </a:rPr>
              <a:t>Senang</a:t>
            </a:r>
            <a:r>
              <a:rPr lang="en-US" dirty="0" smtClean="0">
                <a:latin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</a:rPr>
              <a:t>beraktifitas</a:t>
            </a:r>
            <a:endParaRPr lang="en-US" dirty="0" smtClean="0">
              <a:latin typeface="Arial" panose="020B0604020202020204" pitchFamily="34" charset="0"/>
            </a:endParaRP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 err="1" smtClean="0">
                <a:latin typeface="Arial" panose="020B0604020202020204" pitchFamily="34" charset="0"/>
              </a:rPr>
              <a:t>Lebih</a:t>
            </a:r>
            <a:r>
              <a:rPr lang="en-US" dirty="0" smtClean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senang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bercerita</a:t>
            </a:r>
            <a:r>
              <a:rPr lang="en-US" dirty="0">
                <a:latin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</a:rPr>
              <a:t>daripada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mendengarkan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</a:rPr>
              <a:t>orang </a:t>
            </a:r>
            <a:r>
              <a:rPr lang="en-US" dirty="0" err="1" smtClean="0">
                <a:latin typeface="Arial" panose="020B0604020202020204" pitchFamily="34" charset="0"/>
              </a:rPr>
              <a:t>bercerita</a:t>
            </a:r>
            <a:endParaRPr lang="en-US" dirty="0" smtClean="0">
              <a:latin typeface="Arial" panose="020B0604020202020204" pitchFamily="34" charset="0"/>
            </a:endParaRP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 err="1" smtClean="0">
                <a:latin typeface="Arial" panose="020B0604020202020204" pitchFamily="34" charset="0"/>
              </a:rPr>
              <a:t>Senang</a:t>
            </a:r>
            <a:r>
              <a:rPr lang="en-US" dirty="0" smtClean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dengan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kegiatan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dengan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banyak</a:t>
            </a:r>
            <a:r>
              <a:rPr lang="en-US" dirty="0">
                <a:latin typeface="Arial" panose="020B0604020202020204" pitchFamily="34" charset="0"/>
              </a:rPr>
              <a:t> orang </a:t>
            </a:r>
            <a:r>
              <a:rPr lang="en-US" dirty="0" smtClean="0">
                <a:latin typeface="Arial" panose="020B0604020202020204" pitchFamily="34" charset="0"/>
              </a:rPr>
              <a:t> (</a:t>
            </a:r>
            <a:r>
              <a:rPr lang="en-US" dirty="0" err="1">
                <a:latin typeface="Arial" panose="020B0604020202020204" pitchFamily="34" charset="0"/>
              </a:rPr>
              <a:t>jalan-jalan</a:t>
            </a:r>
            <a:r>
              <a:rPr lang="en-US" dirty="0">
                <a:latin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</a:rPr>
              <a:t>pergi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ke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konser</a:t>
            </a:r>
            <a:r>
              <a:rPr lang="en-US" dirty="0">
                <a:latin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</a:rPr>
              <a:t>nongkrong</a:t>
            </a:r>
            <a:r>
              <a:rPr lang="en-US" dirty="0">
                <a:latin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</a:rPr>
              <a:t>berpesta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</a:rPr>
              <a:t>dsb</a:t>
            </a:r>
            <a:r>
              <a:rPr lang="en-US" dirty="0" smtClean="0">
                <a:latin typeface="Arial" panose="020B0604020202020204" pitchFamily="34" charset="0"/>
              </a:rPr>
              <a:t>)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 err="1" smtClean="0">
                <a:latin typeface="Arial" panose="020B0604020202020204" pitchFamily="34" charset="0"/>
              </a:rPr>
              <a:t>Lebih</a:t>
            </a:r>
            <a:r>
              <a:rPr lang="en-US" dirty="0" smtClean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senang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berpartisipasi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dalam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sebuah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</a:rPr>
              <a:t>interaksi</a:t>
            </a:r>
            <a:endParaRPr lang="en-US" dirty="0" smtClean="0">
              <a:latin typeface="Arial" panose="020B0604020202020204" pitchFamily="34" charset="0"/>
            </a:endParaRP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 err="1" smtClean="0">
                <a:latin typeface="Arial" panose="020B0604020202020204" pitchFamily="34" charset="0"/>
              </a:rPr>
              <a:t>Berbicara</a:t>
            </a:r>
            <a:r>
              <a:rPr lang="en-US" dirty="0" smtClean="0">
                <a:latin typeface="Arial" panose="020B0604020202020204" pitchFamily="34" charset="0"/>
              </a:rPr>
              <a:t>/</a:t>
            </a:r>
            <a:r>
              <a:rPr lang="en-US" dirty="0" err="1" smtClean="0">
                <a:latin typeface="Arial" panose="020B0604020202020204" pitchFamily="34" charset="0"/>
              </a:rPr>
              <a:t>Melakukan</a:t>
            </a:r>
            <a:r>
              <a:rPr lang="en-US" dirty="0" smtClean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dulu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baru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</a:rPr>
              <a:t>berpikir</a:t>
            </a:r>
            <a:endParaRPr lang="en-US" dirty="0" smtClean="0">
              <a:latin typeface="Arial" panose="020B0604020202020204" pitchFamily="34" charset="0"/>
            </a:endParaRP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 err="1" smtClean="0">
                <a:latin typeface="Arial" panose="020B0604020202020204" pitchFamily="34" charset="0"/>
              </a:rPr>
              <a:t>Lebih</a:t>
            </a:r>
            <a:r>
              <a:rPr lang="en-US" dirty="0" smtClean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mudah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mengungkapkan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perasaan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dengan</a:t>
            </a:r>
            <a:r>
              <a:rPr lang="en-US" dirty="0">
                <a:latin typeface="Arial" panose="020B0604020202020204" pitchFamily="34" charset="0"/>
              </a:rPr>
              <a:t> kata-kata </a:t>
            </a:r>
          </a:p>
        </p:txBody>
      </p:sp>
    </p:spTree>
    <p:extLst>
      <p:ext uri="{BB962C8B-B14F-4D97-AF65-F5344CB8AC3E}">
        <p14:creationId xmlns:p14="http://schemas.microsoft.com/office/powerpoint/2010/main" val="50179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35896" y="620688"/>
            <a:ext cx="4572000" cy="566308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000" b="1" dirty="0" err="1"/>
              <a:t>Ambievert</a:t>
            </a:r>
            <a:r>
              <a:rPr lang="en-US" sz="2000" b="1" dirty="0"/>
              <a:t> (</a:t>
            </a:r>
            <a:r>
              <a:rPr lang="en-US" sz="2000" b="1" dirty="0" err="1"/>
              <a:t>Ambiversion</a:t>
            </a:r>
            <a:r>
              <a:rPr lang="en-US" b="1" dirty="0"/>
              <a:t>)</a:t>
            </a:r>
          </a:p>
          <a:p>
            <a:pPr algn="just"/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	</a:t>
            </a:r>
            <a:r>
              <a:rPr lang="en-US" i="1" dirty="0" err="1" smtClean="0"/>
              <a:t>Ambievert</a:t>
            </a:r>
            <a:r>
              <a:rPr lang="en-US" dirty="0" smtClean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i="1" dirty="0" err="1"/>
              <a:t>Ambiversion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kepribadian</a:t>
            </a:r>
            <a:r>
              <a:rPr lang="en-US" dirty="0"/>
              <a:t> </a:t>
            </a:r>
            <a:r>
              <a:rPr lang="en-US" dirty="0" err="1"/>
              <a:t>manusia</a:t>
            </a:r>
            <a:r>
              <a:rPr lang="en-US" dirty="0"/>
              <a:t> yang </a:t>
            </a:r>
            <a:r>
              <a:rPr lang="en-US" dirty="0" err="1"/>
              <a:t>memiliki</a:t>
            </a:r>
            <a:r>
              <a:rPr lang="en-US" dirty="0"/>
              <a:t> 2 </a:t>
            </a:r>
            <a:r>
              <a:rPr lang="en-US" dirty="0" err="1"/>
              <a:t>kepribadian</a:t>
            </a:r>
            <a:r>
              <a:rPr lang="en-US" dirty="0"/>
              <a:t>, </a:t>
            </a:r>
            <a:r>
              <a:rPr lang="en-US" dirty="0" err="1"/>
              <a:t>yaitu</a:t>
            </a:r>
            <a:r>
              <a:rPr lang="en-US" dirty="0"/>
              <a:t> </a:t>
            </a:r>
            <a:r>
              <a:rPr lang="en-US" i="1" dirty="0"/>
              <a:t>Introvert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i="1" dirty="0"/>
              <a:t>Extrovert. </a:t>
            </a:r>
            <a:r>
              <a:rPr lang="en-US" i="1" dirty="0" err="1"/>
              <a:t>M</a:t>
            </a:r>
            <a:r>
              <a:rPr lang="en-US" dirty="0" err="1"/>
              <a:t>anusia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kepribadian</a:t>
            </a:r>
            <a:r>
              <a:rPr lang="en-US" dirty="0"/>
              <a:t> </a:t>
            </a:r>
            <a:r>
              <a:rPr lang="en-US" dirty="0" err="1"/>
              <a:t>ambievert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berubah-ubah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introvert </a:t>
            </a:r>
            <a:r>
              <a:rPr lang="en-US" dirty="0" err="1"/>
              <a:t>menjadi</a:t>
            </a:r>
            <a:r>
              <a:rPr lang="en-US" dirty="0"/>
              <a:t> extrovert,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sebaliknya</a:t>
            </a:r>
            <a:r>
              <a:rPr lang="en-US" dirty="0"/>
              <a:t>. </a:t>
            </a:r>
          </a:p>
          <a:p>
            <a:pPr algn="just"/>
            <a:r>
              <a:rPr lang="en-US" dirty="0" smtClean="0"/>
              <a:t>	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/>
              <a:t>kepribadian</a:t>
            </a:r>
            <a:r>
              <a:rPr lang="en-US" dirty="0"/>
              <a:t> </a:t>
            </a:r>
            <a:r>
              <a:rPr lang="en-US" dirty="0" err="1"/>
              <a:t>ambievert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dibilang</a:t>
            </a:r>
            <a:r>
              <a:rPr lang="en-US" dirty="0"/>
              <a:t> </a:t>
            </a:r>
            <a:r>
              <a:rPr lang="en-US" dirty="0" err="1"/>
              <a:t>baik</a:t>
            </a:r>
            <a:r>
              <a:rPr lang="en-US" dirty="0"/>
              <a:t>,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manusia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fleksibel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beraktifitas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introvert </a:t>
            </a:r>
            <a:r>
              <a:rPr lang="en-US" dirty="0" err="1"/>
              <a:t>ataupun</a:t>
            </a:r>
            <a:r>
              <a:rPr lang="en-US" dirty="0"/>
              <a:t> extrovert,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berinteraksi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introvert </a:t>
            </a:r>
            <a:r>
              <a:rPr lang="en-US" dirty="0" err="1"/>
              <a:t>dan</a:t>
            </a:r>
            <a:r>
              <a:rPr lang="en-US" dirty="0"/>
              <a:t> extrovert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baik</a:t>
            </a:r>
            <a:r>
              <a:rPr lang="en-US" dirty="0"/>
              <a:t>.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Introvert yang </a:t>
            </a:r>
            <a:r>
              <a:rPr lang="en-US" dirty="0" err="1"/>
              <a:t>susah</a:t>
            </a:r>
            <a:r>
              <a:rPr lang="en-US" dirty="0"/>
              <a:t> </a:t>
            </a:r>
            <a:r>
              <a:rPr lang="en-US" dirty="0" err="1"/>
              <a:t>bergaul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Extrovert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sebaliknya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 smtClean="0"/>
              <a:t>	</a:t>
            </a:r>
            <a:r>
              <a:rPr lang="en-US" dirty="0" err="1" smtClean="0"/>
              <a:t>Namun</a:t>
            </a:r>
            <a:r>
              <a:rPr lang="en-US" dirty="0"/>
              <a:t>, </a:t>
            </a:r>
            <a:r>
              <a:rPr lang="en-US" dirty="0" err="1"/>
              <a:t>kekurangan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kepribadian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,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kepribadian</a:t>
            </a:r>
            <a:r>
              <a:rPr lang="en-US" dirty="0"/>
              <a:t> di </a:t>
            </a:r>
            <a:r>
              <a:rPr lang="en-US" dirty="0" err="1"/>
              <a:t>antara</a:t>
            </a:r>
            <a:r>
              <a:rPr lang="en-US" dirty="0"/>
              <a:t> introvert </a:t>
            </a:r>
            <a:r>
              <a:rPr lang="en-US" dirty="0" err="1"/>
              <a:t>dan</a:t>
            </a:r>
            <a:r>
              <a:rPr lang="en-US" dirty="0"/>
              <a:t> extrovert, orang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kepribadian</a:t>
            </a:r>
            <a:r>
              <a:rPr lang="en-US" dirty="0"/>
              <a:t> </a:t>
            </a:r>
            <a:r>
              <a:rPr lang="en-US" dirty="0" err="1"/>
              <a:t>ambievert</a:t>
            </a:r>
            <a:r>
              <a:rPr lang="en-US" dirty="0"/>
              <a:t> </a:t>
            </a:r>
            <a:r>
              <a:rPr lang="en-US" dirty="0" err="1"/>
              <a:t>jadi</a:t>
            </a:r>
            <a:r>
              <a:rPr lang="en-US" dirty="0"/>
              <a:t> </a:t>
            </a:r>
            <a:r>
              <a:rPr lang="en-US" dirty="0" err="1"/>
              <a:t>sering</a:t>
            </a:r>
            <a:r>
              <a:rPr lang="en-US" dirty="0"/>
              <a:t> </a:t>
            </a:r>
            <a:r>
              <a:rPr lang="en-US" dirty="0" err="1"/>
              <a:t>terlihat</a:t>
            </a:r>
            <a:r>
              <a:rPr lang="en-US" dirty="0"/>
              <a:t> </a:t>
            </a:r>
            <a:r>
              <a:rPr lang="en-US" i="1" dirty="0"/>
              <a:t>moody</a:t>
            </a:r>
            <a:r>
              <a:rPr lang="en-US" dirty="0"/>
              <a:t>,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sifatnya</a:t>
            </a:r>
            <a:r>
              <a:rPr lang="en-US" dirty="0"/>
              <a:t> yang </a:t>
            </a:r>
            <a:r>
              <a:rPr lang="en-US" dirty="0" err="1"/>
              <a:t>sering</a:t>
            </a:r>
            <a:r>
              <a:rPr lang="en-US" dirty="0"/>
              <a:t> </a:t>
            </a:r>
            <a:r>
              <a:rPr lang="en-US" dirty="0" err="1"/>
              <a:t>berubah-ubah</a:t>
            </a:r>
            <a:r>
              <a:rPr lang="en-US" dirty="0"/>
              <a:t>.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6792"/>
            <a:ext cx="3398317" cy="320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733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19672" y="1268760"/>
            <a:ext cx="568863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9 </a:t>
            </a:r>
            <a:r>
              <a:rPr lang="en-US" sz="2000" b="1" dirty="0" err="1"/>
              <a:t>Jenis</a:t>
            </a:r>
            <a:r>
              <a:rPr lang="en-US" sz="2000" b="1" dirty="0"/>
              <a:t> </a:t>
            </a:r>
            <a:r>
              <a:rPr lang="en-US" sz="2000" b="1" dirty="0" err="1"/>
              <a:t>Kepribadian</a:t>
            </a:r>
            <a:r>
              <a:rPr lang="en-US" sz="2000" b="1" dirty="0"/>
              <a:t> </a:t>
            </a:r>
            <a:r>
              <a:rPr lang="en-US" sz="2000" b="1" dirty="0" err="1"/>
              <a:t>Menurut</a:t>
            </a:r>
            <a:r>
              <a:rPr lang="en-US" sz="2000" b="1" dirty="0"/>
              <a:t> Enneagram</a:t>
            </a:r>
          </a:p>
          <a:p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/>
              <a:t>Tipe</a:t>
            </a:r>
            <a:r>
              <a:rPr lang="en-US" sz="2000" dirty="0"/>
              <a:t> </a:t>
            </a:r>
            <a:r>
              <a:rPr lang="en-US" sz="2000" dirty="0" err="1"/>
              <a:t>Pembaharu</a:t>
            </a:r>
            <a:r>
              <a:rPr lang="en-US" sz="2000" dirty="0"/>
              <a:t> (Reformer/</a:t>
            </a:r>
            <a:r>
              <a:rPr lang="en-US" sz="2000" dirty="0" err="1"/>
              <a:t>Perfeksionis</a:t>
            </a:r>
            <a:r>
              <a:rPr lang="en-US" sz="2000" dirty="0"/>
              <a:t>) </a:t>
            </a: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 smtClean="0"/>
              <a:t>Tipe</a:t>
            </a:r>
            <a:r>
              <a:rPr lang="en-US" sz="2000" dirty="0" smtClean="0"/>
              <a:t> </a:t>
            </a:r>
            <a:r>
              <a:rPr lang="en-US" sz="2000" dirty="0" err="1"/>
              <a:t>Penolong</a:t>
            </a:r>
            <a:r>
              <a:rPr lang="en-US" sz="2000" dirty="0"/>
              <a:t> (Giver/Helper) </a:t>
            </a: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 smtClean="0"/>
              <a:t>Tipe</a:t>
            </a:r>
            <a:r>
              <a:rPr lang="en-US" sz="2000" dirty="0" smtClean="0"/>
              <a:t> </a:t>
            </a:r>
            <a:r>
              <a:rPr lang="en-US" sz="2000" dirty="0"/>
              <a:t>Motivator ( </a:t>
            </a:r>
            <a:r>
              <a:rPr lang="en-US" sz="2000" dirty="0" smtClean="0"/>
              <a:t>Achiever/</a:t>
            </a:r>
            <a:r>
              <a:rPr lang="en-US" sz="2000" dirty="0" err="1" smtClean="0"/>
              <a:t>Motivaror</a:t>
            </a:r>
            <a:r>
              <a:rPr lang="en-US" sz="2000" dirty="0" smtClean="0"/>
              <a:t>/</a:t>
            </a:r>
            <a:r>
              <a:rPr lang="en-US" sz="2000" dirty="0" err="1" smtClean="0"/>
              <a:t>Perfomer</a:t>
            </a:r>
            <a:r>
              <a:rPr lang="en-US" sz="2000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 smtClean="0"/>
              <a:t>Tipe</a:t>
            </a:r>
            <a:r>
              <a:rPr lang="en-US" sz="2000" dirty="0" smtClean="0"/>
              <a:t> </a:t>
            </a:r>
            <a:r>
              <a:rPr lang="en-US" sz="2000" dirty="0" err="1"/>
              <a:t>Individualis</a:t>
            </a:r>
            <a:r>
              <a:rPr lang="en-US" sz="2000" dirty="0"/>
              <a:t> (Romantic/Artist/</a:t>
            </a:r>
            <a:r>
              <a:rPr lang="en-US" sz="2000" dirty="0" err="1"/>
              <a:t>Individualis</a:t>
            </a:r>
            <a:r>
              <a:rPr lang="en-US" sz="2000" dirty="0"/>
              <a:t>) </a:t>
            </a: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 smtClean="0"/>
              <a:t>Tipe</a:t>
            </a:r>
            <a:r>
              <a:rPr lang="en-US" sz="2000" dirty="0" smtClean="0"/>
              <a:t> </a:t>
            </a:r>
            <a:r>
              <a:rPr lang="en-US" sz="2000" dirty="0" err="1"/>
              <a:t>Pemikir</a:t>
            </a:r>
            <a:r>
              <a:rPr lang="en-US" sz="2000" dirty="0"/>
              <a:t> (Observer/Thinker/Investigator) </a:t>
            </a: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 smtClean="0"/>
              <a:t>Tipe</a:t>
            </a:r>
            <a:r>
              <a:rPr lang="en-US" sz="2000" dirty="0" smtClean="0"/>
              <a:t> </a:t>
            </a:r>
            <a:r>
              <a:rPr lang="en-US" sz="2000" dirty="0" err="1"/>
              <a:t>Loyalis</a:t>
            </a:r>
            <a:r>
              <a:rPr lang="en-US" sz="2000" dirty="0"/>
              <a:t> (Loyalist/</a:t>
            </a:r>
            <a:r>
              <a:rPr lang="en-US" sz="2000" dirty="0" err="1"/>
              <a:t>Pesimist</a:t>
            </a:r>
            <a:r>
              <a:rPr lang="en-US" sz="2000" dirty="0"/>
              <a:t>) </a:t>
            </a: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 smtClean="0"/>
              <a:t>Tipe</a:t>
            </a:r>
            <a:r>
              <a:rPr lang="en-US" sz="2000" dirty="0" smtClean="0"/>
              <a:t> </a:t>
            </a:r>
            <a:r>
              <a:rPr lang="en-US" sz="2000" dirty="0" err="1"/>
              <a:t>Antusias</a:t>
            </a:r>
            <a:r>
              <a:rPr lang="en-US" sz="2000" dirty="0"/>
              <a:t> (Generalist/Optimist/Adventure) </a:t>
            </a: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 smtClean="0"/>
              <a:t>Tipe</a:t>
            </a:r>
            <a:r>
              <a:rPr lang="en-US" sz="2000" dirty="0" smtClean="0"/>
              <a:t> </a:t>
            </a:r>
            <a:r>
              <a:rPr lang="en-US" sz="2000" dirty="0" err="1"/>
              <a:t>Pemimpin</a:t>
            </a:r>
            <a:r>
              <a:rPr lang="en-US" sz="2000" dirty="0"/>
              <a:t> (Challenger/Leader/Boss/Protector/Intimidator) </a:t>
            </a: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 smtClean="0"/>
              <a:t>Tipe</a:t>
            </a:r>
            <a:r>
              <a:rPr lang="en-US" sz="2000" dirty="0" smtClean="0"/>
              <a:t> </a:t>
            </a:r>
            <a:r>
              <a:rPr lang="en-US" sz="2000" dirty="0" err="1"/>
              <a:t>Pembawa</a:t>
            </a:r>
            <a:r>
              <a:rPr lang="en-US" sz="2000" dirty="0"/>
              <a:t> </a:t>
            </a:r>
            <a:r>
              <a:rPr lang="en-US" sz="2000" dirty="0" err="1"/>
              <a:t>Damai</a:t>
            </a:r>
            <a:r>
              <a:rPr lang="en-US" sz="2000" dirty="0"/>
              <a:t> (</a:t>
            </a:r>
            <a:r>
              <a:rPr lang="en-US" sz="2000" dirty="0" err="1"/>
              <a:t>Peacmaker</a:t>
            </a:r>
            <a:r>
              <a:rPr lang="en-US" sz="2000" dirty="0"/>
              <a:t>/Mediator/</a:t>
            </a:r>
            <a:r>
              <a:rPr lang="en-US" sz="2000" dirty="0" err="1"/>
              <a:t>Accomodator</a:t>
            </a:r>
            <a:r>
              <a:rPr lang="en-US" sz="2000" dirty="0"/>
              <a:t>)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54309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5656" y="1772816"/>
            <a:ext cx="6196405" cy="4598325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b="1" dirty="0" err="1" smtClean="0"/>
              <a:t>Tipe</a:t>
            </a:r>
            <a:r>
              <a:rPr lang="en-US" b="1" dirty="0" smtClean="0"/>
              <a:t> </a:t>
            </a:r>
            <a:r>
              <a:rPr lang="en-US" b="1" dirty="0" err="1"/>
              <a:t>Pembaharu</a:t>
            </a:r>
            <a:r>
              <a:rPr lang="en-US" b="1" dirty="0"/>
              <a:t> (Reformer / </a:t>
            </a:r>
            <a:r>
              <a:rPr lang="en-US" b="1" dirty="0" err="1"/>
              <a:t>Perfeksionis</a:t>
            </a:r>
            <a:r>
              <a:rPr lang="en-US" b="1" dirty="0"/>
              <a:t>) </a:t>
            </a:r>
            <a:endParaRPr lang="en-US" b="1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 algn="just">
              <a:buNone/>
            </a:pPr>
            <a:r>
              <a:rPr lang="en-US" dirty="0" err="1" smtClean="0"/>
              <a:t>Kekuatan</a:t>
            </a:r>
            <a:r>
              <a:rPr lang="en-US" dirty="0" smtClean="0"/>
              <a:t> </a:t>
            </a:r>
            <a:r>
              <a:rPr lang="en-US" dirty="0" err="1"/>
              <a:t>energinya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ingin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benar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bersifat</a:t>
            </a:r>
            <a:r>
              <a:rPr lang="en-US" dirty="0"/>
              <a:t> </a:t>
            </a:r>
            <a:r>
              <a:rPr lang="en-US" dirty="0" err="1"/>
              <a:t>perfeksionis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tugasnya</a:t>
            </a:r>
            <a:r>
              <a:rPr lang="en-US" dirty="0"/>
              <a:t>. </a:t>
            </a:r>
            <a:r>
              <a:rPr lang="en-US" dirty="0" err="1"/>
              <a:t>Mulai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menyusun</a:t>
            </a:r>
            <a:r>
              <a:rPr lang="en-US" dirty="0"/>
              <a:t> </a:t>
            </a:r>
            <a:r>
              <a:rPr lang="en-US" dirty="0" err="1"/>
              <a:t>perencanaan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persiapan</a:t>
            </a:r>
            <a:r>
              <a:rPr lang="en-US" dirty="0"/>
              <a:t> yang </a:t>
            </a:r>
            <a:r>
              <a:rPr lang="en-US" dirty="0" err="1"/>
              <a:t>baik</a:t>
            </a:r>
            <a:r>
              <a:rPr lang="en-US" dirty="0"/>
              <a:t> </a:t>
            </a:r>
            <a:r>
              <a:rPr lang="en-US" dirty="0" err="1"/>
              <a:t>sebelum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sesuatu</a:t>
            </a:r>
            <a:r>
              <a:rPr lang="en-US" dirty="0"/>
              <a:t>, 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teliti</a:t>
            </a:r>
            <a:r>
              <a:rPr lang="en-US" dirty="0"/>
              <a:t>, </a:t>
            </a:r>
            <a:r>
              <a:rPr lang="en-US" dirty="0" err="1"/>
              <a:t>hati</a:t>
            </a:r>
            <a:r>
              <a:rPr lang="en-US" dirty="0"/>
              <a:t> </a:t>
            </a:r>
            <a:r>
              <a:rPr lang="en-US" dirty="0" err="1"/>
              <a:t>hati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ingin</a:t>
            </a:r>
            <a:r>
              <a:rPr lang="en-US" dirty="0"/>
              <a:t> </a:t>
            </a:r>
            <a:r>
              <a:rPr lang="en-US" dirty="0" err="1"/>
              <a:t>tampil</a:t>
            </a:r>
            <a:r>
              <a:rPr lang="en-US" dirty="0"/>
              <a:t> </a:t>
            </a:r>
            <a:r>
              <a:rPr lang="en-US" dirty="0" err="1"/>
              <a:t>sempurna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seluruh</a:t>
            </a:r>
            <a:r>
              <a:rPr lang="en-US" dirty="0"/>
              <a:t> </a:t>
            </a:r>
            <a:r>
              <a:rPr lang="en-US" dirty="0" err="1"/>
              <a:t>pekerjaan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tugas</a:t>
            </a:r>
            <a:r>
              <a:rPr lang="en-US" dirty="0"/>
              <a:t> yang </a:t>
            </a:r>
            <a:r>
              <a:rPr lang="en-US" dirty="0" err="1"/>
              <a:t>dimandatkan</a:t>
            </a:r>
            <a:r>
              <a:rPr lang="en-US" dirty="0"/>
              <a:t> </a:t>
            </a:r>
            <a:r>
              <a:rPr lang="en-US" dirty="0" err="1"/>
              <a:t>kepadanya</a:t>
            </a:r>
            <a:r>
              <a:rPr lang="en-US" dirty="0"/>
              <a:t>. </a:t>
            </a:r>
            <a:r>
              <a:rPr lang="en-US" dirty="0" err="1"/>
              <a:t>Namun</a:t>
            </a:r>
            <a:r>
              <a:rPr lang="en-US" dirty="0"/>
              <a:t> </a:t>
            </a:r>
            <a:r>
              <a:rPr lang="en-US" dirty="0" err="1"/>
              <a:t>biasanya</a:t>
            </a:r>
            <a:r>
              <a:rPr lang="en-US" dirty="0"/>
              <a:t> orang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tipe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sering</a:t>
            </a:r>
            <a:r>
              <a:rPr lang="en-US" dirty="0"/>
              <a:t> kali </a:t>
            </a:r>
            <a:r>
              <a:rPr lang="en-US" dirty="0" err="1"/>
              <a:t>menuntut</a:t>
            </a:r>
            <a:r>
              <a:rPr lang="en-US" dirty="0"/>
              <a:t> orang lain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tampil</a:t>
            </a:r>
            <a:r>
              <a:rPr lang="en-US" dirty="0"/>
              <a:t> </a:t>
            </a:r>
            <a:r>
              <a:rPr lang="en-US" dirty="0" err="1"/>
              <a:t>sempurna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dirinya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cenderung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fleksibel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terlalu</a:t>
            </a:r>
            <a:r>
              <a:rPr lang="en-US" dirty="0"/>
              <a:t> </a:t>
            </a:r>
            <a:r>
              <a:rPr lang="en-US" dirty="0" err="1"/>
              <a:t>dogmatis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anak</a:t>
            </a:r>
            <a:r>
              <a:rPr lang="en-US" dirty="0"/>
              <a:t> </a:t>
            </a:r>
            <a:r>
              <a:rPr lang="en-US" dirty="0" err="1"/>
              <a:t>buah</a:t>
            </a:r>
            <a:r>
              <a:rPr lang="en-US" dirty="0"/>
              <a:t>. </a:t>
            </a:r>
            <a:r>
              <a:rPr lang="en-US" dirty="0" err="1"/>
              <a:t>Kelemahannya</a:t>
            </a:r>
            <a:r>
              <a:rPr lang="en-US" dirty="0"/>
              <a:t>, </a:t>
            </a:r>
            <a:r>
              <a:rPr lang="en-US" dirty="0" err="1"/>
              <a:t>sering</a:t>
            </a:r>
            <a:r>
              <a:rPr lang="en-US" dirty="0"/>
              <a:t> kali </a:t>
            </a:r>
            <a:r>
              <a:rPr lang="en-US" dirty="0" err="1"/>
              <a:t>beranggapan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dirty="0" err="1"/>
              <a:t>banyak</a:t>
            </a:r>
            <a:r>
              <a:rPr lang="en-US" dirty="0"/>
              <a:t> orang yang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tahu</a:t>
            </a:r>
            <a:r>
              <a:rPr lang="en-US" dirty="0"/>
              <a:t> </a:t>
            </a:r>
            <a:r>
              <a:rPr lang="en-US" dirty="0" err="1"/>
              <a:t>apa</a:t>
            </a:r>
            <a:r>
              <a:rPr lang="en-US" dirty="0"/>
              <a:t> yang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diperbuat</a:t>
            </a:r>
            <a:r>
              <a:rPr lang="en-US" dirty="0"/>
              <a:t>,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menuntut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orang </a:t>
            </a:r>
            <a:r>
              <a:rPr lang="en-US" dirty="0" err="1"/>
              <a:t>berbuat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dia.</a:t>
            </a:r>
          </a:p>
        </p:txBody>
      </p:sp>
    </p:spTree>
    <p:extLst>
      <p:ext uri="{BB962C8B-B14F-4D97-AF65-F5344CB8AC3E}">
        <p14:creationId xmlns:p14="http://schemas.microsoft.com/office/powerpoint/2010/main" val="3152977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Manfaat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Pengenalan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Kepribadian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Diri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memahami</a:t>
            </a:r>
            <a:r>
              <a:rPr lang="en-US" dirty="0" smtClean="0"/>
              <a:t> </a:t>
            </a:r>
            <a:r>
              <a:rPr lang="en-US" dirty="0" err="1" smtClean="0"/>
              <a:t>kepribadian</a:t>
            </a:r>
            <a:r>
              <a:rPr lang="en-US" dirty="0" smtClean="0"/>
              <a:t> yang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miliki</a:t>
            </a:r>
            <a:r>
              <a:rPr lang="en-US" dirty="0" smtClean="0"/>
              <a:t> (</a:t>
            </a:r>
            <a:r>
              <a:rPr lang="en-US" dirty="0" err="1" smtClean="0"/>
              <a:t>keunikan</a:t>
            </a:r>
            <a:r>
              <a:rPr lang="en-US" dirty="0" smtClean="0"/>
              <a:t>, </a:t>
            </a:r>
            <a:r>
              <a:rPr lang="en-US" dirty="0" err="1" smtClean="0"/>
              <a:t>kekuatan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kelemahan</a:t>
            </a:r>
            <a:r>
              <a:rPr lang="en-US" dirty="0" smtClean="0"/>
              <a:t>)</a:t>
            </a:r>
          </a:p>
          <a:p>
            <a:pPr algn="just"/>
            <a:r>
              <a:rPr lang="en-US" dirty="0" smtClean="0"/>
              <a:t>Akan </a:t>
            </a:r>
            <a:r>
              <a:rPr lang="en-US" dirty="0" err="1" smtClean="0"/>
              <a:t>membantu</a:t>
            </a:r>
            <a:r>
              <a:rPr lang="en-US" dirty="0" smtClean="0"/>
              <a:t> </a:t>
            </a:r>
            <a:r>
              <a:rPr lang="en-US" dirty="0" err="1" smtClean="0"/>
              <a:t>memahami</a:t>
            </a:r>
            <a:r>
              <a:rPr lang="en-US" dirty="0" smtClean="0"/>
              <a:t> </a:t>
            </a:r>
            <a:r>
              <a:rPr lang="en-US" dirty="0" err="1" smtClean="0"/>
              <a:t>kepribadian</a:t>
            </a:r>
            <a:r>
              <a:rPr lang="en-US" dirty="0" smtClean="0"/>
              <a:t> orang lain (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menjalin</a:t>
            </a:r>
            <a:r>
              <a:rPr lang="en-US" dirty="0" smtClean="0"/>
              <a:t> </a:t>
            </a:r>
            <a:r>
              <a:rPr lang="en-US" dirty="0" err="1" smtClean="0"/>
              <a:t>hubungan</a:t>
            </a:r>
            <a:r>
              <a:rPr lang="en-US" dirty="0" smtClean="0"/>
              <a:t> </a:t>
            </a:r>
            <a:r>
              <a:rPr lang="en-US" dirty="0" err="1" smtClean="0"/>
              <a:t>profesional</a:t>
            </a:r>
            <a:r>
              <a:rPr lang="en-US" dirty="0" smtClean="0"/>
              <a:t> </a:t>
            </a:r>
            <a:r>
              <a:rPr lang="en-US" dirty="0" err="1" smtClean="0"/>
              <a:t>maupun</a:t>
            </a:r>
            <a:r>
              <a:rPr lang="en-US" dirty="0" smtClean="0"/>
              <a:t> </a:t>
            </a:r>
            <a:r>
              <a:rPr lang="en-US" dirty="0" err="1" smtClean="0"/>
              <a:t>hubungan</a:t>
            </a:r>
            <a:r>
              <a:rPr lang="en-US" dirty="0" smtClean="0"/>
              <a:t> </a:t>
            </a:r>
            <a:r>
              <a:rPr lang="en-US" dirty="0" err="1" smtClean="0"/>
              <a:t>pribadi</a:t>
            </a:r>
            <a:r>
              <a:rPr lang="en-US" dirty="0" smtClean="0"/>
              <a:t>)</a:t>
            </a:r>
          </a:p>
          <a:p>
            <a:pPr algn="just"/>
            <a:r>
              <a:rPr lang="en-US" dirty="0" err="1" smtClean="0"/>
              <a:t>Membantu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mencapai</a:t>
            </a:r>
            <a:r>
              <a:rPr lang="en-US" dirty="0" smtClean="0"/>
              <a:t> </a:t>
            </a:r>
            <a:r>
              <a:rPr lang="en-US" dirty="0" err="1" smtClean="0"/>
              <a:t>tujuan</a:t>
            </a:r>
            <a:r>
              <a:rPr lang="en-US" dirty="0" smtClean="0"/>
              <a:t> (</a:t>
            </a:r>
            <a:r>
              <a:rPr lang="en-US" dirty="0" err="1" smtClean="0"/>
              <a:t>tantangan</a:t>
            </a:r>
            <a:r>
              <a:rPr lang="en-US" dirty="0" smtClean="0"/>
              <a:t>, </a:t>
            </a:r>
            <a:r>
              <a:rPr lang="en-US" dirty="0" err="1" smtClean="0"/>
              <a:t>fokus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mengetahui</a:t>
            </a:r>
            <a:r>
              <a:rPr lang="en-US" dirty="0" smtClean="0"/>
              <a:t> </a:t>
            </a:r>
            <a:r>
              <a:rPr lang="en-US" dirty="0" err="1" smtClean="0"/>
              <a:t>kondisi-kondisi</a:t>
            </a:r>
            <a:r>
              <a:rPr lang="en-US" dirty="0" smtClean="0"/>
              <a:t> </a:t>
            </a:r>
            <a:r>
              <a:rPr lang="en-US" dirty="0" err="1" smtClean="0"/>
              <a:t>diri</a:t>
            </a:r>
            <a:r>
              <a:rPr lang="en-US" dirty="0" smtClean="0"/>
              <a:t>)</a:t>
            </a:r>
          </a:p>
          <a:p>
            <a:pPr algn="just"/>
            <a:r>
              <a:rPr lang="en-US" dirty="0" err="1" smtClean="0"/>
              <a:t>Membantu</a:t>
            </a:r>
            <a:r>
              <a:rPr lang="en-US" dirty="0" smtClean="0"/>
              <a:t> </a:t>
            </a:r>
            <a:r>
              <a:rPr lang="en-US" dirty="0" err="1" smtClean="0"/>
              <a:t>meningkatkan</a:t>
            </a:r>
            <a:r>
              <a:rPr lang="en-US" dirty="0" smtClean="0"/>
              <a:t> </a:t>
            </a:r>
            <a:r>
              <a:rPr lang="en-US" dirty="0" err="1" smtClean="0"/>
              <a:t>kinerja</a:t>
            </a:r>
            <a:r>
              <a:rPr lang="en-US" dirty="0" smtClean="0"/>
              <a:t> </a:t>
            </a:r>
            <a:r>
              <a:rPr lang="en-US" dirty="0" err="1" smtClean="0"/>
              <a:t>kelompok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084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7664" y="1772816"/>
            <a:ext cx="6196405" cy="4598325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2600" b="1" dirty="0" err="1" smtClean="0"/>
              <a:t>Tipe</a:t>
            </a:r>
            <a:r>
              <a:rPr lang="en-US" sz="2600" b="1" dirty="0" smtClean="0"/>
              <a:t> </a:t>
            </a:r>
            <a:r>
              <a:rPr lang="en-US" sz="2600" b="1" dirty="0" err="1"/>
              <a:t>Penolong</a:t>
            </a:r>
            <a:r>
              <a:rPr lang="en-US" sz="2600" b="1" dirty="0"/>
              <a:t> (Giver / Helper) </a:t>
            </a:r>
            <a:endParaRPr lang="en-US" sz="2600" b="1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just">
              <a:buNone/>
            </a:pPr>
            <a:r>
              <a:rPr lang="en-US" dirty="0" err="1" smtClean="0"/>
              <a:t>Mereka</a:t>
            </a:r>
            <a:r>
              <a:rPr lang="en-US" dirty="0" smtClean="0"/>
              <a:t> </a:t>
            </a:r>
            <a:r>
              <a:rPr lang="en-US" dirty="0"/>
              <a:t>yang </a:t>
            </a:r>
            <a:r>
              <a:rPr lang="en-US" dirty="0" err="1"/>
              <a:t>masuk</a:t>
            </a:r>
            <a:r>
              <a:rPr lang="en-US" dirty="0"/>
              <a:t> </a:t>
            </a:r>
            <a:r>
              <a:rPr lang="en-US" dirty="0" err="1"/>
              <a:t>tipe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orang yang </a:t>
            </a:r>
            <a:r>
              <a:rPr lang="en-US" dirty="0" err="1"/>
              <a:t>energinya</a:t>
            </a:r>
            <a:r>
              <a:rPr lang="en-US" dirty="0"/>
              <a:t> </a:t>
            </a:r>
            <a:r>
              <a:rPr lang="en-US" dirty="0" err="1"/>
              <a:t>tercurah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kepentingan</a:t>
            </a:r>
            <a:r>
              <a:rPr lang="en-US" dirty="0"/>
              <a:t> orang lain. </a:t>
            </a:r>
            <a:r>
              <a:rPr lang="en-US" dirty="0" err="1"/>
              <a:t>Ia</a:t>
            </a:r>
            <a:r>
              <a:rPr lang="en-US" dirty="0"/>
              <a:t> 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bersahabat</a:t>
            </a:r>
            <a:r>
              <a:rPr lang="en-US" dirty="0"/>
              <a:t>, </a:t>
            </a:r>
            <a:r>
              <a:rPr lang="en-US" dirty="0" err="1"/>
              <a:t>penuh</a:t>
            </a:r>
            <a:r>
              <a:rPr lang="en-US" dirty="0"/>
              <a:t> </a:t>
            </a:r>
            <a:r>
              <a:rPr lang="en-US" dirty="0" err="1"/>
              <a:t>perhatian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orang lain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rela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melayani</a:t>
            </a:r>
            <a:r>
              <a:rPr lang="en-US" dirty="0"/>
              <a:t> </a:t>
            </a:r>
            <a:r>
              <a:rPr lang="en-US" dirty="0" err="1"/>
              <a:t>kebutuhan</a:t>
            </a:r>
            <a:r>
              <a:rPr lang="en-US" dirty="0"/>
              <a:t> </a:t>
            </a:r>
            <a:r>
              <a:rPr lang="en-US" dirty="0" err="1"/>
              <a:t>sesama</a:t>
            </a:r>
            <a:r>
              <a:rPr lang="en-US" dirty="0"/>
              <a:t>. </a:t>
            </a:r>
            <a:r>
              <a:rPr lang="en-US" dirty="0" err="1"/>
              <a:t>Karunia</a:t>
            </a:r>
            <a:r>
              <a:rPr lang="en-US" dirty="0"/>
              <a:t> </a:t>
            </a:r>
            <a:r>
              <a:rPr lang="en-US" dirty="0" err="1"/>
              <a:t>terbesar</a:t>
            </a:r>
            <a:r>
              <a:rPr lang="en-US" dirty="0"/>
              <a:t> yang </a:t>
            </a:r>
            <a:r>
              <a:rPr lang="en-US" dirty="0" err="1"/>
              <a:t>dimiliki</a:t>
            </a:r>
            <a:r>
              <a:rPr lang="en-US" dirty="0"/>
              <a:t> </a:t>
            </a:r>
            <a:r>
              <a:rPr lang="en-US" dirty="0" err="1"/>
              <a:t>tipe</a:t>
            </a:r>
            <a:r>
              <a:rPr lang="en-US" dirty="0"/>
              <a:t> </a:t>
            </a:r>
            <a:r>
              <a:rPr lang="en-US" dirty="0" err="1"/>
              <a:t>penolong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empati</a:t>
            </a:r>
            <a:r>
              <a:rPr lang="en-US" dirty="0"/>
              <a:t> yang 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besar</a:t>
            </a:r>
            <a:r>
              <a:rPr lang="en-US" dirty="0"/>
              <a:t> </a:t>
            </a:r>
            <a:r>
              <a:rPr lang="en-US" dirty="0" err="1"/>
              <a:t>ditujukan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orang lain. </a:t>
            </a:r>
            <a:r>
              <a:rPr lang="en-US" dirty="0" err="1"/>
              <a:t>Tetapi</a:t>
            </a:r>
            <a:r>
              <a:rPr lang="en-US" dirty="0"/>
              <a:t> </a:t>
            </a:r>
            <a:r>
              <a:rPr lang="en-US" dirty="0" err="1"/>
              <a:t>bila</a:t>
            </a:r>
            <a:r>
              <a:rPr lang="en-US" dirty="0"/>
              <a:t> </a:t>
            </a:r>
            <a:r>
              <a:rPr lang="en-US" dirty="0" err="1"/>
              <a:t>dirinya</a:t>
            </a:r>
            <a:r>
              <a:rPr lang="en-US" dirty="0"/>
              <a:t> </a:t>
            </a:r>
            <a:r>
              <a:rPr lang="en-US" dirty="0" err="1"/>
              <a:t>dikritik</a:t>
            </a:r>
            <a:r>
              <a:rPr lang="en-US" dirty="0"/>
              <a:t>,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terlalu</a:t>
            </a:r>
            <a:r>
              <a:rPr lang="en-US" dirty="0"/>
              <a:t> </a:t>
            </a:r>
            <a:r>
              <a:rPr lang="en-US" dirty="0" err="1"/>
              <a:t>mau</a:t>
            </a:r>
            <a:r>
              <a:rPr lang="en-US" dirty="0"/>
              <a:t> </a:t>
            </a:r>
            <a:r>
              <a:rPr lang="en-US" dirty="0" err="1"/>
              <a:t>campur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urusan</a:t>
            </a:r>
            <a:r>
              <a:rPr lang="en-US" dirty="0"/>
              <a:t> orang lain </a:t>
            </a:r>
            <a:r>
              <a:rPr lang="en-US" dirty="0" err="1"/>
              <a:t>sering</a:t>
            </a:r>
            <a:r>
              <a:rPr lang="en-US" dirty="0"/>
              <a:t> kali,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bantuannya</a:t>
            </a:r>
            <a:r>
              <a:rPr lang="en-US" dirty="0"/>
              <a:t> </a:t>
            </a:r>
            <a:r>
              <a:rPr lang="en-US" dirty="0" err="1"/>
              <a:t>ditolak</a:t>
            </a:r>
            <a:r>
              <a:rPr lang="en-US" dirty="0"/>
              <a:t> </a:t>
            </a:r>
            <a:r>
              <a:rPr lang="en-US" dirty="0" err="1"/>
              <a:t>dia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marah</a:t>
            </a:r>
            <a:r>
              <a:rPr lang="en-US" dirty="0"/>
              <a:t>. </a:t>
            </a:r>
            <a:r>
              <a:rPr lang="en-US" dirty="0" err="1"/>
              <a:t>Kelemahannya</a:t>
            </a:r>
            <a:r>
              <a:rPr lang="en-US" dirty="0"/>
              <a:t> orang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sulit</a:t>
            </a:r>
            <a:r>
              <a:rPr lang="en-US" dirty="0"/>
              <a:t> </a:t>
            </a:r>
            <a:r>
              <a:rPr lang="en-US" dirty="0" err="1"/>
              <a:t>mengatakan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orang lain,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bersikap</a:t>
            </a:r>
            <a:r>
              <a:rPr lang="en-US" dirty="0"/>
              <a:t> </a:t>
            </a:r>
            <a:r>
              <a:rPr lang="en-US" dirty="0" err="1"/>
              <a:t>asertif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dirinya</a:t>
            </a:r>
            <a:r>
              <a:rPr lang="en-US" dirty="0"/>
              <a:t>.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organisasi</a:t>
            </a:r>
            <a:r>
              <a:rPr lang="en-US" dirty="0"/>
              <a:t> </a:t>
            </a:r>
            <a:r>
              <a:rPr lang="en-US" dirty="0" err="1"/>
              <a:t>tipe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disukai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1647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43608" y="1124744"/>
            <a:ext cx="7200800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/>
              <a:t>Tipe</a:t>
            </a:r>
            <a:r>
              <a:rPr lang="en-US" sz="2000" b="1" dirty="0"/>
              <a:t> Motivator (Achiever/ Motivator/ Performer</a:t>
            </a:r>
            <a:r>
              <a:rPr lang="en-US" sz="2000" b="1" dirty="0" smtClean="0"/>
              <a:t>)</a:t>
            </a:r>
            <a:endParaRPr lang="en-US" sz="2000" b="1" dirty="0"/>
          </a:p>
          <a:p>
            <a:pPr algn="ctr"/>
            <a:endParaRPr lang="en-US" dirty="0"/>
          </a:p>
          <a:p>
            <a:pPr algn="just"/>
            <a:r>
              <a:rPr lang="en-US" sz="2000" dirty="0" err="1" smtClean="0"/>
              <a:t>Biasanya</a:t>
            </a:r>
            <a:r>
              <a:rPr lang="en-US" sz="2000" dirty="0" smtClean="0"/>
              <a:t> </a:t>
            </a:r>
            <a:r>
              <a:rPr lang="en-US" sz="2000" dirty="0"/>
              <a:t>orang </a:t>
            </a:r>
            <a:r>
              <a:rPr lang="en-US" sz="2000" dirty="0" err="1"/>
              <a:t>ini</a:t>
            </a:r>
            <a:r>
              <a:rPr lang="en-US" sz="2000" dirty="0"/>
              <a:t> </a:t>
            </a:r>
            <a:r>
              <a:rPr lang="en-US" sz="2000" dirty="0" err="1"/>
              <a:t>penuh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energi</a:t>
            </a:r>
            <a:r>
              <a:rPr lang="en-US" sz="2000" dirty="0"/>
              <a:t> </a:t>
            </a:r>
            <a:r>
              <a:rPr lang="en-US" sz="2000" dirty="0" err="1"/>
              <a:t>positif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mencapai</a:t>
            </a:r>
            <a:r>
              <a:rPr lang="en-US" sz="2000" dirty="0"/>
              <a:t> </a:t>
            </a:r>
            <a:r>
              <a:rPr lang="en-US" sz="2000" dirty="0" err="1"/>
              <a:t>suatu</a:t>
            </a:r>
            <a:r>
              <a:rPr lang="en-US" sz="2000" dirty="0"/>
              <a:t> </a:t>
            </a:r>
            <a:r>
              <a:rPr lang="en-US" sz="2000" dirty="0" err="1"/>
              <a:t>keberhasilan</a:t>
            </a:r>
            <a:r>
              <a:rPr lang="en-US" sz="2000" dirty="0"/>
              <a:t>. Orang </a:t>
            </a:r>
            <a:r>
              <a:rPr lang="en-US" sz="2000" dirty="0" err="1"/>
              <a:t>ini</a:t>
            </a:r>
            <a:r>
              <a:rPr lang="en-US" sz="2000" dirty="0"/>
              <a:t> </a:t>
            </a:r>
            <a:r>
              <a:rPr lang="en-US" sz="2000" dirty="0" err="1"/>
              <a:t>biasanya</a:t>
            </a:r>
            <a:r>
              <a:rPr lang="en-US" sz="2000" dirty="0"/>
              <a:t> </a:t>
            </a:r>
            <a:r>
              <a:rPr lang="en-US" sz="2000" dirty="0" err="1"/>
              <a:t>punya</a:t>
            </a:r>
            <a:r>
              <a:rPr lang="en-US" sz="2000" dirty="0"/>
              <a:t> </a:t>
            </a:r>
            <a:r>
              <a:rPr lang="en-US" sz="2000" dirty="0" err="1"/>
              <a:t>suatu</a:t>
            </a:r>
            <a:r>
              <a:rPr lang="en-US" sz="2000" dirty="0"/>
              <a:t> </a:t>
            </a:r>
            <a:r>
              <a:rPr lang="en-US" sz="2000" dirty="0" err="1"/>
              <a:t>ambisi</a:t>
            </a:r>
            <a:r>
              <a:rPr lang="en-US" sz="2000" dirty="0"/>
              <a:t> </a:t>
            </a:r>
            <a:r>
              <a:rPr lang="en-US" sz="2000" dirty="0" err="1"/>
              <a:t>keras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mencapai</a:t>
            </a:r>
            <a:r>
              <a:rPr lang="en-US" sz="2000" dirty="0"/>
              <a:t> </a:t>
            </a:r>
            <a:r>
              <a:rPr lang="en-US" sz="2000" dirty="0" err="1"/>
              <a:t>suatu</a:t>
            </a:r>
            <a:r>
              <a:rPr lang="en-US" sz="2000" dirty="0"/>
              <a:t> goal </a:t>
            </a:r>
            <a:r>
              <a:rPr lang="en-US" sz="2000" dirty="0" err="1"/>
              <a:t>atau</a:t>
            </a:r>
            <a:r>
              <a:rPr lang="en-US" sz="2000" dirty="0"/>
              <a:t> target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arah</a:t>
            </a:r>
            <a:r>
              <a:rPr lang="en-US" sz="2000" dirty="0"/>
              <a:t> </a:t>
            </a:r>
            <a:r>
              <a:rPr lang="en-US" sz="2000" dirty="0" err="1"/>
              <a:t>sasaran</a:t>
            </a:r>
            <a:r>
              <a:rPr lang="en-US" sz="2000" dirty="0"/>
              <a:t> yang </a:t>
            </a:r>
            <a:r>
              <a:rPr lang="en-US" sz="2000" dirty="0" err="1"/>
              <a:t>sangat</a:t>
            </a:r>
            <a:r>
              <a:rPr lang="en-US" sz="2000" dirty="0"/>
              <a:t> </a:t>
            </a:r>
            <a:r>
              <a:rPr lang="en-US" sz="2000" dirty="0" err="1"/>
              <a:t>jelas</a:t>
            </a:r>
            <a:r>
              <a:rPr lang="en-US" sz="2000" dirty="0"/>
              <a:t>. </a:t>
            </a:r>
            <a:r>
              <a:rPr lang="en-US" sz="2000" dirty="0" err="1"/>
              <a:t>Sering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bekerja</a:t>
            </a:r>
            <a:r>
              <a:rPr lang="en-US" sz="2000" dirty="0"/>
              <a:t> </a:t>
            </a:r>
            <a:r>
              <a:rPr lang="en-US" sz="2000" dirty="0" err="1"/>
              <a:t>tergolong</a:t>
            </a:r>
            <a:r>
              <a:rPr lang="en-US" sz="2000" dirty="0"/>
              <a:t> orang yang </a:t>
            </a:r>
            <a:r>
              <a:rPr lang="en-US" sz="2000" dirty="0" err="1"/>
              <a:t>amat</a:t>
            </a:r>
            <a:r>
              <a:rPr lang="en-US" sz="2000" dirty="0"/>
              <a:t> </a:t>
            </a:r>
            <a:r>
              <a:rPr lang="en-US" sz="2000" dirty="0" err="1"/>
              <a:t>gila</a:t>
            </a:r>
            <a:r>
              <a:rPr lang="en-US" sz="2000" dirty="0"/>
              <a:t> </a:t>
            </a:r>
            <a:r>
              <a:rPr lang="en-US" sz="2000" dirty="0" err="1"/>
              <a:t>kerja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cenderung</a:t>
            </a:r>
            <a:r>
              <a:rPr lang="en-US" sz="2000" dirty="0"/>
              <a:t> </a:t>
            </a:r>
            <a:r>
              <a:rPr lang="en-US" sz="2000" dirty="0" err="1"/>
              <a:t>kecanduan</a:t>
            </a:r>
            <a:r>
              <a:rPr lang="en-US" sz="2000" dirty="0"/>
              <a:t> </a:t>
            </a:r>
            <a:r>
              <a:rPr lang="en-US" sz="2000" dirty="0" err="1"/>
              <a:t>kerja</a:t>
            </a:r>
            <a:r>
              <a:rPr lang="en-US" sz="2000" dirty="0"/>
              <a:t> yang </a:t>
            </a:r>
            <a:r>
              <a:rPr lang="en-US" sz="2000" dirty="0" err="1"/>
              <a:t>amat</a:t>
            </a:r>
            <a:r>
              <a:rPr lang="en-US" sz="2000" dirty="0"/>
              <a:t> </a:t>
            </a:r>
            <a:r>
              <a:rPr lang="en-US" sz="2000" dirty="0" err="1"/>
              <a:t>terobsesi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efisiensi</a:t>
            </a:r>
            <a:r>
              <a:rPr lang="en-US" sz="2000" dirty="0"/>
              <a:t>, </a:t>
            </a:r>
            <a:r>
              <a:rPr lang="en-US" sz="2000" dirty="0" err="1"/>
              <a:t>menentukan</a:t>
            </a:r>
            <a:r>
              <a:rPr lang="en-US" sz="2000" dirty="0"/>
              <a:t> </a:t>
            </a:r>
            <a:r>
              <a:rPr lang="en-US" sz="2000" dirty="0" smtClean="0"/>
              <a:t>target yang </a:t>
            </a:r>
            <a:r>
              <a:rPr lang="en-US" sz="2000" dirty="0" err="1"/>
              <a:t>tinggi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bekerja</a:t>
            </a:r>
            <a:r>
              <a:rPr lang="en-US" sz="2000" dirty="0"/>
              <a:t> </a:t>
            </a:r>
            <a:r>
              <a:rPr lang="en-US" sz="2000" dirty="0" err="1"/>
              <a:t>efisien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mencapai</a:t>
            </a:r>
            <a:r>
              <a:rPr lang="en-US" sz="2000" dirty="0"/>
              <a:t> </a:t>
            </a:r>
            <a:r>
              <a:rPr lang="en-US" sz="2000" dirty="0" err="1"/>
              <a:t>sukses</a:t>
            </a:r>
            <a:r>
              <a:rPr lang="en-US" sz="2000" dirty="0"/>
              <a:t>, </a:t>
            </a:r>
            <a:r>
              <a:rPr lang="en-US" sz="2000" dirty="0" err="1"/>
              <a:t>kalau</a:t>
            </a:r>
            <a:r>
              <a:rPr lang="en-US" sz="2000" dirty="0"/>
              <a:t> </a:t>
            </a:r>
            <a:r>
              <a:rPr lang="en-US" sz="2000" dirty="0" err="1"/>
              <a:t>perlu</a:t>
            </a:r>
            <a:r>
              <a:rPr lang="en-US" sz="2000" dirty="0"/>
              <a:t> </a:t>
            </a:r>
            <a:r>
              <a:rPr lang="en-US" sz="2000" dirty="0" err="1"/>
              <a:t>memaksa</a:t>
            </a:r>
            <a:r>
              <a:rPr lang="en-US" sz="2000" dirty="0"/>
              <a:t> </a:t>
            </a:r>
            <a:r>
              <a:rPr lang="en-US" sz="2000" dirty="0" err="1"/>
              <a:t>rekannya</a:t>
            </a:r>
            <a:r>
              <a:rPr lang="en-US" sz="2000" dirty="0"/>
              <a:t> yang </a:t>
            </a:r>
            <a:r>
              <a:rPr lang="en-US" sz="2000" dirty="0" err="1"/>
              <a:t>hanya</a:t>
            </a:r>
            <a:r>
              <a:rPr lang="en-US" sz="2000" dirty="0"/>
              <a:t> </a:t>
            </a:r>
            <a:r>
              <a:rPr lang="en-US" sz="2000" dirty="0" err="1"/>
              <a:t>bisa</a:t>
            </a:r>
            <a:r>
              <a:rPr lang="en-US" sz="2000" dirty="0"/>
              <a:t> </a:t>
            </a:r>
            <a:r>
              <a:rPr lang="en-US" sz="2000" dirty="0" err="1"/>
              <a:t>melangkah</a:t>
            </a:r>
            <a:r>
              <a:rPr lang="en-US" sz="2000" dirty="0"/>
              <a:t> </a:t>
            </a:r>
            <a:r>
              <a:rPr lang="en-US" sz="2000" dirty="0" err="1"/>
              <a:t>selangkah</a:t>
            </a:r>
            <a:r>
              <a:rPr lang="en-US" sz="2000" dirty="0"/>
              <a:t>, </a:t>
            </a:r>
            <a:r>
              <a:rPr lang="en-US" sz="2000" dirty="0" err="1"/>
              <a:t>dipacu</a:t>
            </a:r>
            <a:r>
              <a:rPr lang="en-US" sz="2000" dirty="0"/>
              <a:t> </a:t>
            </a:r>
            <a:r>
              <a:rPr lang="en-US" sz="2000" dirty="0" err="1"/>
              <a:t>menjadi</a:t>
            </a:r>
            <a:r>
              <a:rPr lang="en-US" sz="2000" dirty="0"/>
              <a:t> </a:t>
            </a:r>
            <a:r>
              <a:rPr lang="en-US" sz="2000" dirty="0" err="1"/>
              <a:t>dua</a:t>
            </a:r>
            <a:r>
              <a:rPr lang="en-US" sz="2000" dirty="0"/>
              <a:t> </a:t>
            </a:r>
            <a:r>
              <a:rPr lang="en-US" sz="2000" dirty="0" err="1"/>
              <a:t>langkah</a:t>
            </a:r>
            <a:r>
              <a:rPr lang="en-US" sz="2000" dirty="0"/>
              <a:t> </a:t>
            </a:r>
            <a:r>
              <a:rPr lang="en-US" sz="2000" dirty="0" err="1"/>
              <a:t>seperti</a:t>
            </a:r>
            <a:r>
              <a:rPr lang="en-US" sz="2000" dirty="0"/>
              <a:t> </a:t>
            </a:r>
            <a:r>
              <a:rPr lang="en-US" sz="2000" dirty="0" err="1"/>
              <a:t>dirinya</a:t>
            </a:r>
            <a:r>
              <a:rPr lang="en-US" sz="2000" dirty="0"/>
              <a:t>. </a:t>
            </a:r>
            <a:r>
              <a:rPr lang="en-US" sz="2000" dirty="0" err="1"/>
              <a:t>Kalau</a:t>
            </a:r>
            <a:r>
              <a:rPr lang="en-US" sz="2000" dirty="0"/>
              <a:t> </a:t>
            </a:r>
            <a:r>
              <a:rPr lang="en-US" sz="2000" dirty="0" err="1"/>
              <a:t>perlu</a:t>
            </a:r>
            <a:r>
              <a:rPr lang="en-US" sz="2000" dirty="0"/>
              <a:t> </a:t>
            </a:r>
            <a:r>
              <a:rPr lang="en-US" sz="2000" dirty="0" err="1"/>
              <a:t>dia</a:t>
            </a:r>
            <a:r>
              <a:rPr lang="en-US" sz="2000" dirty="0"/>
              <a:t> </a:t>
            </a:r>
            <a:r>
              <a:rPr lang="en-US" sz="2000" dirty="0" err="1"/>
              <a:t>akan</a:t>
            </a:r>
            <a:r>
              <a:rPr lang="en-US" sz="2000" dirty="0"/>
              <a:t> </a:t>
            </a:r>
            <a:r>
              <a:rPr lang="en-US" sz="2000" dirty="0" err="1"/>
              <a:t>mengesampingkan</a:t>
            </a:r>
            <a:r>
              <a:rPr lang="en-US" sz="2000" dirty="0"/>
              <a:t> </a:t>
            </a:r>
            <a:r>
              <a:rPr lang="en-US" sz="2000" dirty="0" err="1"/>
              <a:t>kebutuhan</a:t>
            </a:r>
            <a:r>
              <a:rPr lang="en-US" sz="2000" dirty="0"/>
              <a:t> </a:t>
            </a:r>
            <a:r>
              <a:rPr lang="en-US" sz="2000" dirty="0" err="1"/>
              <a:t>diri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keluarganya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mencapai</a:t>
            </a:r>
            <a:r>
              <a:rPr lang="en-US" sz="2000" dirty="0"/>
              <a:t> </a:t>
            </a:r>
            <a:r>
              <a:rPr lang="en-US" sz="2000" dirty="0" err="1"/>
              <a:t>hasil</a:t>
            </a:r>
            <a:r>
              <a:rPr lang="en-US" sz="2000" dirty="0"/>
              <a:t>. </a:t>
            </a:r>
            <a:r>
              <a:rPr lang="en-US" sz="2000" dirty="0" err="1"/>
              <a:t>Bagi</a:t>
            </a:r>
            <a:r>
              <a:rPr lang="en-US" sz="2000" dirty="0"/>
              <a:t> para </a:t>
            </a:r>
            <a:r>
              <a:rPr lang="en-US" sz="2000" dirty="0" err="1"/>
              <a:t>bawahan</a:t>
            </a:r>
            <a:r>
              <a:rPr lang="en-US" sz="2000" dirty="0"/>
              <a:t> yang </a:t>
            </a:r>
            <a:r>
              <a:rPr lang="en-US" sz="2000" dirty="0" err="1"/>
              <a:t>tidak</a:t>
            </a:r>
            <a:r>
              <a:rPr lang="en-US" sz="2000" dirty="0"/>
              <a:t> </a:t>
            </a:r>
            <a:r>
              <a:rPr lang="en-US" sz="2000" dirty="0" err="1"/>
              <a:t>terbiasa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cara</a:t>
            </a:r>
            <a:r>
              <a:rPr lang="en-US" sz="2000" dirty="0"/>
              <a:t> </a:t>
            </a:r>
            <a:r>
              <a:rPr lang="en-US" sz="2000" dirty="0" err="1"/>
              <a:t>kerja</a:t>
            </a:r>
            <a:r>
              <a:rPr lang="en-US" sz="2000" dirty="0"/>
              <a:t> </a:t>
            </a:r>
            <a:r>
              <a:rPr lang="en-US" sz="2000" dirty="0" err="1"/>
              <a:t>ini</a:t>
            </a:r>
            <a:r>
              <a:rPr lang="en-US" sz="2000" dirty="0"/>
              <a:t>, </a:t>
            </a:r>
            <a:r>
              <a:rPr lang="en-US" sz="2000" dirty="0" err="1"/>
              <a:t>tuntutannya</a:t>
            </a:r>
            <a:r>
              <a:rPr lang="en-US" sz="2000" dirty="0"/>
              <a:t> </a:t>
            </a:r>
            <a:r>
              <a:rPr lang="en-US" sz="2000" dirty="0" err="1"/>
              <a:t>terkadang</a:t>
            </a:r>
            <a:r>
              <a:rPr lang="en-US" sz="2000" dirty="0"/>
              <a:t> </a:t>
            </a:r>
            <a:r>
              <a:rPr lang="en-US" sz="2000" dirty="0" err="1"/>
              <a:t>terasa</a:t>
            </a:r>
            <a:r>
              <a:rPr lang="en-US" sz="2000" dirty="0"/>
              <a:t> </a:t>
            </a:r>
            <a:r>
              <a:rPr lang="en-US" sz="2000" dirty="0" err="1"/>
              <a:t>amat</a:t>
            </a:r>
            <a:r>
              <a:rPr lang="en-US" sz="2000" dirty="0"/>
              <a:t> </a:t>
            </a:r>
            <a:r>
              <a:rPr lang="en-US" sz="2000" dirty="0" err="1"/>
              <a:t>menyiksa</a:t>
            </a:r>
            <a:r>
              <a:rPr lang="en-US" sz="2000" dirty="0"/>
              <a:t>, yang </a:t>
            </a:r>
            <a:r>
              <a:rPr lang="en-US" sz="2000" dirty="0" err="1"/>
              <a:t>menuntut</a:t>
            </a:r>
            <a:r>
              <a:rPr lang="en-US" sz="2000" dirty="0"/>
              <a:t> orang lain </a:t>
            </a:r>
            <a:r>
              <a:rPr lang="en-US" sz="2000" dirty="0" err="1"/>
              <a:t>mempunyai</a:t>
            </a:r>
            <a:r>
              <a:rPr lang="en-US" sz="2000" dirty="0"/>
              <a:t> </a:t>
            </a:r>
            <a:r>
              <a:rPr lang="en-US" sz="2000" dirty="0" err="1"/>
              <a:t>kadar</a:t>
            </a:r>
            <a:r>
              <a:rPr lang="en-US" sz="2000" dirty="0"/>
              <a:t> </a:t>
            </a:r>
            <a:r>
              <a:rPr lang="en-US" sz="2000" dirty="0" err="1"/>
              <a:t>komitmen</a:t>
            </a:r>
            <a:r>
              <a:rPr lang="en-US" sz="2000" dirty="0"/>
              <a:t> </a:t>
            </a:r>
            <a:r>
              <a:rPr lang="en-US" sz="2000" dirty="0" err="1"/>
              <a:t>seperti</a:t>
            </a:r>
            <a:r>
              <a:rPr lang="en-US" sz="2000" dirty="0"/>
              <a:t> </a:t>
            </a:r>
            <a:r>
              <a:rPr lang="en-US" sz="2000" dirty="0" err="1"/>
              <a:t>dirinya</a:t>
            </a:r>
            <a:r>
              <a:rPr lang="en-US" sz="2000" dirty="0"/>
              <a:t>. </a:t>
            </a:r>
            <a:r>
              <a:rPr lang="en-US" sz="2000" dirty="0" err="1"/>
              <a:t>Kelebihan</a:t>
            </a:r>
            <a:r>
              <a:rPr lang="en-US" sz="2000" dirty="0"/>
              <a:t> </a:t>
            </a:r>
            <a:r>
              <a:rPr lang="en-US" sz="2000" dirty="0" err="1"/>
              <a:t>tipe</a:t>
            </a:r>
            <a:r>
              <a:rPr lang="en-US" sz="2000" dirty="0"/>
              <a:t> </a:t>
            </a:r>
            <a:r>
              <a:rPr lang="en-US" sz="2000" dirty="0" err="1"/>
              <a:t>ini</a:t>
            </a:r>
            <a:r>
              <a:rPr lang="en-US" sz="2000" dirty="0"/>
              <a:t> </a:t>
            </a:r>
            <a:r>
              <a:rPr lang="en-US" sz="2000" dirty="0" err="1"/>
              <a:t>adalah</a:t>
            </a:r>
            <a:r>
              <a:rPr lang="en-US" sz="2000" dirty="0"/>
              <a:t> rasa </a:t>
            </a:r>
            <a:r>
              <a:rPr lang="en-US" sz="2000" dirty="0" err="1"/>
              <a:t>optimistis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keyakinan</a:t>
            </a:r>
            <a:r>
              <a:rPr lang="en-US" sz="2000" dirty="0"/>
              <a:t> </a:t>
            </a:r>
            <a:r>
              <a:rPr lang="en-US" sz="2000" dirty="0" err="1"/>
              <a:t>diri</a:t>
            </a:r>
            <a:r>
              <a:rPr lang="en-US" sz="2000" dirty="0"/>
              <a:t> yang </a:t>
            </a:r>
            <a:r>
              <a:rPr lang="en-US" sz="2000" dirty="0" err="1"/>
              <a:t>besar</a:t>
            </a:r>
            <a:r>
              <a:rPr lang="en-US" sz="2000" dirty="0"/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715483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31640" y="1268760"/>
            <a:ext cx="676875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/>
              <a:t>Tipe</a:t>
            </a:r>
            <a:r>
              <a:rPr lang="en-US" sz="2000" b="1" dirty="0"/>
              <a:t> </a:t>
            </a:r>
            <a:r>
              <a:rPr lang="en-US" sz="2000" b="1" dirty="0" err="1"/>
              <a:t>Individualis</a:t>
            </a:r>
            <a:r>
              <a:rPr lang="en-US" sz="2000" b="1" dirty="0"/>
              <a:t> (Romantic / Artist/ Individualist)</a:t>
            </a:r>
          </a:p>
          <a:p>
            <a:endParaRPr lang="en-US" sz="2000" dirty="0"/>
          </a:p>
          <a:p>
            <a:pPr algn="just"/>
            <a:r>
              <a:rPr lang="en-US" sz="2000" dirty="0" err="1"/>
              <a:t>Mereka</a:t>
            </a:r>
            <a:r>
              <a:rPr lang="en-US" sz="2000" dirty="0"/>
              <a:t> </a:t>
            </a:r>
            <a:r>
              <a:rPr lang="en-US" sz="2000" dirty="0" err="1"/>
              <a:t>adalah</a:t>
            </a:r>
            <a:r>
              <a:rPr lang="en-US" sz="2000" dirty="0"/>
              <a:t> orang yang </a:t>
            </a:r>
            <a:r>
              <a:rPr lang="en-US" sz="2000" dirty="0" err="1"/>
              <a:t>menempatkan</a:t>
            </a:r>
            <a:r>
              <a:rPr lang="en-US" sz="2000" dirty="0"/>
              <a:t> </a:t>
            </a:r>
            <a:r>
              <a:rPr lang="en-US" sz="2000" dirty="0" err="1"/>
              <a:t>keunikan</a:t>
            </a:r>
            <a:r>
              <a:rPr lang="en-US" sz="2000" dirty="0"/>
              <a:t> </a:t>
            </a:r>
            <a:r>
              <a:rPr lang="en-US" sz="2000" dirty="0" err="1"/>
              <a:t>diri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ingin</a:t>
            </a:r>
            <a:r>
              <a:rPr lang="en-US" sz="2000" dirty="0"/>
              <a:t> </a:t>
            </a:r>
            <a:r>
              <a:rPr lang="en-US" sz="2000" dirty="0" err="1"/>
              <a:t>menonjolkan</a:t>
            </a:r>
            <a:r>
              <a:rPr lang="en-US" sz="2000" dirty="0"/>
              <a:t> </a:t>
            </a:r>
            <a:r>
              <a:rPr lang="en-US" sz="2000" dirty="0" err="1"/>
              <a:t>kreativitas</a:t>
            </a:r>
            <a:r>
              <a:rPr lang="en-US" sz="2000" dirty="0"/>
              <a:t> </a:t>
            </a:r>
            <a:r>
              <a:rPr lang="en-US" sz="2000" dirty="0" err="1"/>
              <a:t>dirinya</a:t>
            </a:r>
            <a:r>
              <a:rPr lang="en-US" sz="2000" dirty="0"/>
              <a:t> yang </a:t>
            </a:r>
            <a:r>
              <a:rPr lang="en-US" sz="2000" dirty="0" err="1"/>
              <a:t>tidak</a:t>
            </a:r>
            <a:r>
              <a:rPr lang="en-US" sz="2000" dirty="0"/>
              <a:t> </a:t>
            </a:r>
            <a:r>
              <a:rPr lang="en-US" sz="2000" dirty="0" err="1"/>
              <a:t>sama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orang lain. </a:t>
            </a:r>
            <a:r>
              <a:rPr lang="en-US" sz="2000" dirty="0" err="1"/>
              <a:t>Dirinya</a:t>
            </a:r>
            <a:r>
              <a:rPr lang="en-US" sz="2000" dirty="0"/>
              <a:t> </a:t>
            </a:r>
            <a:r>
              <a:rPr lang="en-US" sz="2000" dirty="0" err="1"/>
              <a:t>dilihat</a:t>
            </a:r>
            <a:r>
              <a:rPr lang="en-US" sz="2000" dirty="0"/>
              <a:t> </a:t>
            </a:r>
            <a:r>
              <a:rPr lang="en-US" sz="2000" dirty="0" err="1"/>
              <a:t>sebagai</a:t>
            </a:r>
            <a:r>
              <a:rPr lang="en-US" sz="2000" dirty="0"/>
              <a:t> </a:t>
            </a:r>
            <a:r>
              <a:rPr lang="en-US" sz="2000" dirty="0" err="1"/>
              <a:t>insan</a:t>
            </a:r>
            <a:r>
              <a:rPr lang="en-US" sz="2000" dirty="0"/>
              <a:t> yang </a:t>
            </a:r>
            <a:r>
              <a:rPr lang="en-US" sz="2000" dirty="0" err="1"/>
              <a:t>sangat</a:t>
            </a:r>
            <a:r>
              <a:rPr lang="en-US" sz="2000" dirty="0"/>
              <a:t> </a:t>
            </a:r>
            <a:r>
              <a:rPr lang="en-US" sz="2000" dirty="0" err="1"/>
              <a:t>unik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berbeda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yang </a:t>
            </a:r>
            <a:r>
              <a:rPr lang="en-US" sz="2000" dirty="0" err="1"/>
              <a:t>lainnya</a:t>
            </a:r>
            <a:r>
              <a:rPr lang="en-US" sz="2000" dirty="0"/>
              <a:t>. </a:t>
            </a:r>
            <a:r>
              <a:rPr lang="en-US" sz="2000" dirty="0" err="1"/>
              <a:t>Dia</a:t>
            </a:r>
            <a:r>
              <a:rPr lang="en-US" sz="2000" dirty="0"/>
              <a:t> </a:t>
            </a:r>
            <a:r>
              <a:rPr lang="en-US" sz="2000" dirty="0" err="1"/>
              <a:t>tidak</a:t>
            </a:r>
            <a:r>
              <a:rPr lang="en-US" sz="2000" dirty="0"/>
              <a:t> </a:t>
            </a:r>
            <a:r>
              <a:rPr lang="en-US" sz="2000" dirty="0" err="1"/>
              <a:t>senang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pekerjaan</a:t>
            </a:r>
            <a:r>
              <a:rPr lang="en-US" sz="2000" dirty="0"/>
              <a:t> yang </a:t>
            </a:r>
            <a:r>
              <a:rPr lang="en-US" sz="2000" dirty="0" err="1"/>
              <a:t>sangat</a:t>
            </a:r>
            <a:r>
              <a:rPr lang="en-US" sz="2000" dirty="0"/>
              <a:t> </a:t>
            </a:r>
            <a:r>
              <a:rPr lang="en-US" sz="2000" dirty="0" err="1"/>
              <a:t>rutin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bersifat</a:t>
            </a:r>
            <a:r>
              <a:rPr lang="en-US" sz="2000" dirty="0"/>
              <a:t> </a:t>
            </a:r>
            <a:r>
              <a:rPr lang="en-US" sz="2000" dirty="0" err="1"/>
              <a:t>biasa</a:t>
            </a:r>
            <a:r>
              <a:rPr lang="en-US" sz="2000" dirty="0"/>
              <a:t> </a:t>
            </a:r>
            <a:r>
              <a:rPr lang="en-US" sz="2000" dirty="0" err="1"/>
              <a:t>saja</a:t>
            </a:r>
            <a:r>
              <a:rPr lang="en-US" sz="2000" dirty="0"/>
              <a:t>. </a:t>
            </a:r>
            <a:r>
              <a:rPr lang="en-US" sz="2000" dirty="0" err="1"/>
              <a:t>Baginya</a:t>
            </a:r>
            <a:r>
              <a:rPr lang="en-US" sz="2000" dirty="0"/>
              <a:t> </a:t>
            </a:r>
            <a:r>
              <a:rPr lang="en-US" sz="2000" dirty="0" err="1"/>
              <a:t>tiap</a:t>
            </a:r>
            <a:r>
              <a:rPr lang="en-US" sz="2000" dirty="0"/>
              <a:t> orang </a:t>
            </a:r>
            <a:r>
              <a:rPr lang="en-US" sz="2000" dirty="0" err="1"/>
              <a:t>harus</a:t>
            </a:r>
            <a:r>
              <a:rPr lang="en-US" sz="2000" dirty="0"/>
              <a:t> </a:t>
            </a:r>
            <a:r>
              <a:rPr lang="en-US" sz="2000" dirty="0" err="1"/>
              <a:t>mempunyai</a:t>
            </a:r>
            <a:r>
              <a:rPr lang="en-US" sz="2000" dirty="0"/>
              <a:t> </a:t>
            </a:r>
            <a:r>
              <a:rPr lang="en-US" sz="2000" dirty="0" err="1"/>
              <a:t>keunikan</a:t>
            </a:r>
            <a:r>
              <a:rPr lang="en-US" sz="2000" dirty="0"/>
              <a:t> </a:t>
            </a:r>
            <a:r>
              <a:rPr lang="en-US" sz="2000" dirty="0" err="1"/>
              <a:t>tersendiri</a:t>
            </a:r>
            <a:r>
              <a:rPr lang="en-US" sz="2000" dirty="0"/>
              <a:t> yang </a:t>
            </a:r>
            <a:r>
              <a:rPr lang="en-US" sz="2000" dirty="0" err="1"/>
              <a:t>menonjol</a:t>
            </a:r>
            <a:r>
              <a:rPr lang="en-US" sz="2000" dirty="0"/>
              <a:t>. </a:t>
            </a:r>
            <a:r>
              <a:rPr lang="en-US" sz="2000" dirty="0" err="1"/>
              <a:t>Dia</a:t>
            </a:r>
            <a:r>
              <a:rPr lang="en-US" sz="2000" dirty="0"/>
              <a:t> </a:t>
            </a:r>
            <a:r>
              <a:rPr lang="en-US" sz="2000" dirty="0" err="1"/>
              <a:t>sering</a:t>
            </a:r>
            <a:r>
              <a:rPr lang="en-US" sz="2000" dirty="0"/>
              <a:t> </a:t>
            </a:r>
            <a:r>
              <a:rPr lang="en-US" sz="2000" dirty="0" err="1"/>
              <a:t>bekerja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caranya</a:t>
            </a:r>
            <a:r>
              <a:rPr lang="en-US" sz="2000" dirty="0"/>
              <a:t> </a:t>
            </a:r>
            <a:r>
              <a:rPr lang="en-US" sz="2000" dirty="0" err="1"/>
              <a:t>sendiri</a:t>
            </a:r>
            <a:r>
              <a:rPr lang="en-US" sz="2000" dirty="0"/>
              <a:t> yang </a:t>
            </a:r>
            <a:r>
              <a:rPr lang="en-US" sz="2000" dirty="0" err="1"/>
              <a:t>berbeda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orang lain,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sering</a:t>
            </a:r>
            <a:r>
              <a:rPr lang="en-US" sz="2000" dirty="0"/>
              <a:t> kali </a:t>
            </a:r>
            <a:r>
              <a:rPr lang="en-US" sz="2000" dirty="0" err="1"/>
              <a:t>digolongkan</a:t>
            </a:r>
            <a:r>
              <a:rPr lang="en-US" sz="2000" dirty="0"/>
              <a:t> </a:t>
            </a:r>
            <a:r>
              <a:rPr lang="en-US" sz="2000" dirty="0" err="1"/>
              <a:t>gaya</a:t>
            </a:r>
            <a:r>
              <a:rPr lang="en-US" sz="2000" dirty="0"/>
              <a:t> </a:t>
            </a:r>
            <a:r>
              <a:rPr lang="en-US" sz="2000" dirty="0" err="1"/>
              <a:t>seniman</a:t>
            </a:r>
            <a:r>
              <a:rPr lang="en-US" sz="2000" dirty="0"/>
              <a:t>. </a:t>
            </a:r>
            <a:r>
              <a:rPr lang="en-US" sz="2000" dirty="0" err="1"/>
              <a:t>Kelebihannya</a:t>
            </a:r>
            <a:r>
              <a:rPr lang="en-US" sz="2000" dirty="0"/>
              <a:t> </a:t>
            </a:r>
            <a:r>
              <a:rPr lang="en-US" sz="2000" dirty="0" err="1"/>
              <a:t>adalah</a:t>
            </a:r>
            <a:r>
              <a:rPr lang="en-US" sz="2000" dirty="0"/>
              <a:t> </a:t>
            </a:r>
            <a:r>
              <a:rPr lang="en-US" sz="2000" dirty="0" err="1"/>
              <a:t>kreatif</a:t>
            </a:r>
            <a:r>
              <a:rPr lang="en-US" sz="2000" dirty="0"/>
              <a:t>, </a:t>
            </a:r>
            <a:r>
              <a:rPr lang="en-US" sz="2000" dirty="0" err="1"/>
              <a:t>intuitif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punya</a:t>
            </a:r>
            <a:r>
              <a:rPr lang="en-US" sz="2000" dirty="0"/>
              <a:t> </a:t>
            </a:r>
            <a:r>
              <a:rPr lang="en-US" sz="2000" dirty="0" err="1"/>
              <a:t>kepekaan</a:t>
            </a:r>
            <a:r>
              <a:rPr lang="en-US" sz="2000" dirty="0"/>
              <a:t> </a:t>
            </a:r>
            <a:r>
              <a:rPr lang="en-US" sz="2000" dirty="0" err="1"/>
              <a:t>estetis</a:t>
            </a:r>
            <a:r>
              <a:rPr lang="en-US" sz="2000" dirty="0"/>
              <a:t>. </a:t>
            </a:r>
            <a:r>
              <a:rPr lang="en-US" sz="2000" dirty="0" err="1"/>
              <a:t>Kekurangan</a:t>
            </a:r>
            <a:r>
              <a:rPr lang="en-US" sz="2000" dirty="0"/>
              <a:t> </a:t>
            </a:r>
            <a:r>
              <a:rPr lang="en-US" sz="2000" dirty="0" err="1"/>
              <a:t>tipe</a:t>
            </a:r>
            <a:r>
              <a:rPr lang="en-US" sz="2000" dirty="0"/>
              <a:t> </a:t>
            </a:r>
            <a:r>
              <a:rPr lang="en-US" sz="2000" dirty="0" err="1"/>
              <a:t>ini</a:t>
            </a:r>
            <a:r>
              <a:rPr lang="en-US" sz="2000" dirty="0"/>
              <a:t> </a:t>
            </a:r>
            <a:r>
              <a:rPr lang="en-US" sz="2000" dirty="0" err="1"/>
              <a:t>sering</a:t>
            </a:r>
            <a:r>
              <a:rPr lang="en-US" sz="2000" dirty="0"/>
              <a:t> </a:t>
            </a:r>
            <a:r>
              <a:rPr lang="en-US" sz="2000" dirty="0" err="1"/>
              <a:t>menarik</a:t>
            </a:r>
            <a:r>
              <a:rPr lang="en-US" sz="2000" dirty="0"/>
              <a:t> </a:t>
            </a:r>
            <a:r>
              <a:rPr lang="en-US" sz="2000" dirty="0" err="1"/>
              <a:t>diri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orang lain, </a:t>
            </a:r>
            <a:r>
              <a:rPr lang="en-US" sz="2000" dirty="0" err="1"/>
              <a:t>keras</a:t>
            </a:r>
            <a:r>
              <a:rPr lang="en-US" sz="2000" dirty="0"/>
              <a:t> </a:t>
            </a:r>
            <a:r>
              <a:rPr lang="en-US" sz="2000" dirty="0" err="1"/>
              <a:t>kepala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tenggelam</a:t>
            </a:r>
            <a:r>
              <a:rPr lang="en-US" sz="2000" dirty="0"/>
              <a:t> </a:t>
            </a:r>
            <a:r>
              <a:rPr lang="en-US" sz="2000" dirty="0" err="1"/>
              <a:t>pada</a:t>
            </a:r>
            <a:r>
              <a:rPr lang="en-US" sz="2000" dirty="0"/>
              <a:t> </a:t>
            </a:r>
            <a:r>
              <a:rPr lang="en-US" sz="2000" dirty="0" err="1"/>
              <a:t>pikirannya</a:t>
            </a:r>
            <a:r>
              <a:rPr lang="en-US" sz="2000" dirty="0"/>
              <a:t> </a:t>
            </a:r>
            <a:r>
              <a:rPr lang="en-US" sz="2000" dirty="0" err="1"/>
              <a:t>sendiri</a:t>
            </a:r>
            <a:r>
              <a:rPr lang="en-US" sz="2000" dirty="0"/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25566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87624" y="1268760"/>
            <a:ext cx="684076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/>
              <a:t>Tipe</a:t>
            </a:r>
            <a:r>
              <a:rPr lang="en-US" sz="2000" b="1" dirty="0"/>
              <a:t> </a:t>
            </a:r>
            <a:r>
              <a:rPr lang="en-US" sz="2000" b="1" dirty="0" err="1"/>
              <a:t>Individualis</a:t>
            </a:r>
            <a:r>
              <a:rPr lang="en-US" sz="2000" b="1" dirty="0"/>
              <a:t> (Romantic / Artist/ Individualist) </a:t>
            </a:r>
          </a:p>
          <a:p>
            <a:endParaRPr lang="en-US" sz="2000" dirty="0"/>
          </a:p>
          <a:p>
            <a:pPr algn="just"/>
            <a:r>
              <a:rPr lang="en-US" sz="2000" dirty="0" err="1"/>
              <a:t>Mereka</a:t>
            </a:r>
            <a:r>
              <a:rPr lang="en-US" sz="2000" dirty="0"/>
              <a:t> </a:t>
            </a:r>
            <a:r>
              <a:rPr lang="en-US" sz="2000" dirty="0" err="1"/>
              <a:t>adalah</a:t>
            </a:r>
            <a:r>
              <a:rPr lang="en-US" sz="2000" dirty="0"/>
              <a:t> orang yang </a:t>
            </a:r>
            <a:r>
              <a:rPr lang="en-US" sz="2000" dirty="0" err="1"/>
              <a:t>menempatkan</a:t>
            </a:r>
            <a:r>
              <a:rPr lang="en-US" sz="2000" dirty="0"/>
              <a:t> </a:t>
            </a:r>
            <a:r>
              <a:rPr lang="en-US" sz="2000" dirty="0" err="1"/>
              <a:t>keunikan</a:t>
            </a:r>
            <a:r>
              <a:rPr lang="en-US" sz="2000" dirty="0"/>
              <a:t> </a:t>
            </a:r>
            <a:r>
              <a:rPr lang="en-US" sz="2000" dirty="0" err="1"/>
              <a:t>diri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ingin</a:t>
            </a:r>
            <a:r>
              <a:rPr lang="en-US" sz="2000" dirty="0"/>
              <a:t> </a:t>
            </a:r>
            <a:r>
              <a:rPr lang="en-US" sz="2000" dirty="0" err="1"/>
              <a:t>menonjolkan</a:t>
            </a:r>
            <a:r>
              <a:rPr lang="en-US" sz="2000" dirty="0"/>
              <a:t> </a:t>
            </a:r>
            <a:r>
              <a:rPr lang="en-US" sz="2000" dirty="0" err="1"/>
              <a:t>kreativitas</a:t>
            </a:r>
            <a:r>
              <a:rPr lang="en-US" sz="2000" dirty="0"/>
              <a:t> </a:t>
            </a:r>
            <a:r>
              <a:rPr lang="en-US" sz="2000" dirty="0" err="1"/>
              <a:t>dirinya</a:t>
            </a:r>
            <a:r>
              <a:rPr lang="en-US" sz="2000" dirty="0"/>
              <a:t> yang </a:t>
            </a:r>
            <a:r>
              <a:rPr lang="en-US" sz="2000" dirty="0" err="1"/>
              <a:t>tidak</a:t>
            </a:r>
            <a:r>
              <a:rPr lang="en-US" sz="2000" dirty="0"/>
              <a:t> </a:t>
            </a:r>
            <a:r>
              <a:rPr lang="en-US" sz="2000" dirty="0" err="1"/>
              <a:t>sama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orang lain. </a:t>
            </a:r>
            <a:r>
              <a:rPr lang="en-US" sz="2000" dirty="0" err="1"/>
              <a:t>Dirinya</a:t>
            </a:r>
            <a:r>
              <a:rPr lang="en-US" sz="2000" dirty="0"/>
              <a:t> </a:t>
            </a:r>
            <a:r>
              <a:rPr lang="en-US" sz="2000" dirty="0" err="1"/>
              <a:t>dilihat</a:t>
            </a:r>
            <a:r>
              <a:rPr lang="en-US" sz="2000" dirty="0"/>
              <a:t> </a:t>
            </a:r>
            <a:r>
              <a:rPr lang="en-US" sz="2000" dirty="0" err="1"/>
              <a:t>sebagai</a:t>
            </a:r>
            <a:r>
              <a:rPr lang="en-US" sz="2000" dirty="0"/>
              <a:t> </a:t>
            </a:r>
            <a:r>
              <a:rPr lang="en-US" sz="2000" dirty="0" err="1"/>
              <a:t>insan</a:t>
            </a:r>
            <a:r>
              <a:rPr lang="en-US" sz="2000" dirty="0"/>
              <a:t> yang </a:t>
            </a:r>
            <a:r>
              <a:rPr lang="en-US" sz="2000" dirty="0" err="1"/>
              <a:t>sangat</a:t>
            </a:r>
            <a:r>
              <a:rPr lang="en-US" sz="2000" dirty="0"/>
              <a:t> </a:t>
            </a:r>
            <a:r>
              <a:rPr lang="en-US" sz="2000" dirty="0" err="1"/>
              <a:t>unik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berbeda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yang </a:t>
            </a:r>
            <a:r>
              <a:rPr lang="en-US" sz="2000" dirty="0" err="1"/>
              <a:t>lainnya</a:t>
            </a:r>
            <a:r>
              <a:rPr lang="en-US" sz="2000" dirty="0"/>
              <a:t>. </a:t>
            </a:r>
            <a:r>
              <a:rPr lang="en-US" sz="2000" dirty="0" err="1"/>
              <a:t>Dia</a:t>
            </a:r>
            <a:r>
              <a:rPr lang="en-US" sz="2000" dirty="0"/>
              <a:t> </a:t>
            </a:r>
            <a:r>
              <a:rPr lang="en-US" sz="2000" dirty="0" err="1"/>
              <a:t>tidak</a:t>
            </a:r>
            <a:r>
              <a:rPr lang="en-US" sz="2000" dirty="0"/>
              <a:t> </a:t>
            </a:r>
            <a:r>
              <a:rPr lang="en-US" sz="2000" dirty="0" err="1"/>
              <a:t>senang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pekerjaan</a:t>
            </a:r>
            <a:r>
              <a:rPr lang="en-US" sz="2000" dirty="0"/>
              <a:t> yang </a:t>
            </a:r>
            <a:r>
              <a:rPr lang="en-US" sz="2000" dirty="0" err="1"/>
              <a:t>sangat</a:t>
            </a:r>
            <a:r>
              <a:rPr lang="en-US" sz="2000" dirty="0"/>
              <a:t> </a:t>
            </a:r>
            <a:r>
              <a:rPr lang="en-US" sz="2000" dirty="0" err="1"/>
              <a:t>rutin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bersifat</a:t>
            </a:r>
            <a:r>
              <a:rPr lang="en-US" sz="2000" dirty="0"/>
              <a:t> </a:t>
            </a:r>
            <a:r>
              <a:rPr lang="en-US" sz="2000" dirty="0" err="1"/>
              <a:t>biasa</a:t>
            </a:r>
            <a:r>
              <a:rPr lang="en-US" sz="2000" dirty="0"/>
              <a:t> </a:t>
            </a:r>
            <a:r>
              <a:rPr lang="en-US" sz="2000" dirty="0" err="1"/>
              <a:t>saja</a:t>
            </a:r>
            <a:r>
              <a:rPr lang="en-US" sz="2000" dirty="0"/>
              <a:t>. </a:t>
            </a:r>
            <a:r>
              <a:rPr lang="en-US" sz="2000" dirty="0" err="1"/>
              <a:t>Baginya</a:t>
            </a:r>
            <a:r>
              <a:rPr lang="en-US" sz="2000" dirty="0"/>
              <a:t> </a:t>
            </a:r>
            <a:r>
              <a:rPr lang="en-US" sz="2000" dirty="0" err="1"/>
              <a:t>tiap</a:t>
            </a:r>
            <a:r>
              <a:rPr lang="en-US" sz="2000" dirty="0"/>
              <a:t> orang </a:t>
            </a:r>
            <a:r>
              <a:rPr lang="en-US" sz="2000" dirty="0" err="1"/>
              <a:t>harus</a:t>
            </a:r>
            <a:r>
              <a:rPr lang="en-US" sz="2000" dirty="0"/>
              <a:t> </a:t>
            </a:r>
            <a:r>
              <a:rPr lang="en-US" sz="2000" dirty="0" err="1"/>
              <a:t>mempunyai</a:t>
            </a:r>
            <a:r>
              <a:rPr lang="en-US" sz="2000" dirty="0"/>
              <a:t> </a:t>
            </a:r>
            <a:r>
              <a:rPr lang="en-US" sz="2000" dirty="0" err="1"/>
              <a:t>keunikan</a:t>
            </a:r>
            <a:r>
              <a:rPr lang="en-US" sz="2000" dirty="0"/>
              <a:t> </a:t>
            </a:r>
            <a:r>
              <a:rPr lang="en-US" sz="2000" dirty="0" err="1"/>
              <a:t>tersendiri</a:t>
            </a:r>
            <a:r>
              <a:rPr lang="en-US" sz="2000" dirty="0"/>
              <a:t> yang </a:t>
            </a:r>
            <a:r>
              <a:rPr lang="en-US" sz="2000" dirty="0" err="1"/>
              <a:t>menonjol</a:t>
            </a:r>
            <a:r>
              <a:rPr lang="en-US" sz="2000" dirty="0"/>
              <a:t>. </a:t>
            </a:r>
            <a:r>
              <a:rPr lang="en-US" sz="2000" dirty="0" err="1"/>
              <a:t>Dia</a:t>
            </a:r>
            <a:r>
              <a:rPr lang="en-US" sz="2000" dirty="0"/>
              <a:t> </a:t>
            </a:r>
            <a:r>
              <a:rPr lang="en-US" sz="2000" dirty="0" err="1"/>
              <a:t>sering</a:t>
            </a:r>
            <a:r>
              <a:rPr lang="en-US" sz="2000" dirty="0"/>
              <a:t> </a:t>
            </a:r>
            <a:r>
              <a:rPr lang="en-US" sz="2000" dirty="0" err="1"/>
              <a:t>bekerja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caranya</a:t>
            </a:r>
            <a:r>
              <a:rPr lang="en-US" sz="2000" dirty="0"/>
              <a:t> </a:t>
            </a:r>
            <a:r>
              <a:rPr lang="en-US" sz="2000" dirty="0" err="1"/>
              <a:t>sendiri</a:t>
            </a:r>
            <a:r>
              <a:rPr lang="en-US" sz="2000" dirty="0"/>
              <a:t> yang </a:t>
            </a:r>
            <a:r>
              <a:rPr lang="en-US" sz="2000" dirty="0" err="1"/>
              <a:t>berbeda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orang lain,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sering</a:t>
            </a:r>
            <a:r>
              <a:rPr lang="en-US" sz="2000" dirty="0"/>
              <a:t> kali </a:t>
            </a:r>
            <a:r>
              <a:rPr lang="en-US" sz="2000" dirty="0" err="1"/>
              <a:t>digolongkan</a:t>
            </a:r>
            <a:r>
              <a:rPr lang="en-US" sz="2000" dirty="0"/>
              <a:t> </a:t>
            </a:r>
            <a:r>
              <a:rPr lang="en-US" sz="2000" dirty="0" err="1"/>
              <a:t>gaya</a:t>
            </a:r>
            <a:r>
              <a:rPr lang="en-US" sz="2000" dirty="0"/>
              <a:t> </a:t>
            </a:r>
            <a:r>
              <a:rPr lang="en-US" sz="2000" dirty="0" err="1"/>
              <a:t>seniman</a:t>
            </a:r>
            <a:r>
              <a:rPr lang="en-US" sz="2000" dirty="0"/>
              <a:t>. </a:t>
            </a:r>
            <a:r>
              <a:rPr lang="en-US" sz="2000" dirty="0" err="1"/>
              <a:t>Kelebihannya</a:t>
            </a:r>
            <a:r>
              <a:rPr lang="en-US" sz="2000" dirty="0"/>
              <a:t> </a:t>
            </a:r>
            <a:r>
              <a:rPr lang="en-US" sz="2000" dirty="0" err="1"/>
              <a:t>adalah</a:t>
            </a:r>
            <a:r>
              <a:rPr lang="en-US" sz="2000" dirty="0"/>
              <a:t> </a:t>
            </a:r>
            <a:r>
              <a:rPr lang="en-US" sz="2000" dirty="0" err="1"/>
              <a:t>kreatif</a:t>
            </a:r>
            <a:r>
              <a:rPr lang="en-US" sz="2000" dirty="0"/>
              <a:t>, </a:t>
            </a:r>
            <a:r>
              <a:rPr lang="en-US" sz="2000" dirty="0" err="1"/>
              <a:t>intuitif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punya</a:t>
            </a:r>
            <a:r>
              <a:rPr lang="en-US" sz="2000" dirty="0"/>
              <a:t> </a:t>
            </a:r>
            <a:r>
              <a:rPr lang="en-US" sz="2000" dirty="0" err="1"/>
              <a:t>kepekaan</a:t>
            </a:r>
            <a:r>
              <a:rPr lang="en-US" sz="2000" dirty="0"/>
              <a:t> </a:t>
            </a:r>
            <a:r>
              <a:rPr lang="en-US" sz="2000" dirty="0" err="1"/>
              <a:t>estetis</a:t>
            </a:r>
            <a:r>
              <a:rPr lang="en-US" sz="2000" dirty="0"/>
              <a:t>. </a:t>
            </a:r>
            <a:r>
              <a:rPr lang="en-US" sz="2000" dirty="0" err="1"/>
              <a:t>Kekurangan</a:t>
            </a:r>
            <a:r>
              <a:rPr lang="en-US" sz="2000" dirty="0"/>
              <a:t> </a:t>
            </a:r>
            <a:r>
              <a:rPr lang="en-US" sz="2000" dirty="0" err="1"/>
              <a:t>tipe</a:t>
            </a:r>
            <a:r>
              <a:rPr lang="en-US" sz="2000" dirty="0"/>
              <a:t> </a:t>
            </a:r>
            <a:r>
              <a:rPr lang="en-US" sz="2000" dirty="0" err="1"/>
              <a:t>ini</a:t>
            </a:r>
            <a:r>
              <a:rPr lang="en-US" sz="2000" dirty="0"/>
              <a:t> </a:t>
            </a:r>
            <a:r>
              <a:rPr lang="en-US" sz="2000" dirty="0" err="1"/>
              <a:t>sering</a:t>
            </a:r>
            <a:r>
              <a:rPr lang="en-US" sz="2000" dirty="0"/>
              <a:t> </a:t>
            </a:r>
            <a:r>
              <a:rPr lang="en-US" sz="2000" dirty="0" err="1"/>
              <a:t>menarik</a:t>
            </a:r>
            <a:r>
              <a:rPr lang="en-US" sz="2000" dirty="0"/>
              <a:t> </a:t>
            </a:r>
            <a:r>
              <a:rPr lang="en-US" sz="2000" dirty="0" err="1"/>
              <a:t>diri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orang lain, </a:t>
            </a:r>
            <a:r>
              <a:rPr lang="en-US" sz="2000" dirty="0" err="1"/>
              <a:t>keras</a:t>
            </a:r>
            <a:r>
              <a:rPr lang="en-US" sz="2000" dirty="0"/>
              <a:t> </a:t>
            </a:r>
            <a:r>
              <a:rPr lang="en-US" sz="2000" dirty="0" err="1"/>
              <a:t>kepala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tenggelam</a:t>
            </a:r>
            <a:r>
              <a:rPr lang="en-US" sz="2000" dirty="0"/>
              <a:t> </a:t>
            </a:r>
            <a:r>
              <a:rPr lang="en-US" sz="2000" dirty="0" err="1"/>
              <a:t>pada</a:t>
            </a:r>
            <a:r>
              <a:rPr lang="en-US" sz="2000" dirty="0"/>
              <a:t> </a:t>
            </a:r>
            <a:r>
              <a:rPr lang="en-US" sz="2000" dirty="0" err="1"/>
              <a:t>pikirannya</a:t>
            </a:r>
            <a:r>
              <a:rPr lang="en-US" sz="2000" dirty="0"/>
              <a:t> </a:t>
            </a:r>
            <a:r>
              <a:rPr lang="en-US" sz="2000" dirty="0" err="1"/>
              <a:t>sendiri</a:t>
            </a:r>
            <a:r>
              <a:rPr lang="en-US" sz="2000" dirty="0"/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547018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31640" y="1628800"/>
            <a:ext cx="655272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/>
              <a:t>Tipe</a:t>
            </a:r>
            <a:r>
              <a:rPr lang="en-US" sz="2000" b="1" dirty="0"/>
              <a:t> </a:t>
            </a:r>
            <a:r>
              <a:rPr lang="en-US" sz="2000" b="1" dirty="0" err="1"/>
              <a:t>Pemikir</a:t>
            </a:r>
            <a:r>
              <a:rPr lang="en-US" sz="2000" b="1" dirty="0"/>
              <a:t> (Observer / Thinker / Investigator)</a:t>
            </a:r>
          </a:p>
          <a:p>
            <a:r>
              <a:rPr lang="en-US" sz="2000" dirty="0"/>
              <a:t> </a:t>
            </a:r>
          </a:p>
          <a:p>
            <a:pPr algn="just"/>
            <a:r>
              <a:rPr lang="en-US" sz="2000" dirty="0"/>
              <a:t>Orang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tipe</a:t>
            </a:r>
            <a:r>
              <a:rPr lang="en-US" sz="2000" dirty="0"/>
              <a:t> </a:t>
            </a:r>
            <a:r>
              <a:rPr lang="en-US" sz="2000" dirty="0" err="1"/>
              <a:t>ini</a:t>
            </a:r>
            <a:r>
              <a:rPr lang="en-US" sz="2000" dirty="0"/>
              <a:t> </a:t>
            </a:r>
            <a:r>
              <a:rPr lang="en-US" sz="2000" dirty="0" err="1"/>
              <a:t>biasanya</a:t>
            </a:r>
            <a:r>
              <a:rPr lang="en-US" sz="2000" dirty="0"/>
              <a:t> </a:t>
            </a:r>
            <a:r>
              <a:rPr lang="en-US" sz="2000" dirty="0" err="1"/>
              <a:t>banyak</a:t>
            </a:r>
            <a:r>
              <a:rPr lang="en-US" sz="2000" dirty="0"/>
              <a:t> </a:t>
            </a:r>
            <a:r>
              <a:rPr lang="en-US" sz="2000" dirty="0" err="1"/>
              <a:t>berpikir</a:t>
            </a:r>
            <a:r>
              <a:rPr lang="en-US" sz="2000" dirty="0"/>
              <a:t>, </a:t>
            </a:r>
            <a:r>
              <a:rPr lang="en-US" sz="2000" dirty="0" err="1"/>
              <a:t>selalu</a:t>
            </a:r>
            <a:r>
              <a:rPr lang="en-US" sz="2000" dirty="0"/>
              <a:t> </a:t>
            </a:r>
            <a:r>
              <a:rPr lang="en-US" sz="2000" dirty="0" err="1"/>
              <a:t>menggunakan</a:t>
            </a:r>
            <a:r>
              <a:rPr lang="en-US" sz="2000" dirty="0"/>
              <a:t> </a:t>
            </a:r>
            <a:r>
              <a:rPr lang="en-US" sz="2000" dirty="0" err="1"/>
              <a:t>analisis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melakukan</a:t>
            </a:r>
            <a:r>
              <a:rPr lang="en-US" sz="2000" dirty="0"/>
              <a:t> </a:t>
            </a:r>
            <a:r>
              <a:rPr lang="en-US" sz="2000" dirty="0" err="1"/>
              <a:t>tindakan</a:t>
            </a:r>
            <a:r>
              <a:rPr lang="en-US" sz="2000" dirty="0"/>
              <a:t>, </a:t>
            </a:r>
            <a:r>
              <a:rPr lang="en-US" sz="2000" dirty="0" err="1"/>
              <a:t>sikap</a:t>
            </a:r>
            <a:r>
              <a:rPr lang="en-US" sz="2000" dirty="0"/>
              <a:t> </a:t>
            </a:r>
            <a:r>
              <a:rPr lang="en-US" sz="2000" dirty="0" err="1"/>
              <a:t>tegas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pengambilan</a:t>
            </a:r>
            <a:r>
              <a:rPr lang="en-US" sz="2000" dirty="0"/>
              <a:t>, </a:t>
            </a:r>
            <a:r>
              <a:rPr lang="en-US" sz="2000" dirty="0" err="1"/>
              <a:t>keputusan</a:t>
            </a:r>
            <a:r>
              <a:rPr lang="en-US" sz="2000" dirty="0"/>
              <a:t>, </a:t>
            </a:r>
            <a:r>
              <a:rPr lang="en-US" sz="2000" dirty="0" err="1"/>
              <a:t>namun</a:t>
            </a:r>
            <a:r>
              <a:rPr lang="en-US" sz="2000" dirty="0"/>
              <a:t> </a:t>
            </a:r>
            <a:r>
              <a:rPr lang="en-US" sz="2000" dirty="0" err="1"/>
              <a:t>sangat</a:t>
            </a:r>
            <a:r>
              <a:rPr lang="en-US" sz="2000" dirty="0"/>
              <a:t> </a:t>
            </a:r>
            <a:r>
              <a:rPr lang="en-US" sz="2000" dirty="0" err="1"/>
              <a:t>miskin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pergaulan</a:t>
            </a:r>
            <a:r>
              <a:rPr lang="en-US" sz="2000" dirty="0"/>
              <a:t> </a:t>
            </a:r>
            <a:r>
              <a:rPr lang="en-US" sz="2000" dirty="0" err="1"/>
              <a:t>sosial</a:t>
            </a:r>
            <a:r>
              <a:rPr lang="en-US" sz="2000" dirty="0"/>
              <a:t>. </a:t>
            </a:r>
            <a:r>
              <a:rPr lang="en-US" sz="2000" dirty="0" err="1"/>
              <a:t>Namun</a:t>
            </a:r>
            <a:r>
              <a:rPr lang="en-US" sz="2000" dirty="0"/>
              <a:t>, orang </a:t>
            </a:r>
            <a:r>
              <a:rPr lang="en-US" sz="2000" dirty="0" err="1"/>
              <a:t>ini</a:t>
            </a:r>
            <a:r>
              <a:rPr lang="en-US" sz="2000" dirty="0"/>
              <a:t> </a:t>
            </a:r>
            <a:r>
              <a:rPr lang="en-US" sz="2000" dirty="0" err="1"/>
              <a:t>bisa</a:t>
            </a:r>
            <a:r>
              <a:rPr lang="en-US" sz="2000" dirty="0"/>
              <a:t> </a:t>
            </a:r>
            <a:r>
              <a:rPr lang="en-US" sz="2000" dirty="0" err="1"/>
              <a:t>menjelaskan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logika</a:t>
            </a:r>
            <a:r>
              <a:rPr lang="en-US" sz="2000" dirty="0"/>
              <a:t> yang </a:t>
            </a:r>
            <a:r>
              <a:rPr lang="en-US" sz="2000" dirty="0" err="1"/>
              <a:t>teratur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baik</a:t>
            </a:r>
            <a:r>
              <a:rPr lang="en-US" sz="2000" dirty="0"/>
              <a:t> </a:t>
            </a:r>
            <a:r>
              <a:rPr lang="en-US" sz="2000" dirty="0" err="1"/>
              <a:t>pengamatannya</a:t>
            </a:r>
            <a:r>
              <a:rPr lang="en-US" sz="2000" dirty="0"/>
              <a:t> </a:t>
            </a:r>
            <a:r>
              <a:rPr lang="en-US" sz="2000" dirty="0" err="1"/>
              <a:t>lebih</a:t>
            </a:r>
            <a:r>
              <a:rPr lang="en-US" sz="2000" dirty="0"/>
              <a:t> </a:t>
            </a:r>
            <a:r>
              <a:rPr lang="en-US" sz="2000" dirty="0" err="1"/>
              <a:t>tajam</a:t>
            </a:r>
            <a:r>
              <a:rPr lang="en-US" sz="2000" dirty="0"/>
              <a:t> </a:t>
            </a:r>
            <a:r>
              <a:rPr lang="en-US" sz="2000" dirty="0" err="1"/>
              <a:t>dibandingkan</a:t>
            </a:r>
            <a:r>
              <a:rPr lang="en-US" sz="2000" dirty="0"/>
              <a:t> orang lain, </a:t>
            </a:r>
            <a:r>
              <a:rPr lang="en-US" sz="2000" dirty="0" err="1"/>
              <a:t>terbuka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visioner</a:t>
            </a:r>
            <a:r>
              <a:rPr lang="en-US" sz="2000" dirty="0"/>
              <a:t>. </a:t>
            </a:r>
            <a:r>
              <a:rPr lang="en-US" sz="2000" dirty="0" err="1"/>
              <a:t>Kelebihan</a:t>
            </a:r>
            <a:r>
              <a:rPr lang="en-US" sz="2000" dirty="0"/>
              <a:t> orang </a:t>
            </a:r>
            <a:r>
              <a:rPr lang="en-US" sz="2000" dirty="0" err="1"/>
              <a:t>ini</a:t>
            </a:r>
            <a:r>
              <a:rPr lang="en-US" sz="2000" dirty="0"/>
              <a:t> </a:t>
            </a:r>
            <a:r>
              <a:rPr lang="en-US" sz="2000" dirty="0" err="1"/>
              <a:t>berpendirian</a:t>
            </a:r>
            <a:r>
              <a:rPr lang="en-US" sz="2000" dirty="0"/>
              <a:t> </a:t>
            </a:r>
            <a:r>
              <a:rPr lang="en-US" sz="2000" dirty="0" err="1"/>
              <a:t>teguh</a:t>
            </a:r>
            <a:r>
              <a:rPr lang="en-US" sz="2000" dirty="0"/>
              <a:t>, </a:t>
            </a:r>
            <a:r>
              <a:rPr lang="en-US" sz="2000" dirty="0" err="1"/>
              <a:t>mandiri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logika</a:t>
            </a:r>
            <a:r>
              <a:rPr lang="en-US" sz="2000" dirty="0"/>
              <a:t> yang </a:t>
            </a:r>
            <a:r>
              <a:rPr lang="en-US" sz="2000" dirty="0" err="1"/>
              <a:t>kuat</a:t>
            </a:r>
            <a:r>
              <a:rPr lang="en-US" sz="2000" dirty="0"/>
              <a:t>. </a:t>
            </a:r>
            <a:r>
              <a:rPr lang="en-US" sz="2000" dirty="0" err="1"/>
              <a:t>Sedangkan</a:t>
            </a:r>
            <a:r>
              <a:rPr lang="en-US" sz="2000" dirty="0"/>
              <a:t> </a:t>
            </a:r>
            <a:r>
              <a:rPr lang="en-US" sz="2000" dirty="0" err="1"/>
              <a:t>kelemahannya</a:t>
            </a:r>
            <a:r>
              <a:rPr lang="en-US" sz="2000" dirty="0"/>
              <a:t> </a:t>
            </a:r>
            <a:r>
              <a:rPr lang="en-US" sz="2000" dirty="0" err="1"/>
              <a:t>sulit</a:t>
            </a:r>
            <a:r>
              <a:rPr lang="en-US" sz="2000" dirty="0"/>
              <a:t> </a:t>
            </a:r>
            <a:r>
              <a:rPr lang="en-US" sz="2000" dirty="0" err="1"/>
              <a:t>diyakinkan</a:t>
            </a:r>
            <a:r>
              <a:rPr lang="en-US" sz="2000" dirty="0"/>
              <a:t>, </a:t>
            </a:r>
            <a:r>
              <a:rPr lang="en-US" sz="2000" dirty="0" err="1"/>
              <a:t>keras</a:t>
            </a:r>
            <a:r>
              <a:rPr lang="en-US" sz="2000" dirty="0"/>
              <a:t> </a:t>
            </a:r>
            <a:r>
              <a:rPr lang="en-US" sz="2000" dirty="0" err="1"/>
              <a:t>kepala</a:t>
            </a:r>
            <a:r>
              <a:rPr lang="en-US" sz="2000" dirty="0"/>
              <a:t>, </a:t>
            </a:r>
            <a:r>
              <a:rPr lang="en-US" sz="2000" dirty="0" err="1"/>
              <a:t>merasa</a:t>
            </a:r>
            <a:r>
              <a:rPr lang="en-US" sz="2000" dirty="0"/>
              <a:t> </a:t>
            </a:r>
            <a:r>
              <a:rPr lang="en-US" sz="2000" dirty="0" err="1"/>
              <a:t>benar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pendapatnya</a:t>
            </a:r>
            <a:r>
              <a:rPr lang="en-US" sz="2000" dirty="0"/>
              <a:t>.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672609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87624" y="1340768"/>
            <a:ext cx="705678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/>
              <a:t>Tipe</a:t>
            </a:r>
            <a:r>
              <a:rPr lang="en-US" sz="2000" b="1" dirty="0"/>
              <a:t> </a:t>
            </a:r>
            <a:r>
              <a:rPr lang="en-US" sz="2000" b="1" dirty="0" err="1"/>
              <a:t>Loyalis</a:t>
            </a:r>
            <a:r>
              <a:rPr lang="en-US" sz="2000" b="1" dirty="0"/>
              <a:t> (Loyalist / Pessimist) </a:t>
            </a:r>
          </a:p>
          <a:p>
            <a:endParaRPr lang="en-US" sz="2000" dirty="0"/>
          </a:p>
          <a:p>
            <a:pPr algn="just"/>
            <a:r>
              <a:rPr lang="en-US" sz="2000" dirty="0"/>
              <a:t>Orang </a:t>
            </a:r>
            <a:r>
              <a:rPr lang="en-US" sz="2000" dirty="0" err="1"/>
              <a:t>ini</a:t>
            </a:r>
            <a:r>
              <a:rPr lang="en-US" sz="2000" dirty="0"/>
              <a:t> </a:t>
            </a:r>
            <a:r>
              <a:rPr lang="en-US" sz="2000" dirty="0" err="1"/>
              <a:t>amat</a:t>
            </a:r>
            <a:r>
              <a:rPr lang="en-US" sz="2000" dirty="0"/>
              <a:t> loyal </a:t>
            </a:r>
            <a:r>
              <a:rPr lang="en-US" sz="2000" dirty="0" err="1"/>
              <a:t>pada</a:t>
            </a:r>
            <a:r>
              <a:rPr lang="en-US" sz="2000" dirty="0"/>
              <a:t> </a:t>
            </a:r>
            <a:r>
              <a:rPr lang="en-US" sz="2000" dirty="0" err="1"/>
              <a:t>organisasinya</a:t>
            </a:r>
            <a:r>
              <a:rPr lang="en-US" sz="2000" dirty="0"/>
              <a:t>, </a:t>
            </a:r>
            <a:r>
              <a:rPr lang="en-US" sz="2000" dirty="0" err="1"/>
              <a:t>melakukan</a:t>
            </a:r>
            <a:r>
              <a:rPr lang="en-US" sz="2000" dirty="0"/>
              <a:t> </a:t>
            </a:r>
            <a:r>
              <a:rPr lang="en-US" sz="2000" dirty="0" err="1"/>
              <a:t>apa</a:t>
            </a:r>
            <a:r>
              <a:rPr lang="en-US" sz="2000" dirty="0"/>
              <a:t> yang </a:t>
            </a:r>
            <a:r>
              <a:rPr lang="en-US" sz="2000" dirty="0" err="1"/>
              <a:t>seharusnya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komitmen</a:t>
            </a:r>
            <a:r>
              <a:rPr lang="en-US" sz="2000" dirty="0"/>
              <a:t> yang </a:t>
            </a:r>
            <a:r>
              <a:rPr lang="en-US" sz="2000" dirty="0" err="1"/>
              <a:t>kuat</a:t>
            </a:r>
            <a:r>
              <a:rPr lang="en-US" sz="2000" dirty="0"/>
              <a:t>, </a:t>
            </a:r>
            <a:r>
              <a:rPr lang="en-US" sz="2000" dirty="0" err="1"/>
              <a:t>pekerjaan</a:t>
            </a:r>
            <a:r>
              <a:rPr lang="en-US" sz="2000" dirty="0"/>
              <a:t> </a:t>
            </a:r>
            <a:r>
              <a:rPr lang="en-US" sz="2000" dirty="0" err="1"/>
              <a:t>dilakukan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penuh</a:t>
            </a:r>
            <a:r>
              <a:rPr lang="en-US" sz="2000" dirty="0"/>
              <a:t> </a:t>
            </a:r>
            <a:r>
              <a:rPr lang="en-US" sz="2000" dirty="0" err="1"/>
              <a:t>dedikasi</a:t>
            </a:r>
            <a:r>
              <a:rPr lang="en-US" sz="2000" dirty="0"/>
              <a:t> </a:t>
            </a:r>
            <a:r>
              <a:rPr lang="en-US" sz="2000" dirty="0" err="1"/>
              <a:t>tinggi</a:t>
            </a:r>
            <a:r>
              <a:rPr lang="en-US" sz="2000" dirty="0"/>
              <a:t>. Orang </a:t>
            </a:r>
            <a:r>
              <a:rPr lang="en-US" sz="2000" dirty="0" err="1"/>
              <a:t>seperti</a:t>
            </a:r>
            <a:r>
              <a:rPr lang="en-US" sz="2000" dirty="0"/>
              <a:t> </a:t>
            </a:r>
            <a:r>
              <a:rPr lang="en-US" sz="2000" dirty="0" err="1"/>
              <a:t>ini</a:t>
            </a:r>
            <a:r>
              <a:rPr lang="en-US" sz="2000" dirty="0"/>
              <a:t> </a:t>
            </a:r>
            <a:r>
              <a:rPr lang="en-US" sz="2000" dirty="0" err="1"/>
              <a:t>cenderung</a:t>
            </a:r>
            <a:r>
              <a:rPr lang="en-US" sz="2000" dirty="0"/>
              <a:t> </a:t>
            </a:r>
            <a:r>
              <a:rPr lang="en-US" sz="2000" dirty="0" err="1"/>
              <a:t>taat</a:t>
            </a:r>
            <a:r>
              <a:rPr lang="en-US" sz="2000" dirty="0"/>
              <a:t> </a:t>
            </a:r>
            <a:r>
              <a:rPr lang="en-US" sz="2000" dirty="0" err="1"/>
              <a:t>pada</a:t>
            </a:r>
            <a:r>
              <a:rPr lang="en-US" sz="2000" dirty="0"/>
              <a:t> </a:t>
            </a:r>
            <a:r>
              <a:rPr lang="en-US" sz="2000" dirty="0" err="1"/>
              <a:t>aturan</a:t>
            </a:r>
            <a:r>
              <a:rPr lang="en-US" sz="2000" dirty="0"/>
              <a:t> </a:t>
            </a:r>
            <a:r>
              <a:rPr lang="en-US" sz="2000" dirty="0" err="1"/>
              <a:t>organisasi</a:t>
            </a:r>
            <a:r>
              <a:rPr lang="en-US" sz="2000" dirty="0"/>
              <a:t>, </a:t>
            </a:r>
            <a:r>
              <a:rPr lang="en-US" sz="2000" dirty="0" err="1"/>
              <a:t>bisa</a:t>
            </a:r>
            <a:r>
              <a:rPr lang="en-US" sz="2000" dirty="0"/>
              <a:t> </a:t>
            </a:r>
            <a:r>
              <a:rPr lang="en-US" sz="2000" dirty="0" err="1"/>
              <a:t>dipercaya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melakukan</a:t>
            </a:r>
            <a:r>
              <a:rPr lang="en-US" sz="2000" dirty="0"/>
              <a:t> </a:t>
            </a:r>
            <a:r>
              <a:rPr lang="en-US" sz="2000" dirty="0" err="1"/>
              <a:t>tugas</a:t>
            </a:r>
            <a:r>
              <a:rPr lang="en-US" sz="2000" dirty="0"/>
              <a:t>,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jujur</a:t>
            </a:r>
            <a:r>
              <a:rPr lang="en-US" sz="2000" dirty="0"/>
              <a:t>. </a:t>
            </a:r>
            <a:r>
              <a:rPr lang="en-US" sz="2000" dirty="0" err="1"/>
              <a:t>Kesulitan</a:t>
            </a:r>
            <a:r>
              <a:rPr lang="en-US" sz="2000" dirty="0"/>
              <a:t> </a:t>
            </a:r>
            <a:r>
              <a:rPr lang="en-US" sz="2000" dirty="0" err="1"/>
              <a:t>terbesar</a:t>
            </a:r>
            <a:r>
              <a:rPr lang="en-US" sz="2000" dirty="0"/>
              <a:t> </a:t>
            </a:r>
            <a:r>
              <a:rPr lang="en-US" sz="2000" dirty="0" err="1"/>
              <a:t>adalah</a:t>
            </a:r>
            <a:r>
              <a:rPr lang="en-US" sz="2000" dirty="0"/>
              <a:t> </a:t>
            </a:r>
            <a:r>
              <a:rPr lang="en-US" sz="2000" dirty="0" err="1"/>
              <a:t>jika</a:t>
            </a:r>
            <a:r>
              <a:rPr lang="en-US" sz="2000" dirty="0"/>
              <a:t> </a:t>
            </a:r>
            <a:r>
              <a:rPr lang="en-US" sz="2000" dirty="0" err="1"/>
              <a:t>diajak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demonstrasi</a:t>
            </a:r>
            <a:r>
              <a:rPr lang="en-US" sz="2000" dirty="0"/>
              <a:t> </a:t>
            </a:r>
            <a:r>
              <a:rPr lang="en-US" sz="2000" dirty="0" err="1"/>
              <a:t>menentang</a:t>
            </a:r>
            <a:r>
              <a:rPr lang="en-US" sz="2000" dirty="0"/>
              <a:t> </a:t>
            </a:r>
            <a:r>
              <a:rPr lang="en-US" sz="2000" dirty="0" err="1"/>
              <a:t>kebijakan</a:t>
            </a:r>
            <a:r>
              <a:rPr lang="en-US" sz="2000" dirty="0"/>
              <a:t>. Orang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tipe</a:t>
            </a:r>
            <a:r>
              <a:rPr lang="en-US" sz="2000" dirty="0"/>
              <a:t> </a:t>
            </a:r>
            <a:r>
              <a:rPr lang="en-US" sz="2000" dirty="0" err="1"/>
              <a:t>ini</a:t>
            </a:r>
            <a:r>
              <a:rPr lang="en-US" sz="2000" dirty="0"/>
              <a:t> </a:t>
            </a:r>
            <a:r>
              <a:rPr lang="en-US" sz="2000" dirty="0" err="1"/>
              <a:t>amat</a:t>
            </a:r>
            <a:r>
              <a:rPr lang="en-US" sz="2000" dirty="0"/>
              <a:t> loyal </a:t>
            </a:r>
            <a:r>
              <a:rPr lang="en-US" sz="2000" dirty="0" err="1"/>
              <a:t>terhadap</a:t>
            </a:r>
            <a:r>
              <a:rPr lang="en-US" sz="2000" dirty="0"/>
              <a:t> </a:t>
            </a:r>
            <a:r>
              <a:rPr lang="en-US" sz="2000" dirty="0" err="1"/>
              <a:t>pimpinannya</a:t>
            </a:r>
            <a:r>
              <a:rPr lang="en-US" sz="2000" dirty="0"/>
              <a:t>, </a:t>
            </a:r>
            <a:r>
              <a:rPr lang="en-US" sz="2000" dirty="0" err="1"/>
              <a:t>sehingga</a:t>
            </a:r>
            <a:r>
              <a:rPr lang="en-US" sz="2000" dirty="0"/>
              <a:t> </a:t>
            </a:r>
            <a:r>
              <a:rPr lang="en-US" sz="2000" dirty="0" err="1"/>
              <a:t>ia</a:t>
            </a:r>
            <a:r>
              <a:rPr lang="en-US" sz="2000" dirty="0"/>
              <a:t> </a:t>
            </a:r>
            <a:r>
              <a:rPr lang="en-US" sz="2000" dirty="0" err="1"/>
              <a:t>tidak</a:t>
            </a:r>
            <a:r>
              <a:rPr lang="en-US" sz="2000" dirty="0"/>
              <a:t> </a:t>
            </a:r>
            <a:r>
              <a:rPr lang="en-US" sz="2000" dirty="0" err="1"/>
              <a:t>senang</a:t>
            </a:r>
            <a:r>
              <a:rPr lang="en-US" sz="2000" dirty="0"/>
              <a:t> </a:t>
            </a:r>
            <a:r>
              <a:rPr lang="en-US" sz="2000" dirty="0" err="1"/>
              <a:t>bila</a:t>
            </a:r>
            <a:r>
              <a:rPr lang="en-US" sz="2000" dirty="0"/>
              <a:t> </a:t>
            </a:r>
            <a:r>
              <a:rPr lang="en-US" sz="2000" dirty="0" err="1"/>
              <a:t>ada</a:t>
            </a:r>
            <a:r>
              <a:rPr lang="en-US" sz="2000" dirty="0"/>
              <a:t> orang lain yang </a:t>
            </a:r>
            <a:r>
              <a:rPr lang="en-US" sz="2000" dirty="0" err="1"/>
              <a:t>tidak</a:t>
            </a:r>
            <a:r>
              <a:rPr lang="en-US" sz="2000" dirty="0"/>
              <a:t> loyal. </a:t>
            </a:r>
            <a:r>
              <a:rPr lang="en-US" sz="2000" dirty="0" err="1"/>
              <a:t>Kelebihannya</a:t>
            </a:r>
            <a:r>
              <a:rPr lang="en-US" sz="2000" dirty="0"/>
              <a:t> </a:t>
            </a:r>
            <a:r>
              <a:rPr lang="en-US" sz="2000" dirty="0" err="1"/>
              <a:t>tipe</a:t>
            </a:r>
            <a:r>
              <a:rPr lang="en-US" sz="2000" dirty="0"/>
              <a:t> </a:t>
            </a:r>
            <a:r>
              <a:rPr lang="en-US" sz="2000" dirty="0" err="1"/>
              <a:t>ini</a:t>
            </a:r>
            <a:r>
              <a:rPr lang="en-US" sz="2000" dirty="0"/>
              <a:t> </a:t>
            </a:r>
            <a:r>
              <a:rPr lang="en-US" sz="2000" dirty="0" err="1"/>
              <a:t>adalah</a:t>
            </a:r>
            <a:r>
              <a:rPr lang="en-US" sz="2000" dirty="0"/>
              <a:t> </a:t>
            </a:r>
            <a:r>
              <a:rPr lang="en-US" sz="2000" dirty="0" err="1"/>
              <a:t>setia</a:t>
            </a:r>
            <a:r>
              <a:rPr lang="en-US" sz="2000" dirty="0"/>
              <a:t>, </a:t>
            </a:r>
            <a:r>
              <a:rPr lang="en-US" sz="2000" dirty="0" err="1"/>
              <a:t>suka</a:t>
            </a:r>
            <a:r>
              <a:rPr lang="en-US" sz="2000" dirty="0"/>
              <a:t> </a:t>
            </a:r>
            <a:r>
              <a:rPr lang="en-US" sz="2000" dirty="0" err="1"/>
              <a:t>membantu</a:t>
            </a:r>
            <a:r>
              <a:rPr lang="en-US" sz="2000" dirty="0"/>
              <a:t>, </a:t>
            </a:r>
            <a:r>
              <a:rPr lang="en-US" sz="2000" dirty="0" err="1"/>
              <a:t>mengerjakan</a:t>
            </a:r>
            <a:r>
              <a:rPr lang="en-US" sz="2000" dirty="0"/>
              <a:t> </a:t>
            </a:r>
            <a:r>
              <a:rPr lang="en-US" sz="2000" dirty="0" err="1"/>
              <a:t>tugas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baik</a:t>
            </a:r>
            <a:r>
              <a:rPr lang="en-US" sz="2000" dirty="0"/>
              <a:t>, </a:t>
            </a:r>
            <a:r>
              <a:rPr lang="en-US" sz="2000" dirty="0" err="1"/>
              <a:t>menjaga</a:t>
            </a:r>
            <a:r>
              <a:rPr lang="en-US" sz="2000" dirty="0"/>
              <a:t> </a:t>
            </a:r>
            <a:r>
              <a:rPr lang="en-US" sz="2000" dirty="0" err="1"/>
              <a:t>aturan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bertanggung</a:t>
            </a:r>
            <a:r>
              <a:rPr lang="en-US" sz="2000" dirty="0"/>
              <a:t> </a:t>
            </a:r>
            <a:r>
              <a:rPr lang="en-US" sz="2000" dirty="0" err="1"/>
              <a:t>jawab</a:t>
            </a:r>
            <a:r>
              <a:rPr lang="en-US" sz="2000" dirty="0"/>
              <a:t>, </a:t>
            </a:r>
            <a:r>
              <a:rPr lang="en-US" sz="2000" dirty="0" err="1"/>
              <a:t>Kelemahan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</a:t>
            </a:r>
            <a:r>
              <a:rPr lang="en-US" sz="2000" dirty="0" err="1"/>
              <a:t>tipe</a:t>
            </a:r>
            <a:r>
              <a:rPr lang="en-US" sz="2000" dirty="0"/>
              <a:t> </a:t>
            </a:r>
            <a:r>
              <a:rPr lang="en-US" sz="2000" dirty="0" err="1"/>
              <a:t>ini</a:t>
            </a:r>
            <a:r>
              <a:rPr lang="en-US" sz="2000" dirty="0"/>
              <a:t> </a:t>
            </a:r>
            <a:r>
              <a:rPr lang="en-US" sz="2000" dirty="0" err="1"/>
              <a:t>ialah</a:t>
            </a:r>
            <a:r>
              <a:rPr lang="en-US" sz="2000" dirty="0"/>
              <a:t> rasa </a:t>
            </a:r>
            <a:r>
              <a:rPr lang="en-US" sz="2000" dirty="0" err="1"/>
              <a:t>cemas</a:t>
            </a:r>
            <a:r>
              <a:rPr lang="en-US" sz="2000" dirty="0"/>
              <a:t>, </a:t>
            </a:r>
            <a:r>
              <a:rPr lang="en-US" sz="2000" dirty="0" err="1"/>
              <a:t>khususnya</a:t>
            </a:r>
            <a:r>
              <a:rPr lang="en-US" sz="2000" dirty="0"/>
              <a:t> di </a:t>
            </a:r>
            <a:r>
              <a:rPr lang="en-US" sz="2000" dirty="0" err="1"/>
              <a:t>lingkungan</a:t>
            </a:r>
            <a:r>
              <a:rPr lang="en-US" sz="2000" dirty="0"/>
              <a:t> yang </a:t>
            </a:r>
            <a:r>
              <a:rPr lang="en-US" sz="2000" dirty="0" err="1"/>
              <a:t>baru</a:t>
            </a:r>
            <a:r>
              <a:rPr lang="en-US" sz="2000" dirty="0"/>
              <a:t>. </a:t>
            </a:r>
            <a:r>
              <a:rPr lang="en-US" sz="2000" dirty="0" err="1"/>
              <a:t>Pertanyaan</a:t>
            </a:r>
            <a:r>
              <a:rPr lang="en-US" sz="2000" dirty="0"/>
              <a:t> yang </a:t>
            </a:r>
            <a:r>
              <a:rPr lang="en-US" sz="2000" dirty="0" err="1"/>
              <a:t>selalu</a:t>
            </a:r>
            <a:r>
              <a:rPr lang="en-US" sz="2000" dirty="0"/>
              <a:t> </a:t>
            </a:r>
            <a:r>
              <a:rPr lang="en-US" sz="2000" dirty="0" err="1"/>
              <a:t>timbul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dirinya</a:t>
            </a:r>
            <a:r>
              <a:rPr lang="en-US" sz="2000" dirty="0"/>
              <a:t>: </a:t>
            </a:r>
            <a:r>
              <a:rPr lang="en-US" sz="2000" dirty="0" err="1"/>
              <a:t>apakah</a:t>
            </a:r>
            <a:r>
              <a:rPr lang="en-US" sz="2000" dirty="0"/>
              <a:t> </a:t>
            </a:r>
            <a:r>
              <a:rPr lang="en-US" sz="2000" dirty="0" err="1"/>
              <a:t>aku</a:t>
            </a:r>
            <a:r>
              <a:rPr lang="en-US" sz="2000" dirty="0"/>
              <a:t> </a:t>
            </a:r>
            <a:r>
              <a:rPr lang="en-US" sz="2000" dirty="0" err="1"/>
              <a:t>merasa</a:t>
            </a:r>
            <a:r>
              <a:rPr lang="en-US" sz="2000" dirty="0"/>
              <a:t> </a:t>
            </a:r>
            <a:r>
              <a:rPr lang="en-US" sz="2000" dirty="0" err="1"/>
              <a:t>aman</a:t>
            </a:r>
            <a:r>
              <a:rPr lang="en-US" sz="2000" dirty="0"/>
              <a:t>?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419587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99592" y="980728"/>
            <a:ext cx="748883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/>
              <a:t>Tipe</a:t>
            </a:r>
            <a:r>
              <a:rPr lang="en-US" sz="2000" b="1" dirty="0"/>
              <a:t> </a:t>
            </a:r>
            <a:r>
              <a:rPr lang="en-US" sz="2000" b="1" dirty="0" err="1"/>
              <a:t>Antusias</a:t>
            </a:r>
            <a:r>
              <a:rPr lang="en-US" sz="2000" b="1" dirty="0"/>
              <a:t> (Generalist / Optimist / Adventure) </a:t>
            </a:r>
          </a:p>
          <a:p>
            <a:endParaRPr lang="en-US" sz="2000" dirty="0"/>
          </a:p>
          <a:p>
            <a:pPr algn="just"/>
            <a:r>
              <a:rPr lang="en-US" sz="2000" dirty="0"/>
              <a:t>Orang </a:t>
            </a:r>
            <a:r>
              <a:rPr lang="en-US" sz="2000" dirty="0" err="1"/>
              <a:t>ini</a:t>
            </a:r>
            <a:r>
              <a:rPr lang="en-US" sz="2000" dirty="0"/>
              <a:t> yang </a:t>
            </a:r>
            <a:r>
              <a:rPr lang="en-US" sz="2000" dirty="0" err="1"/>
              <a:t>cenderung</a:t>
            </a:r>
            <a:r>
              <a:rPr lang="en-US" sz="2000" dirty="0"/>
              <a:t> </a:t>
            </a:r>
            <a:r>
              <a:rPr lang="en-US" sz="2000" dirty="0" err="1"/>
              <a:t>bersifat</a:t>
            </a:r>
            <a:r>
              <a:rPr lang="en-US" sz="2000" dirty="0"/>
              <a:t> </a:t>
            </a:r>
            <a:r>
              <a:rPr lang="en-US" sz="2000" dirty="0" err="1"/>
              <a:t>optimistik</a:t>
            </a:r>
            <a:r>
              <a:rPr lang="en-US" sz="2000" dirty="0"/>
              <a:t> </a:t>
            </a:r>
            <a:r>
              <a:rPr lang="en-US" sz="2000" dirty="0" err="1"/>
              <a:t>meskipun</a:t>
            </a:r>
            <a:r>
              <a:rPr lang="en-US" sz="2000" dirty="0"/>
              <a:t> </a:t>
            </a:r>
            <a:r>
              <a:rPr lang="en-US" sz="2000" dirty="0" err="1"/>
              <a:t>menghadapi</a:t>
            </a:r>
            <a:r>
              <a:rPr lang="en-US" sz="2000" dirty="0"/>
              <a:t> </a:t>
            </a:r>
            <a:r>
              <a:rPr lang="en-US" sz="2000" dirty="0" err="1"/>
              <a:t>keadaan</a:t>
            </a:r>
            <a:r>
              <a:rPr lang="en-US" sz="2000" dirty="0"/>
              <a:t> yang </a:t>
            </a:r>
            <a:r>
              <a:rPr lang="en-US" sz="2000" dirty="0" err="1"/>
              <a:t>buruk</a:t>
            </a:r>
            <a:r>
              <a:rPr lang="en-US" sz="2000" dirty="0"/>
              <a:t> </a:t>
            </a:r>
            <a:r>
              <a:rPr lang="en-US" sz="2000" dirty="0" err="1"/>
              <a:t>sekalipun</a:t>
            </a:r>
            <a:r>
              <a:rPr lang="en-US" sz="2000" dirty="0"/>
              <a:t>, </a:t>
            </a:r>
            <a:r>
              <a:rPr lang="en-US" sz="2000" dirty="0" err="1"/>
              <a:t>masih</a:t>
            </a:r>
            <a:r>
              <a:rPr lang="en-US" sz="2000" dirty="0"/>
              <a:t> </a:t>
            </a:r>
            <a:r>
              <a:rPr lang="en-US" sz="2000" dirty="0" err="1"/>
              <a:t>bisa</a:t>
            </a:r>
            <a:r>
              <a:rPr lang="en-US" sz="2000" dirty="0"/>
              <a:t> </a:t>
            </a:r>
            <a:r>
              <a:rPr lang="en-US" sz="2000" dirty="0" err="1"/>
              <a:t>menujukkan</a:t>
            </a:r>
            <a:r>
              <a:rPr lang="en-US" sz="2000" dirty="0"/>
              <a:t> </a:t>
            </a:r>
            <a:r>
              <a:rPr lang="en-US" sz="2000" dirty="0" err="1"/>
              <a:t>canda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cerianya</a:t>
            </a:r>
            <a:r>
              <a:rPr lang="en-US" sz="2000" dirty="0"/>
              <a:t>. </a:t>
            </a:r>
            <a:r>
              <a:rPr lang="en-US" sz="2000" dirty="0" err="1"/>
              <a:t>Tipe</a:t>
            </a:r>
            <a:r>
              <a:rPr lang="en-US" sz="2000" dirty="0"/>
              <a:t> </a:t>
            </a:r>
            <a:r>
              <a:rPr lang="en-US" sz="2000" dirty="0" err="1"/>
              <a:t>ini</a:t>
            </a:r>
            <a:r>
              <a:rPr lang="en-US" sz="2000" dirty="0"/>
              <a:t> </a:t>
            </a:r>
            <a:r>
              <a:rPr lang="en-US" sz="2000" dirty="0" err="1"/>
              <a:t>dimotivasi</a:t>
            </a:r>
            <a:r>
              <a:rPr lang="en-US" sz="2000" dirty="0"/>
              <a:t> </a:t>
            </a:r>
            <a:r>
              <a:rPr lang="en-US" sz="2000" dirty="0" err="1"/>
              <a:t>oleh</a:t>
            </a:r>
            <a:r>
              <a:rPr lang="en-US" sz="2000" dirty="0"/>
              <a:t> </a:t>
            </a:r>
            <a:r>
              <a:rPr lang="en-US" sz="2000" dirty="0" err="1"/>
              <a:t>kebutuhan</a:t>
            </a:r>
            <a:r>
              <a:rPr lang="en-US" sz="2000" dirty="0"/>
              <a:t> </a:t>
            </a:r>
            <a:r>
              <a:rPr lang="en-US" sz="2000" dirty="0" err="1"/>
              <a:t>merasa</a:t>
            </a:r>
            <a:r>
              <a:rPr lang="en-US" sz="2000" dirty="0"/>
              <a:t> </a:t>
            </a:r>
            <a:r>
              <a:rPr lang="en-US" sz="2000" dirty="0" err="1"/>
              <a:t>gembira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optimistis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hidup</a:t>
            </a:r>
            <a:r>
              <a:rPr lang="en-US" sz="2000" dirty="0"/>
              <a:t>. </a:t>
            </a:r>
            <a:r>
              <a:rPr lang="en-US" sz="2000" dirty="0" err="1"/>
              <a:t>Menghindari</a:t>
            </a:r>
            <a:r>
              <a:rPr lang="en-US" sz="2000" dirty="0"/>
              <a:t> </a:t>
            </a:r>
            <a:r>
              <a:rPr lang="en-US" sz="2000" dirty="0" err="1"/>
              <a:t>penderitaan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kesedihan</a:t>
            </a:r>
            <a:r>
              <a:rPr lang="en-US" sz="2000" dirty="0"/>
              <a:t>, </a:t>
            </a:r>
            <a:r>
              <a:rPr lang="en-US" sz="2000" dirty="0" err="1"/>
              <a:t>sehingga</a:t>
            </a:r>
            <a:r>
              <a:rPr lang="en-US" sz="2000" dirty="0"/>
              <a:t> </a:t>
            </a:r>
            <a:r>
              <a:rPr lang="en-US" sz="2000" dirty="0" err="1"/>
              <a:t>merasakan</a:t>
            </a:r>
            <a:r>
              <a:rPr lang="en-US" sz="2000" dirty="0"/>
              <a:t> </a:t>
            </a:r>
            <a:r>
              <a:rPr lang="en-US" sz="2000" dirty="0" err="1"/>
              <a:t>seluruh</a:t>
            </a:r>
            <a:r>
              <a:rPr lang="en-US" sz="2000" dirty="0"/>
              <a:t> </a:t>
            </a:r>
            <a:r>
              <a:rPr lang="en-US" sz="2000" dirty="0" err="1"/>
              <a:t>hidupnya</a:t>
            </a:r>
            <a:r>
              <a:rPr lang="en-US" sz="2000" dirty="0"/>
              <a:t> </a:t>
            </a:r>
            <a:r>
              <a:rPr lang="en-US" sz="2000" dirty="0" err="1"/>
              <a:t>adalah</a:t>
            </a:r>
            <a:r>
              <a:rPr lang="en-US" sz="2000" dirty="0"/>
              <a:t> </a:t>
            </a:r>
            <a:r>
              <a:rPr lang="en-US" sz="2000" dirty="0" err="1"/>
              <a:t>rangkaian</a:t>
            </a:r>
            <a:r>
              <a:rPr lang="en-US" sz="2000" dirty="0"/>
              <a:t> </a:t>
            </a:r>
            <a:r>
              <a:rPr lang="en-US" sz="2000" dirty="0" err="1"/>
              <a:t>pesta</a:t>
            </a:r>
            <a:r>
              <a:rPr lang="en-US" sz="2000" dirty="0"/>
              <a:t> yang </a:t>
            </a:r>
            <a:r>
              <a:rPr lang="en-US" sz="2000" dirty="0" err="1"/>
              <a:t>sangat</a:t>
            </a:r>
            <a:r>
              <a:rPr lang="en-US" sz="2000" dirty="0"/>
              <a:t> </a:t>
            </a:r>
            <a:r>
              <a:rPr lang="en-US" sz="2000" dirty="0" err="1"/>
              <a:t>menggembirakan</a:t>
            </a:r>
            <a:r>
              <a:rPr lang="en-US" sz="2000" dirty="0"/>
              <a:t>. </a:t>
            </a:r>
            <a:r>
              <a:rPr lang="en-US" sz="2000" dirty="0" err="1"/>
              <a:t>Disebut</a:t>
            </a:r>
            <a:r>
              <a:rPr lang="en-US" sz="2000" dirty="0"/>
              <a:t> </a:t>
            </a:r>
            <a:r>
              <a:rPr lang="en-US" sz="2000" dirty="0" err="1"/>
              <a:t>si</a:t>
            </a:r>
            <a:r>
              <a:rPr lang="en-US" sz="2000" dirty="0"/>
              <a:t> </a:t>
            </a:r>
            <a:r>
              <a:rPr lang="en-US" sz="2000" dirty="0" err="1"/>
              <a:t>pemimpi</a:t>
            </a:r>
            <a:r>
              <a:rPr lang="en-US" sz="2000" dirty="0"/>
              <a:t>, </a:t>
            </a:r>
            <a:r>
              <a:rPr lang="en-US" sz="2000" dirty="0" err="1"/>
              <a:t>karena</a:t>
            </a:r>
            <a:r>
              <a:rPr lang="en-US" sz="2000" dirty="0"/>
              <a:t> </a:t>
            </a:r>
            <a:r>
              <a:rPr lang="en-US" sz="2000" dirty="0" err="1"/>
              <a:t>mengabaikan</a:t>
            </a:r>
            <a:r>
              <a:rPr lang="en-US" sz="2000" dirty="0"/>
              <a:t> </a:t>
            </a:r>
            <a:r>
              <a:rPr lang="en-US" sz="2000" dirty="0" err="1"/>
              <a:t>keberadaan</a:t>
            </a:r>
            <a:r>
              <a:rPr lang="en-US" sz="2000" dirty="0"/>
              <a:t> </a:t>
            </a:r>
            <a:r>
              <a:rPr lang="en-US" sz="2000" dirty="0" err="1"/>
              <a:t>masa</a:t>
            </a:r>
            <a:r>
              <a:rPr lang="en-US" sz="2000" dirty="0"/>
              <a:t> </a:t>
            </a:r>
            <a:r>
              <a:rPr lang="en-US" sz="2000" dirty="0" err="1"/>
              <a:t>kini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asyik</a:t>
            </a:r>
            <a:r>
              <a:rPr lang="en-US" sz="2000" dirty="0"/>
              <a:t> </a:t>
            </a:r>
            <a:r>
              <a:rPr lang="en-US" sz="2000" dirty="0" err="1"/>
              <a:t>merencanakan</a:t>
            </a:r>
            <a:r>
              <a:rPr lang="en-US" sz="2000" dirty="0"/>
              <a:t> </a:t>
            </a:r>
            <a:r>
              <a:rPr lang="en-US" sz="2000" dirty="0" err="1"/>
              <a:t>masa</a:t>
            </a:r>
            <a:r>
              <a:rPr lang="en-US" sz="2000" dirty="0"/>
              <a:t> </a:t>
            </a:r>
            <a:r>
              <a:rPr lang="en-US" sz="2000" dirty="0" err="1"/>
              <a:t>depan</a:t>
            </a:r>
            <a:r>
              <a:rPr lang="en-US" sz="2000" dirty="0"/>
              <a:t>.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pekerjaan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pelayanan</a:t>
            </a:r>
            <a:r>
              <a:rPr lang="en-US" sz="2000" dirty="0"/>
              <a:t> orang </a:t>
            </a:r>
            <a:r>
              <a:rPr lang="en-US" sz="2000" dirty="0" err="1"/>
              <a:t>tipe</a:t>
            </a:r>
            <a:r>
              <a:rPr lang="en-US" sz="2000" dirty="0"/>
              <a:t> </a:t>
            </a:r>
            <a:r>
              <a:rPr lang="en-US" sz="2000" dirty="0" err="1"/>
              <a:t>ini</a:t>
            </a:r>
            <a:r>
              <a:rPr lang="en-US" sz="2000" dirty="0"/>
              <a:t> </a:t>
            </a:r>
            <a:r>
              <a:rPr lang="en-US" sz="2000" dirty="0" err="1"/>
              <a:t>memotivasi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menyatu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orang lain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sudut</a:t>
            </a:r>
            <a:r>
              <a:rPr lang="en-US" sz="2000" dirty="0"/>
              <a:t> </a:t>
            </a:r>
            <a:r>
              <a:rPr lang="en-US" sz="2000" dirty="0" err="1"/>
              <a:t>pandang</a:t>
            </a:r>
            <a:r>
              <a:rPr lang="en-US" sz="2000" dirty="0"/>
              <a:t> yang </a:t>
            </a:r>
            <a:r>
              <a:rPr lang="en-US" sz="2000" dirty="0" err="1"/>
              <a:t>menggairahkan</a:t>
            </a:r>
            <a:r>
              <a:rPr lang="en-US" sz="2000" dirty="0"/>
              <a:t>. Orang </a:t>
            </a:r>
            <a:r>
              <a:rPr lang="en-US" sz="2000" dirty="0" err="1"/>
              <a:t>seperti</a:t>
            </a:r>
            <a:r>
              <a:rPr lang="en-US" sz="2000" dirty="0"/>
              <a:t> </a:t>
            </a:r>
            <a:r>
              <a:rPr lang="en-US" sz="2000" dirty="0" err="1"/>
              <a:t>ini</a:t>
            </a:r>
            <a:r>
              <a:rPr lang="en-US" sz="2000" dirty="0"/>
              <a:t> </a:t>
            </a:r>
            <a:r>
              <a:rPr lang="en-US" sz="2000" dirty="0" err="1"/>
              <a:t>harus</a:t>
            </a:r>
            <a:r>
              <a:rPr lang="en-US" sz="2000" dirty="0"/>
              <a:t> </a:t>
            </a:r>
            <a:r>
              <a:rPr lang="en-US" sz="2000" dirty="0" err="1"/>
              <a:t>dilatih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menerima</a:t>
            </a:r>
            <a:r>
              <a:rPr lang="en-US" sz="2000" dirty="0"/>
              <a:t> </a:t>
            </a:r>
            <a:r>
              <a:rPr lang="en-US" sz="2000" dirty="0" err="1"/>
              <a:t>kegagalan</a:t>
            </a:r>
            <a:r>
              <a:rPr lang="en-US" sz="2000" dirty="0"/>
              <a:t> </a:t>
            </a:r>
            <a:r>
              <a:rPr lang="en-US" sz="2000" dirty="0" err="1"/>
              <a:t>sebagai</a:t>
            </a:r>
            <a:r>
              <a:rPr lang="en-US" sz="2000" dirty="0"/>
              <a:t> </a:t>
            </a:r>
            <a:r>
              <a:rPr lang="en-US" sz="2000" dirty="0" err="1"/>
              <a:t>bagian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</a:t>
            </a:r>
            <a:r>
              <a:rPr lang="en-US" sz="2000" dirty="0" err="1"/>
              <a:t>hidup</a:t>
            </a:r>
            <a:r>
              <a:rPr lang="en-US" sz="2000" dirty="0"/>
              <a:t> yang </a:t>
            </a:r>
            <a:r>
              <a:rPr lang="en-US" sz="2000" dirty="0" err="1"/>
              <a:t>mesti</a:t>
            </a:r>
            <a:r>
              <a:rPr lang="en-US" sz="2000" dirty="0"/>
              <a:t> </a:t>
            </a:r>
            <a:r>
              <a:rPr lang="en-US" sz="2000" dirty="0" err="1"/>
              <a:t>dihadapi</a:t>
            </a:r>
            <a:r>
              <a:rPr lang="en-US" sz="2000" dirty="0"/>
              <a:t>, </a:t>
            </a:r>
            <a:r>
              <a:rPr lang="en-US" sz="2000" dirty="0" err="1"/>
              <a:t>tiap</a:t>
            </a:r>
            <a:r>
              <a:rPr lang="en-US" sz="2000" dirty="0"/>
              <a:t> orang </a:t>
            </a:r>
            <a:r>
              <a:rPr lang="en-US" sz="2000" dirty="0" err="1"/>
              <a:t>sehingga</a:t>
            </a:r>
            <a:r>
              <a:rPr lang="en-US" sz="2000" dirty="0"/>
              <a:t> </a:t>
            </a:r>
            <a:r>
              <a:rPr lang="en-US" sz="2000" dirty="0" err="1"/>
              <a:t>tidak</a:t>
            </a:r>
            <a:r>
              <a:rPr lang="en-US" sz="2000" dirty="0"/>
              <a:t> </a:t>
            </a:r>
            <a:r>
              <a:rPr lang="en-US" sz="2000" dirty="0" err="1"/>
              <a:t>jatuh</a:t>
            </a:r>
            <a:r>
              <a:rPr lang="en-US" sz="2000" dirty="0"/>
              <a:t> </a:t>
            </a:r>
            <a:r>
              <a:rPr lang="en-US" sz="2000" dirty="0" err="1"/>
              <a:t>pada</a:t>
            </a:r>
            <a:r>
              <a:rPr lang="en-US" sz="2000" dirty="0"/>
              <a:t> </a:t>
            </a:r>
            <a:r>
              <a:rPr lang="en-US" sz="2000" dirty="0" err="1"/>
              <a:t>obsesi</a:t>
            </a:r>
            <a:r>
              <a:rPr lang="en-US" sz="2000" dirty="0"/>
              <a:t> </a:t>
            </a:r>
            <a:r>
              <a:rPr lang="en-US" sz="2000" dirty="0" err="1"/>
              <a:t>keberhasilan</a:t>
            </a:r>
            <a:r>
              <a:rPr lang="en-US" sz="2000" dirty="0"/>
              <a:t> </a:t>
            </a:r>
            <a:r>
              <a:rPr lang="en-US" sz="2000" dirty="0" err="1"/>
              <a:t>terus</a:t>
            </a:r>
            <a:r>
              <a:rPr lang="en-US" sz="2000" dirty="0"/>
              <a:t> </a:t>
            </a:r>
            <a:r>
              <a:rPr lang="en-US" sz="2000" dirty="0" err="1"/>
              <a:t>menerus</a:t>
            </a:r>
            <a:r>
              <a:rPr lang="en-US" sz="2000" dirty="0"/>
              <a:t>. </a:t>
            </a:r>
            <a:r>
              <a:rPr lang="en-US" sz="2000" dirty="0" err="1"/>
              <a:t>Kelebihannya</a:t>
            </a:r>
            <a:r>
              <a:rPr lang="en-US" sz="2000" dirty="0"/>
              <a:t> </a:t>
            </a:r>
            <a:r>
              <a:rPr lang="en-US" sz="2000" dirty="0" err="1"/>
              <a:t>adalah</a:t>
            </a:r>
            <a:r>
              <a:rPr lang="en-US" sz="2000" dirty="0"/>
              <a:t> </a:t>
            </a:r>
            <a:r>
              <a:rPr lang="en-US" sz="2000" dirty="0" err="1"/>
              <a:t>menyenangkan</a:t>
            </a:r>
            <a:r>
              <a:rPr lang="en-US" sz="2000" dirty="0"/>
              <a:t>, </a:t>
            </a:r>
            <a:r>
              <a:rPr lang="en-US" sz="2000" dirty="0" err="1"/>
              <a:t>spontan</a:t>
            </a:r>
            <a:r>
              <a:rPr lang="en-US" sz="2000" dirty="0"/>
              <a:t>, </a:t>
            </a:r>
            <a:r>
              <a:rPr lang="en-US" sz="2000" dirty="0" err="1"/>
              <a:t>antusias</a:t>
            </a:r>
            <a:r>
              <a:rPr lang="en-US" sz="2000" dirty="0"/>
              <a:t>, </a:t>
            </a:r>
            <a:r>
              <a:rPr lang="en-US" sz="2000" dirty="0" err="1"/>
              <a:t>sedangkan</a:t>
            </a:r>
            <a:r>
              <a:rPr lang="en-US" sz="2000" dirty="0"/>
              <a:t> </a:t>
            </a:r>
            <a:r>
              <a:rPr lang="en-US" sz="2000" dirty="0" err="1"/>
              <a:t>kekurangannya</a:t>
            </a:r>
            <a:r>
              <a:rPr lang="en-US" sz="2000" dirty="0"/>
              <a:t> </a:t>
            </a:r>
            <a:r>
              <a:rPr lang="en-US" sz="2000" dirty="0" err="1"/>
              <a:t>tidak</a:t>
            </a:r>
            <a:r>
              <a:rPr lang="en-US" sz="2000" dirty="0"/>
              <a:t> </a:t>
            </a:r>
            <a:r>
              <a:rPr lang="en-US" sz="2000" dirty="0" err="1"/>
              <a:t>fokus</a:t>
            </a:r>
            <a:r>
              <a:rPr lang="en-US" sz="2000" dirty="0"/>
              <a:t> </a:t>
            </a:r>
            <a:r>
              <a:rPr lang="en-US" sz="2000" dirty="0" err="1"/>
              <a:t>pada</a:t>
            </a:r>
            <a:r>
              <a:rPr lang="en-US" sz="2000" dirty="0"/>
              <a:t> </a:t>
            </a:r>
            <a:r>
              <a:rPr lang="en-US" sz="2000" dirty="0" err="1"/>
              <a:t>satu</a:t>
            </a:r>
            <a:r>
              <a:rPr lang="en-US" sz="2000" dirty="0"/>
              <a:t> </a:t>
            </a:r>
            <a:r>
              <a:rPr lang="en-US" sz="2000" dirty="0" err="1"/>
              <a:t>tujuan</a:t>
            </a:r>
            <a:r>
              <a:rPr lang="en-US" sz="2000" dirty="0"/>
              <a:t>, </a:t>
            </a:r>
            <a:r>
              <a:rPr lang="en-US" sz="2000" dirty="0" err="1"/>
              <a:t>kurang</a:t>
            </a:r>
            <a:r>
              <a:rPr lang="en-US" sz="2000" dirty="0"/>
              <a:t> </a:t>
            </a:r>
            <a:r>
              <a:rPr lang="en-US" sz="2000" dirty="0" err="1"/>
              <a:t>disiplin</a:t>
            </a:r>
            <a:r>
              <a:rPr lang="en-US" sz="2000" dirty="0"/>
              <a:t> </a:t>
            </a:r>
            <a:r>
              <a:rPr lang="en-US" sz="2000" dirty="0" err="1"/>
              <a:t>pada</a:t>
            </a:r>
            <a:r>
              <a:rPr lang="en-US" sz="2000" dirty="0"/>
              <a:t> </a:t>
            </a:r>
            <a:r>
              <a:rPr lang="en-US" sz="2000" dirty="0" err="1"/>
              <a:t>satu</a:t>
            </a:r>
            <a:r>
              <a:rPr lang="en-US" sz="2000" dirty="0"/>
              <a:t> </a:t>
            </a:r>
            <a:r>
              <a:rPr lang="en-US" sz="2000" dirty="0" err="1"/>
              <a:t>bidang</a:t>
            </a:r>
            <a:r>
              <a:rPr lang="en-US" sz="2000" dirty="0"/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24083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31640" y="1196752"/>
            <a:ext cx="676875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/>
              <a:t>Tipe</a:t>
            </a:r>
            <a:r>
              <a:rPr lang="en-US" sz="2000" b="1" dirty="0"/>
              <a:t> </a:t>
            </a:r>
            <a:r>
              <a:rPr lang="en-US" sz="2000" b="1" dirty="0" err="1"/>
              <a:t>Pemimpin</a:t>
            </a:r>
            <a:r>
              <a:rPr lang="en-US" sz="2000" b="1" dirty="0"/>
              <a:t> (Challenger/ Leader / Boss/ Protector/ Intimidator) </a:t>
            </a:r>
            <a:endParaRPr lang="en-US" sz="2000" b="1" dirty="0" smtClean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/>
          </a:p>
          <a:p>
            <a:pPr algn="just"/>
            <a:r>
              <a:rPr lang="en-US" sz="2000" dirty="0"/>
              <a:t>Orang </a:t>
            </a:r>
            <a:r>
              <a:rPr lang="en-US" sz="2000" dirty="0" err="1"/>
              <a:t>ini</a:t>
            </a:r>
            <a:r>
              <a:rPr lang="en-US" sz="2000" dirty="0"/>
              <a:t> </a:t>
            </a:r>
            <a:r>
              <a:rPr lang="en-US" sz="2000" dirty="0" err="1"/>
              <a:t>biasanya</a:t>
            </a:r>
            <a:r>
              <a:rPr lang="en-US" sz="2000" dirty="0"/>
              <a:t> </a:t>
            </a:r>
            <a:r>
              <a:rPr lang="en-US" sz="2000" dirty="0" err="1"/>
              <a:t>dikaruniai</a:t>
            </a:r>
            <a:r>
              <a:rPr lang="en-US" sz="2000" dirty="0"/>
              <a:t> </a:t>
            </a:r>
            <a:r>
              <a:rPr lang="en-US" sz="2000" dirty="0" err="1"/>
              <a:t>kekuatan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kemampuan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mempengaruhi</a:t>
            </a:r>
            <a:r>
              <a:rPr lang="en-US" sz="2000" dirty="0"/>
              <a:t> orang lain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memegang</a:t>
            </a:r>
            <a:r>
              <a:rPr lang="en-US" sz="2000" dirty="0"/>
              <a:t> </a:t>
            </a:r>
            <a:r>
              <a:rPr lang="en-US" sz="2000" dirty="0" err="1"/>
              <a:t>teguh</a:t>
            </a:r>
            <a:r>
              <a:rPr lang="en-US" sz="2000" dirty="0"/>
              <a:t> </a:t>
            </a:r>
            <a:r>
              <a:rPr lang="en-US" sz="2000" dirty="0" err="1"/>
              <a:t>keyakinan</a:t>
            </a:r>
            <a:r>
              <a:rPr lang="en-US" sz="2000" dirty="0"/>
              <a:t>. </a:t>
            </a:r>
            <a:r>
              <a:rPr lang="en-US" sz="2000" dirty="0" err="1"/>
              <a:t>Kalau</a:t>
            </a:r>
            <a:r>
              <a:rPr lang="en-US" sz="2000" dirty="0"/>
              <a:t> </a:t>
            </a:r>
            <a:r>
              <a:rPr lang="en-US" sz="2000" dirty="0" err="1"/>
              <a:t>memegang</a:t>
            </a:r>
            <a:r>
              <a:rPr lang="en-US" sz="2000" dirty="0"/>
              <a:t> </a:t>
            </a:r>
            <a:r>
              <a:rPr lang="en-US" sz="2000" dirty="0" err="1"/>
              <a:t>kekuasaan</a:t>
            </a:r>
            <a:r>
              <a:rPr lang="en-US" sz="2000" dirty="0"/>
              <a:t> </a:t>
            </a:r>
            <a:r>
              <a:rPr lang="en-US" sz="2000" dirty="0" err="1"/>
              <a:t>bisa</a:t>
            </a:r>
            <a:r>
              <a:rPr lang="en-US" sz="2000" dirty="0"/>
              <a:t> </a:t>
            </a:r>
            <a:r>
              <a:rPr lang="en-US" sz="2000" dirty="0" err="1"/>
              <a:t>terjatuh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sikap</a:t>
            </a:r>
            <a:r>
              <a:rPr lang="en-US" sz="2000" dirty="0"/>
              <a:t> </a:t>
            </a:r>
            <a:r>
              <a:rPr lang="en-US" sz="2000" dirty="0" err="1"/>
              <a:t>otoriter</a:t>
            </a:r>
            <a:r>
              <a:rPr lang="en-US" sz="2000" dirty="0"/>
              <a:t>. </a:t>
            </a:r>
            <a:r>
              <a:rPr lang="en-US" sz="2000" dirty="0" err="1"/>
              <a:t>Pada</a:t>
            </a:r>
            <a:r>
              <a:rPr lang="en-US" sz="2000" dirty="0"/>
              <a:t> </a:t>
            </a:r>
            <a:r>
              <a:rPr lang="en-US" sz="2000" dirty="0" err="1"/>
              <a:t>satu</a:t>
            </a:r>
            <a:r>
              <a:rPr lang="en-US" sz="2000" dirty="0"/>
              <a:t> </a:t>
            </a:r>
            <a:r>
              <a:rPr lang="en-US" sz="2000" dirty="0" err="1"/>
              <a:t>sisi</a:t>
            </a:r>
            <a:r>
              <a:rPr lang="en-US" sz="2000" dirty="0"/>
              <a:t> </a:t>
            </a:r>
            <a:r>
              <a:rPr lang="en-US" sz="2000" dirty="0" err="1"/>
              <a:t>adalah</a:t>
            </a:r>
            <a:r>
              <a:rPr lang="en-US" sz="2000" dirty="0"/>
              <a:t> </a:t>
            </a:r>
            <a:r>
              <a:rPr lang="en-US" sz="2000" dirty="0" err="1"/>
              <a:t>pejuang</a:t>
            </a:r>
            <a:r>
              <a:rPr lang="en-US" sz="2000" dirty="0"/>
              <a:t> </a:t>
            </a:r>
            <a:r>
              <a:rPr lang="en-US" sz="2000" dirty="0" err="1"/>
              <a:t>keadilan</a:t>
            </a:r>
            <a:r>
              <a:rPr lang="en-US" sz="2000" dirty="0"/>
              <a:t> yang </a:t>
            </a:r>
            <a:r>
              <a:rPr lang="en-US" sz="2000" dirty="0" err="1"/>
              <a:t>membela</a:t>
            </a:r>
            <a:r>
              <a:rPr lang="en-US" sz="2000" dirty="0"/>
              <a:t> orang </a:t>
            </a:r>
            <a:r>
              <a:rPr lang="en-US" sz="2000" dirty="0" err="1"/>
              <a:t>kecil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konsisten</a:t>
            </a:r>
            <a:r>
              <a:rPr lang="en-US" sz="2000" dirty="0"/>
              <a:t>. </a:t>
            </a:r>
            <a:r>
              <a:rPr lang="en-US" sz="2000" dirty="0" err="1"/>
              <a:t>Kelebihannya</a:t>
            </a:r>
            <a:r>
              <a:rPr lang="en-US" sz="2000" dirty="0"/>
              <a:t> </a:t>
            </a:r>
            <a:r>
              <a:rPr lang="en-US" sz="2000" dirty="0" err="1"/>
              <a:t>energik</a:t>
            </a:r>
            <a:r>
              <a:rPr lang="en-US" sz="2000" dirty="0"/>
              <a:t>, </a:t>
            </a:r>
            <a:r>
              <a:rPr lang="en-US" sz="2000" dirty="0" err="1"/>
              <a:t>penuh</a:t>
            </a:r>
            <a:r>
              <a:rPr lang="en-US" sz="2000" dirty="0"/>
              <a:t> </a:t>
            </a:r>
            <a:r>
              <a:rPr lang="en-US" sz="2000" dirty="0" err="1"/>
              <a:t>percaya</a:t>
            </a:r>
            <a:r>
              <a:rPr lang="en-US" sz="2000" dirty="0"/>
              <a:t> </a:t>
            </a:r>
            <a:r>
              <a:rPr lang="en-US" sz="2000" dirty="0" err="1"/>
              <a:t>diri</a:t>
            </a:r>
            <a:r>
              <a:rPr lang="en-US" sz="2000" dirty="0"/>
              <a:t>, </a:t>
            </a:r>
            <a:r>
              <a:rPr lang="en-US" sz="2000" dirty="0" err="1"/>
              <a:t>protektif</a:t>
            </a:r>
            <a:r>
              <a:rPr lang="en-US" sz="2000" dirty="0"/>
              <a:t>. </a:t>
            </a:r>
            <a:r>
              <a:rPr lang="en-US" sz="2000" dirty="0" err="1"/>
              <a:t>Sedangkan</a:t>
            </a:r>
            <a:r>
              <a:rPr lang="en-US" sz="2000" dirty="0"/>
              <a:t> </a:t>
            </a:r>
            <a:r>
              <a:rPr lang="en-US" sz="2000" dirty="0" err="1"/>
              <a:t>kekurangannya</a:t>
            </a:r>
            <a:r>
              <a:rPr lang="en-US" sz="2000" dirty="0"/>
              <a:t> </a:t>
            </a:r>
            <a:r>
              <a:rPr lang="en-US" sz="2000" dirty="0" err="1"/>
              <a:t>adalah</a:t>
            </a:r>
            <a:r>
              <a:rPr lang="en-US" sz="2000" dirty="0"/>
              <a:t> </a:t>
            </a:r>
            <a:r>
              <a:rPr lang="en-US" sz="2000" dirty="0" err="1"/>
              <a:t>menguasai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bisa</a:t>
            </a:r>
            <a:r>
              <a:rPr lang="en-US" sz="2000" dirty="0"/>
              <a:t> </a:t>
            </a:r>
            <a:r>
              <a:rPr lang="en-US" sz="2000" dirty="0" err="1"/>
              <a:t>menjadi</a:t>
            </a:r>
            <a:r>
              <a:rPr lang="en-US" sz="2000" dirty="0"/>
              <a:t> </a:t>
            </a:r>
            <a:r>
              <a:rPr lang="en-US" sz="2000" dirty="0" err="1"/>
              <a:t>agresif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perilakunya</a:t>
            </a:r>
            <a:r>
              <a:rPr lang="en-US" sz="2000" dirty="0"/>
              <a:t>.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54446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59632" y="1196752"/>
            <a:ext cx="660648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/>
              <a:t>Tipe</a:t>
            </a:r>
            <a:r>
              <a:rPr lang="en-US" sz="2000" b="1" dirty="0"/>
              <a:t> </a:t>
            </a:r>
            <a:r>
              <a:rPr lang="en-US" sz="2000" b="1" dirty="0" err="1"/>
              <a:t>Pembawa</a:t>
            </a:r>
            <a:r>
              <a:rPr lang="en-US" sz="2000" b="1" dirty="0"/>
              <a:t> </a:t>
            </a:r>
            <a:r>
              <a:rPr lang="en-US" sz="2000" b="1" dirty="0" err="1"/>
              <a:t>Damai</a:t>
            </a:r>
            <a:r>
              <a:rPr lang="en-US" sz="2000" b="1" dirty="0"/>
              <a:t> (Peacemaker / Mediator/ </a:t>
            </a:r>
            <a:r>
              <a:rPr lang="en-US" sz="2000" b="1" dirty="0" err="1"/>
              <a:t>Accomodator</a:t>
            </a:r>
            <a:r>
              <a:rPr lang="en-US" sz="2000" b="1" dirty="0"/>
              <a:t>) </a:t>
            </a:r>
            <a:endParaRPr lang="en-US" sz="2000" b="1" dirty="0" smtClean="0"/>
          </a:p>
          <a:p>
            <a:pPr algn="ctr"/>
            <a:endParaRPr lang="en-US" sz="2000" b="1" dirty="0" smtClean="0"/>
          </a:p>
          <a:p>
            <a:pPr algn="ctr"/>
            <a:endParaRPr lang="en-US" sz="2000" b="1" dirty="0"/>
          </a:p>
          <a:p>
            <a:pPr algn="ctr"/>
            <a:endParaRPr lang="en-US" sz="2000" b="1" dirty="0"/>
          </a:p>
          <a:p>
            <a:pPr algn="just"/>
            <a:r>
              <a:rPr lang="en-US" sz="2000" dirty="0" err="1"/>
              <a:t>Orangnya</a:t>
            </a:r>
            <a:r>
              <a:rPr lang="en-US" sz="2000" dirty="0"/>
              <a:t> yang </a:t>
            </a:r>
            <a:r>
              <a:rPr lang="en-US" sz="2000" dirty="0" err="1"/>
              <a:t>kelihatan</a:t>
            </a:r>
            <a:r>
              <a:rPr lang="en-US" sz="2000" dirty="0"/>
              <a:t> </a:t>
            </a:r>
            <a:r>
              <a:rPr lang="en-US" sz="2000" dirty="0" err="1"/>
              <a:t>selalu</a:t>
            </a:r>
            <a:r>
              <a:rPr lang="en-US" sz="2000" dirty="0"/>
              <a:t> </a:t>
            </a:r>
            <a:r>
              <a:rPr lang="en-US" sz="2000" dirty="0" err="1"/>
              <a:t>tampil</a:t>
            </a:r>
            <a:r>
              <a:rPr lang="en-US" sz="2000" dirty="0"/>
              <a:t> </a:t>
            </a:r>
            <a:r>
              <a:rPr lang="en-US" sz="2000" dirty="0" err="1"/>
              <a:t>tenang</a:t>
            </a:r>
            <a:r>
              <a:rPr lang="en-US" sz="2000" dirty="0"/>
              <a:t>, </a:t>
            </a:r>
            <a:r>
              <a:rPr lang="en-US" sz="2000" dirty="0" err="1"/>
              <a:t>tidak</a:t>
            </a:r>
            <a:r>
              <a:rPr lang="en-US" sz="2000" dirty="0"/>
              <a:t> </a:t>
            </a:r>
            <a:r>
              <a:rPr lang="en-US" sz="2000" dirty="0" err="1"/>
              <a:t>menyukai</a:t>
            </a:r>
            <a:r>
              <a:rPr lang="en-US" sz="2000" dirty="0"/>
              <a:t> </a:t>
            </a:r>
            <a:r>
              <a:rPr lang="en-US" sz="2000" dirty="0" err="1"/>
              <a:t>adanya</a:t>
            </a:r>
            <a:r>
              <a:rPr lang="en-US" sz="2000" dirty="0"/>
              <a:t> </a:t>
            </a:r>
            <a:r>
              <a:rPr lang="en-US" sz="2000" dirty="0" err="1"/>
              <a:t>persaingan</a:t>
            </a:r>
            <a:r>
              <a:rPr lang="en-US" sz="2000" dirty="0"/>
              <a:t>, </a:t>
            </a:r>
            <a:r>
              <a:rPr lang="en-US" sz="2000" dirty="0" err="1"/>
              <a:t>berusaha</a:t>
            </a:r>
            <a:r>
              <a:rPr lang="en-US" sz="2000" dirty="0"/>
              <a:t> </a:t>
            </a:r>
            <a:r>
              <a:rPr lang="en-US" sz="2000" dirty="0" err="1"/>
              <a:t>keras</a:t>
            </a:r>
            <a:r>
              <a:rPr lang="en-US" sz="2000" dirty="0"/>
              <a:t> </a:t>
            </a:r>
            <a:r>
              <a:rPr lang="en-US" sz="2000" dirty="0" err="1"/>
              <a:t>mewujudkan</a:t>
            </a:r>
            <a:r>
              <a:rPr lang="en-US" sz="2000" dirty="0"/>
              <a:t> agar </a:t>
            </a:r>
            <a:r>
              <a:rPr lang="en-US" sz="2000" dirty="0" err="1"/>
              <a:t>lingkungannya</a:t>
            </a:r>
            <a:r>
              <a:rPr lang="en-US" sz="2000" dirty="0"/>
              <a:t> </a:t>
            </a:r>
            <a:r>
              <a:rPr lang="en-US" sz="2000" dirty="0" err="1"/>
              <a:t>tetang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damai</a:t>
            </a:r>
            <a:r>
              <a:rPr lang="en-US" sz="2000" dirty="0"/>
              <a:t>. Dan </a:t>
            </a:r>
            <a:r>
              <a:rPr lang="en-US" sz="2000" dirty="0" err="1"/>
              <a:t>selalu</a:t>
            </a:r>
            <a:r>
              <a:rPr lang="en-US" sz="2000" dirty="0"/>
              <a:t> </a:t>
            </a:r>
            <a:r>
              <a:rPr lang="en-US" sz="2000" dirty="0" err="1"/>
              <a:t>menghindarti</a:t>
            </a:r>
            <a:r>
              <a:rPr lang="en-US" sz="2000" dirty="0"/>
              <a:t> </a:t>
            </a:r>
            <a:r>
              <a:rPr lang="en-US" sz="2000" dirty="0" err="1"/>
              <a:t>konflik</a:t>
            </a:r>
            <a:r>
              <a:rPr lang="en-US" sz="2000" dirty="0"/>
              <a:t> </a:t>
            </a:r>
            <a:r>
              <a:rPr lang="en-US" sz="2000" dirty="0" err="1"/>
              <a:t>sehingga</a:t>
            </a:r>
            <a:r>
              <a:rPr lang="en-US" sz="2000" dirty="0"/>
              <a:t> </a:t>
            </a:r>
            <a:r>
              <a:rPr lang="en-US" sz="2000" dirty="0" err="1"/>
              <a:t>tampak</a:t>
            </a:r>
            <a:r>
              <a:rPr lang="en-US" sz="2000" dirty="0"/>
              <a:t> </a:t>
            </a:r>
            <a:r>
              <a:rPr lang="en-US" sz="2000" dirty="0" err="1"/>
              <a:t>kadang</a:t>
            </a:r>
            <a:r>
              <a:rPr lang="en-US" sz="2000" dirty="0"/>
              <a:t> </a:t>
            </a:r>
            <a:r>
              <a:rPr lang="en-US" sz="2000" dirty="0" err="1"/>
              <a:t>kadang</a:t>
            </a:r>
            <a:r>
              <a:rPr lang="en-US" sz="2000" dirty="0"/>
              <a:t> </a:t>
            </a:r>
            <a:r>
              <a:rPr lang="en-US" sz="2000" dirty="0" err="1"/>
              <a:t>sikapnya</a:t>
            </a:r>
            <a:r>
              <a:rPr lang="en-US" sz="2000" dirty="0"/>
              <a:t> yang </a:t>
            </a:r>
            <a:r>
              <a:rPr lang="en-US" sz="2000" dirty="0" err="1"/>
              <a:t>kurang</a:t>
            </a:r>
            <a:r>
              <a:rPr lang="en-US" sz="2000" dirty="0"/>
              <a:t> </a:t>
            </a:r>
            <a:r>
              <a:rPr lang="en-US" sz="2000" dirty="0" err="1"/>
              <a:t>tegas</a:t>
            </a:r>
            <a:r>
              <a:rPr lang="en-US" sz="2000" dirty="0"/>
              <a:t>. </a:t>
            </a:r>
            <a:r>
              <a:rPr lang="en-US" sz="2000" dirty="0" err="1"/>
              <a:t>Ketika</a:t>
            </a:r>
            <a:r>
              <a:rPr lang="en-US" sz="2000" dirty="0"/>
              <a:t> </a:t>
            </a:r>
            <a:r>
              <a:rPr lang="en-US" sz="2000" dirty="0" err="1"/>
              <a:t>kita</a:t>
            </a:r>
            <a:r>
              <a:rPr lang="en-US" sz="2000" dirty="0"/>
              <a:t> </a:t>
            </a:r>
            <a:r>
              <a:rPr lang="en-US" sz="2000" dirty="0" err="1"/>
              <a:t>menyadari</a:t>
            </a:r>
            <a:r>
              <a:rPr lang="en-US" sz="2000" dirty="0"/>
              <a:t> </a:t>
            </a:r>
            <a:r>
              <a:rPr lang="en-US" sz="2000" dirty="0" err="1"/>
              <a:t>siapa</a:t>
            </a:r>
            <a:r>
              <a:rPr lang="en-US" sz="2000" dirty="0"/>
              <a:t> </a:t>
            </a:r>
            <a:r>
              <a:rPr lang="en-US" sz="2000" dirty="0" err="1"/>
              <a:t>diri</a:t>
            </a:r>
            <a:r>
              <a:rPr lang="en-US" sz="2000" dirty="0"/>
              <a:t> </a:t>
            </a:r>
            <a:r>
              <a:rPr lang="en-US" sz="2000" dirty="0" err="1"/>
              <a:t>kita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dicerahkan</a:t>
            </a:r>
            <a:r>
              <a:rPr lang="en-US" sz="2000" dirty="0"/>
              <a:t> </a:t>
            </a:r>
            <a:r>
              <a:rPr lang="en-US" sz="2000" dirty="0" err="1"/>
              <a:t>oleh</a:t>
            </a:r>
            <a:r>
              <a:rPr lang="en-US" sz="2000" dirty="0"/>
              <a:t> </a:t>
            </a:r>
            <a:r>
              <a:rPr lang="en-US" sz="2000" dirty="0" err="1"/>
              <a:t>sebuah</a:t>
            </a:r>
            <a:r>
              <a:rPr lang="en-US" sz="2000" dirty="0"/>
              <a:t> </a:t>
            </a:r>
            <a:r>
              <a:rPr lang="en-US" sz="2000" dirty="0" err="1"/>
              <a:t>kesadaran</a:t>
            </a:r>
            <a:r>
              <a:rPr lang="en-US" sz="2000" dirty="0"/>
              <a:t>, </a:t>
            </a:r>
            <a:r>
              <a:rPr lang="en-US" sz="2000" dirty="0" err="1"/>
              <a:t>maka</a:t>
            </a:r>
            <a:r>
              <a:rPr lang="en-US" sz="2000" dirty="0"/>
              <a:t> </a:t>
            </a:r>
            <a:r>
              <a:rPr lang="en-US" sz="2000" dirty="0" err="1"/>
              <a:t>kita</a:t>
            </a:r>
            <a:r>
              <a:rPr lang="en-US" sz="2000" dirty="0"/>
              <a:t> </a:t>
            </a:r>
            <a:r>
              <a:rPr lang="en-US" sz="2000" dirty="0" err="1"/>
              <a:t>dapat</a:t>
            </a:r>
            <a:r>
              <a:rPr lang="en-US" sz="2000" dirty="0"/>
              <a:t> </a:t>
            </a:r>
            <a:r>
              <a:rPr lang="en-US" sz="2000" dirty="0" err="1"/>
              <a:t>menerima</a:t>
            </a:r>
            <a:r>
              <a:rPr lang="en-US" sz="2000" dirty="0"/>
              <a:t> </a:t>
            </a:r>
            <a:r>
              <a:rPr lang="en-US" sz="2000" dirty="0" err="1"/>
              <a:t>diri</a:t>
            </a:r>
            <a:r>
              <a:rPr lang="en-US" sz="2000" dirty="0"/>
              <a:t> </a:t>
            </a:r>
            <a:r>
              <a:rPr lang="en-US" sz="2000" dirty="0" err="1"/>
              <a:t>kita</a:t>
            </a:r>
            <a:r>
              <a:rPr lang="en-US" sz="2000" dirty="0"/>
              <a:t> </a:t>
            </a:r>
            <a:r>
              <a:rPr lang="en-US" sz="2000" dirty="0" err="1"/>
              <a:t>secara</a:t>
            </a:r>
            <a:r>
              <a:rPr lang="en-US" sz="2000" dirty="0"/>
              <a:t> </a:t>
            </a:r>
            <a:r>
              <a:rPr lang="en-US" sz="2000" dirty="0" err="1"/>
              <a:t>utuh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menerima</a:t>
            </a:r>
            <a:r>
              <a:rPr lang="en-US" sz="2000" dirty="0"/>
              <a:t> orang lain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kaca</a:t>
            </a:r>
            <a:r>
              <a:rPr lang="en-US" sz="2000" dirty="0"/>
              <a:t> </a:t>
            </a:r>
            <a:r>
              <a:rPr lang="en-US" sz="2000" dirty="0" err="1"/>
              <a:t>mata</a:t>
            </a:r>
            <a:r>
              <a:rPr lang="en-US" sz="2000" dirty="0"/>
              <a:t> yang </a:t>
            </a:r>
            <a:r>
              <a:rPr lang="en-US" sz="2000" dirty="0" err="1"/>
              <a:t>positif</a:t>
            </a:r>
            <a:r>
              <a:rPr lang="en-US" sz="2000" dirty="0"/>
              <a:t>.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8959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67744" y="2420888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b="1" dirty="0" err="1">
                <a:latin typeface="Gabriola" panose="04040605051002020D02" pitchFamily="82" charset="0"/>
              </a:rPr>
              <a:t>Jika</a:t>
            </a:r>
            <a:r>
              <a:rPr lang="en-US" sz="2400" b="1" dirty="0">
                <a:latin typeface="Gabriola" panose="04040605051002020D02" pitchFamily="82" charset="0"/>
              </a:rPr>
              <a:t> kalian </a:t>
            </a:r>
            <a:r>
              <a:rPr lang="en-US" sz="2400" b="1" dirty="0" err="1">
                <a:latin typeface="Gabriola" panose="04040605051002020D02" pitchFamily="82" charset="0"/>
              </a:rPr>
              <a:t>ingin</a:t>
            </a:r>
            <a:r>
              <a:rPr lang="en-US" sz="2400" b="1" dirty="0">
                <a:latin typeface="Gabriola" panose="04040605051002020D02" pitchFamily="82" charset="0"/>
              </a:rPr>
              <a:t> </a:t>
            </a:r>
            <a:r>
              <a:rPr lang="en-US" sz="2400" b="1" dirty="0" err="1">
                <a:latin typeface="Gabriola" panose="04040605051002020D02" pitchFamily="82" charset="0"/>
              </a:rPr>
              <a:t>sukses</a:t>
            </a:r>
            <a:r>
              <a:rPr lang="en-US" sz="2400" b="1" dirty="0">
                <a:latin typeface="Gabriola" panose="04040605051002020D02" pitchFamily="82" charset="0"/>
              </a:rPr>
              <a:t> </a:t>
            </a:r>
            <a:r>
              <a:rPr lang="en-US" sz="2400" b="1" dirty="0" err="1">
                <a:latin typeface="Gabriola" panose="04040605051002020D02" pitchFamily="82" charset="0"/>
              </a:rPr>
              <a:t>dua</a:t>
            </a:r>
            <a:r>
              <a:rPr lang="en-US" sz="2400" b="1" dirty="0">
                <a:latin typeface="Gabriola" panose="04040605051002020D02" pitchFamily="82" charset="0"/>
              </a:rPr>
              <a:t> kali </a:t>
            </a:r>
            <a:r>
              <a:rPr lang="en-US" sz="2400" b="1" dirty="0" err="1">
                <a:latin typeface="Gabriola" panose="04040605051002020D02" pitchFamily="82" charset="0"/>
              </a:rPr>
              <a:t>lipat</a:t>
            </a:r>
            <a:r>
              <a:rPr lang="en-US" sz="2400" b="1" dirty="0">
                <a:latin typeface="Gabriola" panose="04040605051002020D02" pitchFamily="82" charset="0"/>
              </a:rPr>
              <a:t>, </a:t>
            </a:r>
            <a:r>
              <a:rPr lang="en-US" sz="2400" b="1" dirty="0" err="1">
                <a:latin typeface="Gabriola" panose="04040605051002020D02" pitchFamily="82" charset="0"/>
              </a:rPr>
              <a:t>maka</a:t>
            </a:r>
            <a:r>
              <a:rPr lang="en-US" sz="2400" b="1" dirty="0">
                <a:latin typeface="Gabriola" panose="04040605051002020D02" pitchFamily="82" charset="0"/>
              </a:rPr>
              <a:t> </a:t>
            </a:r>
            <a:r>
              <a:rPr lang="en-US" sz="2400" b="1" dirty="0" err="1">
                <a:latin typeface="Gabriola" panose="04040605051002020D02" pitchFamily="82" charset="0"/>
              </a:rPr>
              <a:t>lipat</a:t>
            </a:r>
            <a:r>
              <a:rPr lang="en-US" sz="2400" b="1" dirty="0">
                <a:latin typeface="Gabriola" panose="04040605051002020D02" pitchFamily="82" charset="0"/>
              </a:rPr>
              <a:t> </a:t>
            </a:r>
            <a:r>
              <a:rPr lang="en-US" sz="2400" b="1" dirty="0" err="1">
                <a:latin typeface="Gabriola" panose="04040605051002020D02" pitchFamily="82" charset="0"/>
              </a:rPr>
              <a:t>gandakanlah</a:t>
            </a:r>
            <a:r>
              <a:rPr lang="en-US" sz="2400" b="1" dirty="0">
                <a:latin typeface="Gabriola" panose="04040605051002020D02" pitchFamily="82" charset="0"/>
              </a:rPr>
              <a:t> </a:t>
            </a:r>
            <a:r>
              <a:rPr lang="en-US" sz="2400" b="1" dirty="0" err="1">
                <a:latin typeface="Gabriola" panose="04040605051002020D02" pitchFamily="82" charset="0"/>
              </a:rPr>
              <a:t>kegagalan</a:t>
            </a:r>
            <a:r>
              <a:rPr lang="en-US" sz="2400" b="1" dirty="0">
                <a:latin typeface="Gabriola" panose="04040605051002020D02" pitchFamily="82" charset="0"/>
              </a:rPr>
              <a:t>. </a:t>
            </a:r>
            <a:r>
              <a:rPr lang="en-US" sz="2400" b="1" dirty="0" err="1">
                <a:latin typeface="Gabriola" panose="04040605051002020D02" pitchFamily="82" charset="0"/>
              </a:rPr>
              <a:t>Tanpa</a:t>
            </a:r>
            <a:r>
              <a:rPr lang="en-US" sz="2400" b="1" dirty="0">
                <a:latin typeface="Gabriola" panose="04040605051002020D02" pitchFamily="82" charset="0"/>
              </a:rPr>
              <a:t> </a:t>
            </a:r>
            <a:r>
              <a:rPr lang="en-US" sz="2400" b="1" dirty="0" err="1">
                <a:latin typeface="Gabriola" panose="04040605051002020D02" pitchFamily="82" charset="0"/>
              </a:rPr>
              <a:t>banyak</a:t>
            </a:r>
            <a:r>
              <a:rPr lang="en-US" sz="2400" b="1" dirty="0">
                <a:latin typeface="Gabriola" panose="04040605051002020D02" pitchFamily="82" charset="0"/>
              </a:rPr>
              <a:t> </a:t>
            </a:r>
            <a:r>
              <a:rPr lang="en-US" sz="2400" b="1" dirty="0" err="1">
                <a:latin typeface="Gabriola" panose="04040605051002020D02" pitchFamily="82" charset="0"/>
              </a:rPr>
              <a:t>mengalami</a:t>
            </a:r>
            <a:r>
              <a:rPr lang="en-US" sz="2400" b="1" dirty="0">
                <a:latin typeface="Gabriola" panose="04040605051002020D02" pitchFamily="82" charset="0"/>
              </a:rPr>
              <a:t> </a:t>
            </a:r>
            <a:r>
              <a:rPr lang="en-US" sz="2400" b="1" dirty="0" err="1">
                <a:latin typeface="Gabriola" panose="04040605051002020D02" pitchFamily="82" charset="0"/>
              </a:rPr>
              <a:t>kegagalan</a:t>
            </a:r>
            <a:r>
              <a:rPr lang="en-US" sz="2400" b="1" dirty="0">
                <a:latin typeface="Gabriola" panose="04040605051002020D02" pitchFamily="82" charset="0"/>
              </a:rPr>
              <a:t>, kalian </a:t>
            </a:r>
            <a:r>
              <a:rPr lang="en-US" sz="2400" b="1" dirty="0" err="1">
                <a:latin typeface="Gabriola" panose="04040605051002020D02" pitchFamily="82" charset="0"/>
              </a:rPr>
              <a:t>tak</a:t>
            </a:r>
            <a:r>
              <a:rPr lang="en-US" sz="2400" b="1" dirty="0">
                <a:latin typeface="Gabriola" panose="04040605051002020D02" pitchFamily="82" charset="0"/>
              </a:rPr>
              <a:t> </a:t>
            </a:r>
            <a:r>
              <a:rPr lang="en-US" sz="2400" b="1" dirty="0" err="1">
                <a:latin typeface="Gabriola" panose="04040605051002020D02" pitchFamily="82" charset="0"/>
              </a:rPr>
              <a:t>akan</a:t>
            </a:r>
            <a:r>
              <a:rPr lang="en-US" sz="2400" b="1" dirty="0">
                <a:latin typeface="Gabriola" panose="04040605051002020D02" pitchFamily="82" charset="0"/>
              </a:rPr>
              <a:t> </a:t>
            </a:r>
            <a:r>
              <a:rPr lang="en-US" sz="2400" b="1" dirty="0" err="1">
                <a:latin typeface="Gabriola" panose="04040605051002020D02" pitchFamily="82" charset="0"/>
              </a:rPr>
              <a:t>merasakan</a:t>
            </a:r>
            <a:r>
              <a:rPr lang="en-US" sz="2400" b="1" dirty="0">
                <a:latin typeface="Gabriola" panose="04040605051002020D02" pitchFamily="82" charset="0"/>
              </a:rPr>
              <a:t> </a:t>
            </a:r>
            <a:r>
              <a:rPr lang="en-US" sz="2400" b="1" dirty="0" err="1">
                <a:latin typeface="Gabriola" panose="04040605051002020D02" pitchFamily="82" charset="0"/>
              </a:rPr>
              <a:t>kesuksesan</a:t>
            </a:r>
            <a:r>
              <a:rPr lang="en-US" sz="2400" b="1" dirty="0">
                <a:latin typeface="Gabriola" panose="04040605051002020D02" pitchFamily="82" charset="0"/>
              </a:rPr>
              <a:t> yang </a:t>
            </a:r>
            <a:r>
              <a:rPr lang="en-US" sz="2400" b="1" dirty="0" err="1">
                <a:latin typeface="Gabriola" panose="04040605051002020D02" pitchFamily="82" charset="0"/>
              </a:rPr>
              <a:t>luar</a:t>
            </a:r>
            <a:r>
              <a:rPr lang="en-US" sz="2400" b="1" dirty="0">
                <a:latin typeface="Gabriola" panose="04040605051002020D02" pitchFamily="82" charset="0"/>
              </a:rPr>
              <a:t> </a:t>
            </a:r>
            <a:r>
              <a:rPr lang="en-US" sz="2400" b="1" dirty="0" err="1">
                <a:latin typeface="Gabriola" panose="04040605051002020D02" pitchFamily="82" charset="0"/>
              </a:rPr>
              <a:t>biasa</a:t>
            </a:r>
            <a:r>
              <a:rPr lang="en-US" sz="2400" b="1" dirty="0">
                <a:latin typeface="Gabriola" panose="04040605051002020D02" pitchFamily="82" charset="0"/>
              </a:rPr>
              <a:t>.</a:t>
            </a:r>
          </a:p>
          <a:p>
            <a:pPr algn="ctr"/>
            <a:r>
              <a:rPr lang="en-US" sz="2400" b="1" dirty="0">
                <a:latin typeface="Gabriola" panose="04040605051002020D02" pitchFamily="82" charset="0"/>
              </a:rPr>
              <a:t>Thomas J. Watson</a:t>
            </a:r>
            <a:endParaRPr lang="en-US" sz="2400" b="1" dirty="0"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7823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170470"/>
            <a:ext cx="6798734" cy="1303867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DEFINISI KEPRIBADIAN </a:t>
            </a:r>
            <a:b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SECARA ETIMOLOGIS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8030" y="2492896"/>
            <a:ext cx="6196405" cy="3806237"/>
          </a:xfrm>
        </p:spPr>
        <p:txBody>
          <a:bodyPr>
            <a:normAutofit fontScale="92500" lnSpcReduction="20000"/>
          </a:bodyPr>
          <a:lstStyle/>
          <a:p>
            <a:pPr algn="just">
              <a:buFont typeface="Courier New" panose="02070309020205020404" pitchFamily="49" charset="0"/>
              <a:buChar char="o"/>
            </a:pPr>
            <a:r>
              <a:rPr lang="en-US" dirty="0" err="1" smtClean="0"/>
              <a:t>Istilah</a:t>
            </a:r>
            <a:r>
              <a:rPr lang="en-US" dirty="0" smtClean="0"/>
              <a:t> Bahasa </a:t>
            </a:r>
            <a:r>
              <a:rPr lang="en-US" dirty="0" err="1" smtClean="0"/>
              <a:t>Inggris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Kepribadian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i="1" dirty="0" smtClean="0"/>
              <a:t>personality</a:t>
            </a:r>
            <a:r>
              <a:rPr lang="en-US" dirty="0" smtClean="0"/>
              <a:t>. 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en-US" dirty="0" err="1" smtClean="0"/>
              <a:t>Berasal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Bahasa Latin “</a:t>
            </a:r>
            <a:r>
              <a:rPr lang="en-US" i="1" dirty="0" smtClean="0"/>
              <a:t>persona</a:t>
            </a:r>
            <a:r>
              <a:rPr lang="en-US" dirty="0" smtClean="0"/>
              <a:t>”, yang </a:t>
            </a:r>
            <a:r>
              <a:rPr lang="en-US" dirty="0" err="1" smtClean="0"/>
              <a:t>artinya</a:t>
            </a:r>
            <a:r>
              <a:rPr lang="en-US" dirty="0" smtClean="0"/>
              <a:t> TOPENG </a:t>
            </a:r>
            <a:r>
              <a:rPr lang="en-US" dirty="0" err="1" smtClean="0"/>
              <a:t>dan</a:t>
            </a:r>
            <a:r>
              <a:rPr lang="en-US" dirty="0" smtClean="0"/>
              <a:t> “</a:t>
            </a:r>
            <a:r>
              <a:rPr lang="en-US" i="1" dirty="0" err="1" smtClean="0"/>
              <a:t>personare</a:t>
            </a:r>
            <a:r>
              <a:rPr lang="en-US" dirty="0" smtClean="0"/>
              <a:t>”, yang </a:t>
            </a:r>
            <a:r>
              <a:rPr lang="en-US" dirty="0" err="1" smtClean="0"/>
              <a:t>artinya</a:t>
            </a:r>
            <a:r>
              <a:rPr lang="en-US" dirty="0" smtClean="0"/>
              <a:t> MENEMBUS.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en-US" dirty="0" err="1" smtClean="0"/>
              <a:t>Topeng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perlengkapan</a:t>
            </a:r>
            <a:r>
              <a:rPr lang="en-US" dirty="0" smtClean="0"/>
              <a:t> yang </a:t>
            </a:r>
            <a:r>
              <a:rPr lang="en-US" dirty="0" err="1" smtClean="0"/>
              <a:t>selalu</a:t>
            </a:r>
            <a:r>
              <a:rPr lang="en-US" dirty="0" smtClean="0"/>
              <a:t> </a:t>
            </a:r>
            <a:r>
              <a:rPr lang="en-US" dirty="0" err="1" smtClean="0"/>
              <a:t>dipakai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drama </a:t>
            </a:r>
            <a:r>
              <a:rPr lang="en-US" dirty="0" err="1" smtClean="0"/>
              <a:t>Yunani</a:t>
            </a:r>
            <a:r>
              <a:rPr lang="en-US" dirty="0" smtClean="0"/>
              <a:t> </a:t>
            </a:r>
            <a:r>
              <a:rPr lang="en-US" dirty="0" err="1" smtClean="0"/>
              <a:t>Kuno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menunjukan</a:t>
            </a:r>
            <a:r>
              <a:rPr lang="en-US" dirty="0" smtClean="0"/>
              <a:t> </a:t>
            </a:r>
            <a:r>
              <a:rPr lang="en-US" dirty="0" err="1" smtClean="0"/>
              <a:t>karakter</a:t>
            </a:r>
            <a:r>
              <a:rPr lang="en-US" dirty="0" smtClean="0"/>
              <a:t> yang </a:t>
            </a:r>
            <a:r>
              <a:rPr lang="en-US" dirty="0" err="1" smtClean="0"/>
              <a:t>dimainkan</a:t>
            </a:r>
            <a:r>
              <a:rPr lang="en-US" dirty="0" smtClean="0"/>
              <a:t>.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en-US" dirty="0" err="1" smtClean="0"/>
              <a:t>Makna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i="1" dirty="0" err="1" smtClean="0"/>
              <a:t>personare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para </a:t>
            </a:r>
            <a:r>
              <a:rPr lang="en-US" dirty="0" err="1" smtClean="0"/>
              <a:t>pemain</a:t>
            </a:r>
            <a:r>
              <a:rPr lang="en-US" dirty="0" smtClean="0"/>
              <a:t> drama </a:t>
            </a:r>
            <a:r>
              <a:rPr lang="en-US" dirty="0" err="1" smtClean="0"/>
              <a:t>melalui</a:t>
            </a:r>
            <a:r>
              <a:rPr lang="en-US" dirty="0" smtClean="0"/>
              <a:t> </a:t>
            </a:r>
            <a:r>
              <a:rPr lang="en-US" dirty="0" err="1" smtClean="0"/>
              <a:t>topeng</a:t>
            </a:r>
            <a:r>
              <a:rPr lang="en-US" dirty="0" smtClean="0"/>
              <a:t> </a:t>
            </a:r>
            <a:r>
              <a:rPr lang="en-US" dirty="0" err="1" smtClean="0"/>
              <a:t>menembus</a:t>
            </a:r>
            <a:r>
              <a:rPr lang="en-US" dirty="0" smtClean="0"/>
              <a:t> </a:t>
            </a:r>
            <a:r>
              <a:rPr lang="en-US" dirty="0" err="1" smtClean="0"/>
              <a:t>keluar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mengekspresikan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bentuk</a:t>
            </a:r>
            <a:r>
              <a:rPr lang="en-US" dirty="0" smtClean="0"/>
              <a:t> </a:t>
            </a:r>
            <a:r>
              <a:rPr lang="en-US" dirty="0" err="1" smtClean="0"/>
              <a:t>gambaran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411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457" y="1283761"/>
            <a:ext cx="6965245" cy="955234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DEFINISI KEPRIBADIAN </a:t>
            </a:r>
            <a:b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SECARA TERMINOLOGIS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1919" y="2420888"/>
            <a:ext cx="6196405" cy="4176464"/>
          </a:xfrm>
        </p:spPr>
        <p:txBody>
          <a:bodyPr>
            <a:normAutofit fontScale="62500" lnSpcReduction="20000"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dirty="0" err="1" smtClean="0"/>
              <a:t>Definisi</a:t>
            </a:r>
            <a:r>
              <a:rPr lang="en-US" dirty="0" smtClean="0"/>
              <a:t> </a:t>
            </a:r>
            <a:r>
              <a:rPr lang="en-US" dirty="0" err="1" smtClean="0"/>
              <a:t>menurut</a:t>
            </a:r>
            <a:r>
              <a:rPr lang="en-US" dirty="0" smtClean="0"/>
              <a:t> Gordon W. </a:t>
            </a:r>
            <a:r>
              <a:rPr lang="en-US" dirty="0" err="1" smtClean="0"/>
              <a:t>Allport</a:t>
            </a:r>
            <a:r>
              <a:rPr lang="en-US" dirty="0" smtClean="0"/>
              <a:t> :</a:t>
            </a:r>
          </a:p>
          <a:p>
            <a:pPr marL="0" indent="0" algn="just">
              <a:buNone/>
            </a:pPr>
            <a:r>
              <a:rPr lang="en-US" dirty="0" err="1" smtClean="0"/>
              <a:t>Kepribadian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organisasi</a:t>
            </a:r>
            <a:r>
              <a:rPr lang="en-US" dirty="0" smtClean="0"/>
              <a:t> </a:t>
            </a:r>
            <a:r>
              <a:rPr lang="en-US" dirty="0" err="1" smtClean="0"/>
              <a:t>dinamis</a:t>
            </a:r>
            <a:endParaRPr lang="en-US" dirty="0" smtClean="0"/>
          </a:p>
          <a:p>
            <a:pPr marL="0" indent="0" algn="just">
              <a:buNone/>
            </a:pPr>
            <a:r>
              <a:rPr lang="en-US" dirty="0" err="1" smtClean="0"/>
              <a:t>diri</a:t>
            </a:r>
            <a:r>
              <a:rPr lang="en-US" dirty="0" smtClean="0"/>
              <a:t> </a:t>
            </a:r>
            <a:r>
              <a:rPr lang="en-US" dirty="0" err="1" smtClean="0"/>
              <a:t>individu</a:t>
            </a:r>
            <a:r>
              <a:rPr lang="en-US" dirty="0" smtClean="0"/>
              <a:t> yang </a:t>
            </a:r>
            <a:r>
              <a:rPr lang="en-US" dirty="0" err="1" smtClean="0"/>
              <a:t>terdiri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sistem-sistem</a:t>
            </a:r>
            <a:endParaRPr lang="en-US" dirty="0" smtClean="0"/>
          </a:p>
          <a:p>
            <a:pPr marL="0" indent="0" algn="just">
              <a:buNone/>
            </a:pPr>
            <a:r>
              <a:rPr lang="en-US" dirty="0" err="1" smtClean="0"/>
              <a:t>psiko-fisik</a:t>
            </a:r>
            <a:r>
              <a:rPr lang="en-US" dirty="0" smtClean="0"/>
              <a:t> yang </a:t>
            </a:r>
            <a:r>
              <a:rPr lang="en-US" dirty="0" err="1" smtClean="0"/>
              <a:t>menentukan</a:t>
            </a:r>
            <a:r>
              <a:rPr lang="en-US" dirty="0" smtClean="0"/>
              <a:t> </a:t>
            </a:r>
            <a:r>
              <a:rPr lang="en-US" dirty="0" err="1" smtClean="0"/>
              <a:t>cara</a:t>
            </a:r>
            <a:r>
              <a:rPr lang="en-US" dirty="0" smtClean="0"/>
              <a:t> </a:t>
            </a:r>
            <a:r>
              <a:rPr lang="en-US" dirty="0" err="1" smtClean="0"/>
              <a:t>penyesuaian</a:t>
            </a:r>
            <a:r>
              <a:rPr lang="en-US" dirty="0" smtClean="0"/>
              <a:t> </a:t>
            </a:r>
          </a:p>
          <a:p>
            <a:pPr marL="0" indent="0" algn="just">
              <a:buNone/>
            </a:pPr>
            <a:r>
              <a:rPr lang="en-US" dirty="0" err="1" smtClean="0"/>
              <a:t>diri</a:t>
            </a:r>
            <a:r>
              <a:rPr lang="en-US" dirty="0" smtClean="0"/>
              <a:t> yang </a:t>
            </a:r>
            <a:r>
              <a:rPr lang="en-US" dirty="0" err="1" smtClean="0"/>
              <a:t>unik</a:t>
            </a:r>
            <a:r>
              <a:rPr lang="en-US" dirty="0" smtClean="0"/>
              <a:t> (</a:t>
            </a:r>
            <a:r>
              <a:rPr lang="en-US" dirty="0" err="1" smtClean="0"/>
              <a:t>khusus</a:t>
            </a:r>
            <a:r>
              <a:rPr lang="en-US" dirty="0" smtClean="0"/>
              <a:t>)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individu</a:t>
            </a:r>
            <a:r>
              <a:rPr lang="en-US" dirty="0" smtClean="0"/>
              <a:t> </a:t>
            </a:r>
          </a:p>
          <a:p>
            <a:pPr marL="0" indent="0" algn="just">
              <a:buNone/>
            </a:pP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lingkungannya</a:t>
            </a:r>
            <a:r>
              <a:rPr lang="en-US" dirty="0" smtClean="0"/>
              <a:t>.</a:t>
            </a:r>
          </a:p>
          <a:p>
            <a:pPr marL="0" indent="0" algn="just">
              <a:buNone/>
            </a:pPr>
            <a:endParaRPr lang="en-US" dirty="0" smtClean="0"/>
          </a:p>
          <a:p>
            <a:pPr algn="just">
              <a:buFont typeface="Courier New" panose="02070309020205020404" pitchFamily="49" charset="0"/>
              <a:buChar char="o"/>
            </a:pPr>
            <a:r>
              <a:rPr lang="en-US" dirty="0" smtClean="0"/>
              <a:t>Dari </a:t>
            </a:r>
            <a:r>
              <a:rPr lang="en-US" dirty="0" err="1" smtClean="0"/>
              <a:t>definisi</a:t>
            </a:r>
            <a:r>
              <a:rPr lang="en-US" dirty="0" smtClean="0"/>
              <a:t> </a:t>
            </a:r>
            <a:r>
              <a:rPr lang="en-US" dirty="0" err="1" smtClean="0"/>
              <a:t>diatas</a:t>
            </a:r>
            <a:r>
              <a:rPr lang="en-US" dirty="0" smtClean="0"/>
              <a:t> </a:t>
            </a:r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unsur</a:t>
            </a:r>
            <a:r>
              <a:rPr lang="en-US" dirty="0" smtClean="0"/>
              <a:t> :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dirty="0" err="1" smtClean="0"/>
              <a:t>Organisasi</a:t>
            </a:r>
            <a:r>
              <a:rPr lang="en-US" dirty="0" smtClean="0"/>
              <a:t> </a:t>
            </a:r>
            <a:r>
              <a:rPr lang="en-US" dirty="0" err="1" smtClean="0"/>
              <a:t>dinamis</a:t>
            </a:r>
            <a:r>
              <a:rPr lang="en-US" dirty="0" smtClean="0"/>
              <a:t> : </a:t>
            </a:r>
            <a:r>
              <a:rPr lang="en-US" dirty="0" err="1" smtClean="0"/>
              <a:t>berkembang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berubah</a:t>
            </a:r>
            <a:endParaRPr lang="en-US" dirty="0" smtClean="0"/>
          </a:p>
          <a:p>
            <a:pPr marL="457200" indent="-457200" algn="just">
              <a:buFont typeface="+mj-lt"/>
              <a:buAutoNum type="arabicPeriod"/>
            </a:pPr>
            <a:r>
              <a:rPr lang="en-US" dirty="0" err="1" smtClean="0"/>
              <a:t>Psiko-fisik</a:t>
            </a:r>
            <a:r>
              <a:rPr lang="en-US" dirty="0" smtClean="0"/>
              <a:t> : </a:t>
            </a:r>
            <a:r>
              <a:rPr lang="en-US" dirty="0" err="1" smtClean="0"/>
              <a:t>Perpaduan</a:t>
            </a:r>
            <a:r>
              <a:rPr lang="en-US" dirty="0" smtClean="0"/>
              <a:t> </a:t>
            </a:r>
            <a:r>
              <a:rPr lang="en-US" dirty="0" err="1" smtClean="0"/>
              <a:t>aspek</a:t>
            </a:r>
            <a:r>
              <a:rPr lang="en-US" dirty="0" smtClean="0"/>
              <a:t> </a:t>
            </a:r>
            <a:r>
              <a:rPr lang="en-US" dirty="0" err="1" smtClean="0"/>
              <a:t>psikis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fisik</a:t>
            </a:r>
            <a:r>
              <a:rPr lang="en-US" dirty="0" smtClean="0"/>
              <a:t>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dirty="0" err="1" smtClean="0"/>
              <a:t>Unik</a:t>
            </a:r>
            <a:r>
              <a:rPr lang="en-US" dirty="0" smtClean="0"/>
              <a:t> :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dua</a:t>
            </a:r>
            <a:r>
              <a:rPr lang="en-US" dirty="0" smtClean="0"/>
              <a:t> orang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kepribadian</a:t>
            </a:r>
            <a:r>
              <a:rPr lang="en-US" dirty="0" smtClean="0"/>
              <a:t> yang </a:t>
            </a:r>
            <a:r>
              <a:rPr lang="en-US" dirty="0" err="1" smtClean="0"/>
              <a:t>sama</a:t>
            </a:r>
            <a:r>
              <a:rPr lang="en-US" dirty="0" smtClean="0"/>
              <a:t>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dirty="0" err="1" smtClean="0"/>
              <a:t>Penyesuaian</a:t>
            </a:r>
            <a:r>
              <a:rPr lang="en-US" dirty="0" smtClean="0"/>
              <a:t> </a:t>
            </a:r>
            <a:r>
              <a:rPr lang="en-US" dirty="0" err="1" smtClean="0"/>
              <a:t>Diri</a:t>
            </a:r>
            <a:r>
              <a:rPr lang="en-US" dirty="0" smtClean="0"/>
              <a:t> : </a:t>
            </a:r>
            <a:r>
              <a:rPr lang="en-US" dirty="0" err="1" smtClean="0"/>
              <a:t>Kepribadian</a:t>
            </a:r>
            <a:r>
              <a:rPr lang="en-US" dirty="0" smtClean="0"/>
              <a:t> </a:t>
            </a:r>
            <a:r>
              <a:rPr lang="en-US" dirty="0" err="1" smtClean="0"/>
              <a:t>mengantarai</a:t>
            </a:r>
            <a:r>
              <a:rPr lang="en-US" dirty="0" smtClean="0"/>
              <a:t> </a:t>
            </a:r>
            <a:r>
              <a:rPr lang="en-US" dirty="0" err="1" smtClean="0"/>
              <a:t>individu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lingkungannya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1026" name="Picture 2" descr="Gordon W. Allport - Psychologist - Peerie Profi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761378"/>
            <a:ext cx="1512168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5746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7" y="1167709"/>
            <a:ext cx="6798734" cy="1303867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DEFINISI KEPRIBADIAN DARI BERBAGAI ALIRAN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6865" y="2648299"/>
            <a:ext cx="6798736" cy="3444997"/>
          </a:xfrm>
        </p:spPr>
        <p:txBody>
          <a:bodyPr/>
          <a:lstStyle/>
          <a:p>
            <a:pPr algn="just">
              <a:buFont typeface="Courier New" panose="02070309020205020404" pitchFamily="49" charset="0"/>
              <a:buChar char="o"/>
            </a:pPr>
            <a:r>
              <a:rPr lang="en-US" dirty="0" smtClean="0"/>
              <a:t>PSIKOANALISIS (Sigmund Freud), </a:t>
            </a:r>
            <a:r>
              <a:rPr lang="en-US" dirty="0" err="1" smtClean="0"/>
              <a:t>Kepribadian</a:t>
            </a:r>
            <a:r>
              <a:rPr lang="en-US" dirty="0" smtClean="0"/>
              <a:t> </a:t>
            </a:r>
            <a:r>
              <a:rPr lang="en-US" dirty="0" err="1" smtClean="0"/>
              <a:t>terdiri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3 </a:t>
            </a:r>
            <a:r>
              <a:rPr lang="en-US" dirty="0" err="1" smtClean="0"/>
              <a:t>komponen</a:t>
            </a:r>
            <a:r>
              <a:rPr lang="en-US" dirty="0" smtClean="0"/>
              <a:t> </a:t>
            </a:r>
            <a:r>
              <a:rPr lang="en-US" dirty="0" err="1" smtClean="0"/>
              <a:t>yaitu</a:t>
            </a:r>
            <a:r>
              <a:rPr lang="en-US" dirty="0" smtClean="0"/>
              <a:t> Id (</a:t>
            </a:r>
            <a:r>
              <a:rPr lang="en-US" dirty="0" err="1" smtClean="0"/>
              <a:t>naluri</a:t>
            </a:r>
            <a:r>
              <a:rPr lang="en-US" dirty="0" smtClean="0"/>
              <a:t>), Ego (</a:t>
            </a:r>
            <a:r>
              <a:rPr lang="en-US" dirty="0" err="1" smtClean="0"/>
              <a:t>Kesadaran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“</a:t>
            </a:r>
            <a:r>
              <a:rPr lang="en-US" dirty="0" err="1" smtClean="0"/>
              <a:t>aku</a:t>
            </a:r>
            <a:r>
              <a:rPr lang="en-US" dirty="0" smtClean="0"/>
              <a:t>”) </a:t>
            </a:r>
            <a:r>
              <a:rPr lang="en-US" dirty="0" err="1" smtClean="0"/>
              <a:t>dan</a:t>
            </a:r>
            <a:r>
              <a:rPr lang="en-US" dirty="0" smtClean="0"/>
              <a:t> Superego (</a:t>
            </a:r>
            <a:r>
              <a:rPr lang="en-US" dirty="0" err="1" smtClean="0"/>
              <a:t>hati</a:t>
            </a:r>
            <a:r>
              <a:rPr lang="en-US" dirty="0" smtClean="0"/>
              <a:t> </a:t>
            </a:r>
            <a:r>
              <a:rPr lang="en-US" dirty="0" err="1" smtClean="0"/>
              <a:t>nurani</a:t>
            </a:r>
            <a:r>
              <a:rPr lang="en-US" dirty="0" smtClean="0"/>
              <a:t>)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en-US" dirty="0" smtClean="0"/>
              <a:t>BEHAVIORISME (Skinner), </a:t>
            </a:r>
            <a:r>
              <a:rPr lang="en-US" dirty="0" err="1" smtClean="0"/>
              <a:t>Kepribadian</a:t>
            </a:r>
            <a:r>
              <a:rPr lang="en-US" dirty="0" smtClean="0"/>
              <a:t> </a:t>
            </a:r>
            <a:r>
              <a:rPr lang="en-US" dirty="0" err="1" smtClean="0"/>
              <a:t>dipandang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rangkaian</a:t>
            </a:r>
            <a:r>
              <a:rPr lang="en-US" dirty="0" smtClean="0"/>
              <a:t> </a:t>
            </a:r>
            <a:r>
              <a:rPr lang="en-US" dirty="0" err="1" smtClean="0"/>
              <a:t>kebiasaan</a:t>
            </a:r>
            <a:r>
              <a:rPr lang="en-US" dirty="0" smtClean="0"/>
              <a:t> (</a:t>
            </a:r>
            <a:r>
              <a:rPr lang="en-US" i="1" dirty="0" smtClean="0"/>
              <a:t>habit</a:t>
            </a:r>
            <a:r>
              <a:rPr lang="en-US" dirty="0" smtClean="0"/>
              <a:t>) yang </a:t>
            </a:r>
            <a:r>
              <a:rPr lang="en-US" dirty="0" err="1" smtClean="0"/>
              <a:t>tersusun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sejumlah</a:t>
            </a:r>
            <a:r>
              <a:rPr lang="en-US" dirty="0" smtClean="0"/>
              <a:t> stimulus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reaksi</a:t>
            </a:r>
            <a:r>
              <a:rPr lang="en-US" dirty="0" smtClean="0"/>
              <a:t> (</a:t>
            </a:r>
            <a:r>
              <a:rPr lang="en-US" i="1" dirty="0" smtClean="0"/>
              <a:t>response</a:t>
            </a:r>
            <a:r>
              <a:rPr lang="en-US" dirty="0" smtClean="0"/>
              <a:t>) yang </a:t>
            </a:r>
            <a:r>
              <a:rPr lang="en-US" dirty="0" err="1" smtClean="0"/>
              <a:t>memperoleh</a:t>
            </a:r>
            <a:r>
              <a:rPr lang="en-US" dirty="0" smtClean="0"/>
              <a:t> </a:t>
            </a:r>
            <a:r>
              <a:rPr lang="en-US" dirty="0" err="1" smtClean="0"/>
              <a:t>penguatan</a:t>
            </a:r>
            <a:r>
              <a:rPr lang="en-US" dirty="0" smtClean="0"/>
              <a:t> (</a:t>
            </a:r>
            <a:r>
              <a:rPr lang="en-US" i="1" dirty="0" smtClean="0"/>
              <a:t>reinforcement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5260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31640" y="1196752"/>
            <a:ext cx="640871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sz="2400" dirty="0"/>
              <a:t>PSIKOLOGI KOGNITIF (Leon </a:t>
            </a:r>
            <a:r>
              <a:rPr lang="en-US" sz="2400" dirty="0" err="1"/>
              <a:t>Festinger</a:t>
            </a:r>
            <a:r>
              <a:rPr lang="en-US" sz="2400" dirty="0"/>
              <a:t>), </a:t>
            </a:r>
            <a:r>
              <a:rPr lang="en-US" sz="2400" dirty="0" err="1" smtClean="0"/>
              <a:t>Kepribadian</a:t>
            </a:r>
            <a:r>
              <a:rPr lang="en-US" sz="2400" dirty="0" smtClean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proses </a:t>
            </a:r>
            <a:r>
              <a:rPr lang="en-US" sz="2400" dirty="0" err="1"/>
              <a:t>berpikir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membuat</a:t>
            </a:r>
            <a:r>
              <a:rPr lang="en-US" sz="2400" dirty="0"/>
              <a:t> </a:t>
            </a:r>
            <a:r>
              <a:rPr lang="en-US" sz="2400" dirty="0" err="1"/>
              <a:t>keputusan</a:t>
            </a:r>
            <a:r>
              <a:rPr lang="en-US" sz="2400" dirty="0" smtClean="0"/>
              <a:t>.</a:t>
            </a:r>
          </a:p>
          <a:p>
            <a:pPr algn="just">
              <a:buFont typeface="Courier New" panose="02070309020205020404" pitchFamily="49" charset="0"/>
              <a:buChar char="o"/>
            </a:pPr>
            <a:endParaRPr lang="en-US" sz="2400" dirty="0"/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sz="2400" dirty="0"/>
              <a:t>PSIKOLOGI HUMANISTIK (Maslow), </a:t>
            </a:r>
            <a:r>
              <a:rPr lang="en-US" sz="2400" dirty="0" err="1"/>
              <a:t>menekankan</a:t>
            </a:r>
            <a:r>
              <a:rPr lang="en-US" sz="2400" dirty="0"/>
              <a:t> </a:t>
            </a:r>
            <a:r>
              <a:rPr lang="en-US" sz="2400" dirty="0" err="1"/>
              <a:t>kebebasan</a:t>
            </a:r>
            <a:r>
              <a:rPr lang="en-US" sz="2400" dirty="0"/>
              <a:t> </a:t>
            </a:r>
            <a:r>
              <a:rPr lang="en-US" sz="2400" dirty="0" err="1"/>
              <a:t>berperilaku</a:t>
            </a:r>
            <a:r>
              <a:rPr lang="en-US" sz="2400" dirty="0"/>
              <a:t> </a:t>
            </a:r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dirty="0" err="1"/>
              <a:t>bagian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kepribadian</a:t>
            </a:r>
            <a:r>
              <a:rPr lang="en-US" sz="2400" dirty="0" smtClean="0"/>
              <a:t>.</a:t>
            </a:r>
          </a:p>
          <a:p>
            <a:pPr marL="342900" indent="-342900" algn="just">
              <a:buFont typeface="Courier New" panose="02070309020205020404" pitchFamily="49" charset="0"/>
              <a:buChar char="o"/>
            </a:pPr>
            <a:endParaRPr lang="en-US" sz="2400" dirty="0"/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sz="2400" dirty="0"/>
              <a:t>BIOPSIKOLOGI (Richard Davidson), </a:t>
            </a:r>
            <a:r>
              <a:rPr lang="en-US" sz="2400" dirty="0" err="1"/>
              <a:t>Kepribadian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hasil</a:t>
            </a:r>
            <a:r>
              <a:rPr lang="en-US" sz="2400" dirty="0"/>
              <a:t> </a:t>
            </a:r>
            <a:r>
              <a:rPr lang="en-US" sz="2400" dirty="0" err="1"/>
              <a:t>kerja</a:t>
            </a:r>
            <a:r>
              <a:rPr lang="en-US" sz="2400" dirty="0"/>
              <a:t> </a:t>
            </a:r>
            <a:r>
              <a:rPr lang="en-US" sz="2400" dirty="0" err="1"/>
              <a:t>bagian-bagian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otak</a:t>
            </a:r>
            <a:r>
              <a:rPr lang="en-US" sz="2400" dirty="0"/>
              <a:t> </a:t>
            </a:r>
            <a:r>
              <a:rPr lang="en-US" sz="2400" dirty="0" err="1"/>
              <a:t>yaitu</a:t>
            </a:r>
            <a:r>
              <a:rPr lang="en-US" sz="2400" dirty="0"/>
              <a:t> </a:t>
            </a:r>
            <a:r>
              <a:rPr lang="en-US" sz="2400" i="1" dirty="0"/>
              <a:t>prefrontal cortex </a:t>
            </a:r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dirty="0" err="1"/>
              <a:t>pusat</a:t>
            </a:r>
            <a:r>
              <a:rPr lang="en-US" sz="2400" dirty="0"/>
              <a:t> </a:t>
            </a:r>
            <a:r>
              <a:rPr lang="en-US" sz="2400" dirty="0" err="1"/>
              <a:t>rasio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i="1" dirty="0"/>
              <a:t>amygdala</a:t>
            </a:r>
            <a:r>
              <a:rPr lang="en-US" sz="2400" dirty="0"/>
              <a:t> </a:t>
            </a:r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dirty="0" err="1"/>
              <a:t>pusat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emosi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313727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7" y="1124744"/>
            <a:ext cx="6798734" cy="1303867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FAKTOR-FAKTOR YANG MEMBENTUK KEPRIBADIAN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n-US" dirty="0" err="1" smtClean="0"/>
              <a:t>Faktor</a:t>
            </a:r>
            <a:r>
              <a:rPr lang="en-US" dirty="0" smtClean="0"/>
              <a:t> yang </a:t>
            </a:r>
            <a:r>
              <a:rPr lang="en-US" dirty="0" err="1" smtClean="0"/>
              <a:t>membentuk</a:t>
            </a:r>
            <a:r>
              <a:rPr lang="en-US" dirty="0" smtClean="0"/>
              <a:t> </a:t>
            </a:r>
            <a:r>
              <a:rPr lang="en-US" dirty="0" err="1" smtClean="0"/>
              <a:t>kepribadian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hasil</a:t>
            </a:r>
            <a:r>
              <a:rPr lang="en-US" dirty="0" smtClean="0"/>
              <a:t> </a:t>
            </a:r>
            <a:r>
              <a:rPr lang="en-US" dirty="0" err="1" smtClean="0"/>
              <a:t>hubungan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lingkungan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pengalaman</a:t>
            </a:r>
            <a:r>
              <a:rPr lang="en-US" dirty="0" smtClean="0"/>
              <a:t>.</a:t>
            </a:r>
          </a:p>
          <a:p>
            <a:pPr marL="0" indent="0" algn="just">
              <a:buNone/>
            </a:pPr>
            <a:r>
              <a:rPr lang="en-US" dirty="0" err="1" smtClean="0"/>
              <a:t>Terdapat</a:t>
            </a:r>
            <a:r>
              <a:rPr lang="en-US" dirty="0" smtClean="0"/>
              <a:t> 2 </a:t>
            </a:r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 smtClean="0"/>
              <a:t>pengalaman</a:t>
            </a:r>
            <a:r>
              <a:rPr lang="en-US" dirty="0" smtClean="0"/>
              <a:t> :</a:t>
            </a:r>
          </a:p>
          <a:p>
            <a:pPr marL="0" indent="0" algn="just">
              <a:buNone/>
            </a:pPr>
            <a:r>
              <a:rPr lang="en-US" dirty="0" smtClean="0"/>
              <a:t>1. </a:t>
            </a:r>
            <a:r>
              <a:rPr lang="en-US" dirty="0" err="1" smtClean="0"/>
              <a:t>Pengalaman</a:t>
            </a:r>
            <a:r>
              <a:rPr lang="en-US" dirty="0" smtClean="0"/>
              <a:t> </a:t>
            </a:r>
            <a:r>
              <a:rPr lang="en-US" dirty="0" err="1" smtClean="0"/>
              <a:t>Umum</a:t>
            </a:r>
            <a:r>
              <a:rPr lang="en-US" dirty="0" smtClean="0"/>
              <a:t> (</a:t>
            </a:r>
            <a:r>
              <a:rPr lang="en-US" i="1" dirty="0" smtClean="0"/>
              <a:t>Common Experience</a:t>
            </a:r>
            <a:r>
              <a:rPr lang="en-US" dirty="0" smtClean="0"/>
              <a:t>) : </a:t>
            </a:r>
            <a:r>
              <a:rPr lang="en-US" dirty="0" err="1" smtClean="0"/>
              <a:t>Pengalaman</a:t>
            </a:r>
            <a:r>
              <a:rPr lang="en-US" dirty="0" smtClean="0"/>
              <a:t> yang </a:t>
            </a:r>
            <a:r>
              <a:rPr lang="en-US" dirty="0" err="1" smtClean="0"/>
              <a:t>dialami</a:t>
            </a:r>
            <a:r>
              <a:rPr lang="en-US" dirty="0" smtClean="0"/>
              <a:t> </a:t>
            </a:r>
            <a:r>
              <a:rPr lang="en-US" dirty="0" err="1" smtClean="0"/>
              <a:t>semua</a:t>
            </a:r>
            <a:r>
              <a:rPr lang="en-US" dirty="0" smtClean="0"/>
              <a:t> </a:t>
            </a:r>
            <a:r>
              <a:rPr lang="en-US" dirty="0" err="1" smtClean="0"/>
              <a:t>anggota</a:t>
            </a:r>
            <a:r>
              <a:rPr lang="en-US" dirty="0" smtClean="0"/>
              <a:t> </a:t>
            </a:r>
            <a:r>
              <a:rPr lang="en-US" dirty="0" err="1" smtClean="0"/>
              <a:t>masyarakat</a:t>
            </a:r>
            <a:r>
              <a:rPr lang="en-US" dirty="0" smtClean="0"/>
              <a:t>, </a:t>
            </a:r>
            <a:r>
              <a:rPr lang="en-US" dirty="0" err="1" smtClean="0"/>
              <a:t>misalnya</a:t>
            </a:r>
            <a:r>
              <a:rPr lang="en-US" dirty="0" smtClean="0"/>
              <a:t> </a:t>
            </a:r>
            <a:r>
              <a:rPr lang="en-US" dirty="0" err="1" smtClean="0"/>
              <a:t>nilai-nilai</a:t>
            </a:r>
            <a:r>
              <a:rPr lang="en-US" dirty="0" smtClean="0"/>
              <a:t>, </a:t>
            </a:r>
            <a:r>
              <a:rPr lang="en-US" dirty="0" err="1" smtClean="0"/>
              <a:t>cara</a:t>
            </a:r>
            <a:r>
              <a:rPr lang="en-US" dirty="0" smtClean="0"/>
              <a:t> </a:t>
            </a:r>
            <a:r>
              <a:rPr lang="en-US" dirty="0" err="1" smtClean="0"/>
              <a:t>hidup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prinsip</a:t>
            </a:r>
            <a:r>
              <a:rPr lang="en-US" dirty="0" smtClean="0"/>
              <a:t> moral.</a:t>
            </a:r>
          </a:p>
          <a:p>
            <a:pPr marL="0" indent="0" algn="just">
              <a:buNone/>
            </a:pPr>
            <a:r>
              <a:rPr lang="en-US" dirty="0" smtClean="0"/>
              <a:t>2. </a:t>
            </a:r>
            <a:r>
              <a:rPr lang="en-US" dirty="0" err="1" smtClean="0"/>
              <a:t>Pengalaman</a:t>
            </a:r>
            <a:r>
              <a:rPr lang="en-US" dirty="0" smtClean="0"/>
              <a:t> </a:t>
            </a:r>
            <a:r>
              <a:rPr lang="en-US" dirty="0" err="1" smtClean="0"/>
              <a:t>Unik</a:t>
            </a:r>
            <a:r>
              <a:rPr lang="en-US" dirty="0" smtClean="0"/>
              <a:t> (</a:t>
            </a:r>
            <a:r>
              <a:rPr lang="en-US" i="1" dirty="0" smtClean="0"/>
              <a:t>Unique Experience</a:t>
            </a:r>
            <a:r>
              <a:rPr lang="en-US" dirty="0" smtClean="0"/>
              <a:t>) :</a:t>
            </a:r>
          </a:p>
          <a:p>
            <a:pPr marL="0" indent="0" algn="just">
              <a:buNone/>
            </a:pPr>
            <a:r>
              <a:rPr lang="en-US" dirty="0" err="1" smtClean="0"/>
              <a:t>Pengalaman</a:t>
            </a:r>
            <a:r>
              <a:rPr lang="en-US" dirty="0" smtClean="0"/>
              <a:t> yang </a:t>
            </a:r>
            <a:r>
              <a:rPr lang="en-US" dirty="0" err="1" smtClean="0"/>
              <a:t>dialami</a:t>
            </a:r>
            <a:r>
              <a:rPr lang="en-US" dirty="0" smtClean="0"/>
              <a:t> </a:t>
            </a:r>
            <a:r>
              <a:rPr lang="en-US" dirty="0" err="1" smtClean="0"/>
              <a:t>seorang</a:t>
            </a:r>
            <a:r>
              <a:rPr lang="en-US" dirty="0" smtClean="0"/>
              <a:t> </a:t>
            </a:r>
            <a:r>
              <a:rPr lang="en-US" dirty="0" err="1" smtClean="0"/>
              <a:t>individu</a:t>
            </a:r>
            <a:r>
              <a:rPr lang="en-US" dirty="0" smtClean="0"/>
              <a:t> yang </a:t>
            </a:r>
            <a:r>
              <a:rPr lang="en-US" dirty="0" err="1" smtClean="0"/>
              <a:t>khas</a:t>
            </a:r>
            <a:r>
              <a:rPr lang="en-US" dirty="0" smtClean="0"/>
              <a:t>, </a:t>
            </a:r>
            <a:r>
              <a:rPr lang="en-US" dirty="0" err="1" smtClean="0"/>
              <a:t>unik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duanya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498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1052736"/>
            <a:ext cx="6798734" cy="1303867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Keluarga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sebagai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pembentuk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utama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kepribadian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 err="1" smtClean="0"/>
              <a:t>Kepribadian</a:t>
            </a:r>
            <a:r>
              <a:rPr lang="en-US" dirty="0" smtClean="0"/>
              <a:t> </a:t>
            </a:r>
            <a:r>
              <a:rPr lang="en-US" dirty="0" err="1" smtClean="0"/>
              <a:t>tumbuh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berkembang</a:t>
            </a:r>
            <a:r>
              <a:rPr lang="en-US" dirty="0" smtClean="0"/>
              <a:t> </a:t>
            </a:r>
            <a:r>
              <a:rPr lang="en-US" dirty="0" err="1" smtClean="0"/>
              <a:t>sepanjang</a:t>
            </a:r>
            <a:r>
              <a:rPr lang="en-US" dirty="0" smtClean="0"/>
              <a:t> </a:t>
            </a:r>
            <a:r>
              <a:rPr lang="en-US" dirty="0" err="1" smtClean="0"/>
              <a:t>hidup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r>
              <a:rPr lang="en-US" dirty="0" smtClean="0"/>
              <a:t>, </a:t>
            </a:r>
            <a:r>
              <a:rPr lang="en-US" dirty="0" err="1" smtClean="0"/>
              <a:t>terutama</a:t>
            </a:r>
            <a:r>
              <a:rPr lang="en-US" dirty="0" smtClean="0"/>
              <a:t> </a:t>
            </a:r>
            <a:r>
              <a:rPr lang="en-US" dirty="0" err="1" smtClean="0"/>
              <a:t>sejak</a:t>
            </a:r>
            <a:r>
              <a:rPr lang="en-US" dirty="0" smtClean="0"/>
              <a:t> </a:t>
            </a:r>
            <a:r>
              <a:rPr lang="en-US" dirty="0" err="1" smtClean="0"/>
              <a:t>lahir</a:t>
            </a:r>
            <a:r>
              <a:rPr lang="en-US" dirty="0" smtClean="0"/>
              <a:t> </a:t>
            </a:r>
            <a:r>
              <a:rPr lang="en-US" dirty="0" err="1" smtClean="0"/>
              <a:t>sampai</a:t>
            </a:r>
            <a:r>
              <a:rPr lang="en-US" dirty="0" smtClean="0"/>
              <a:t> </a:t>
            </a:r>
            <a:r>
              <a:rPr lang="en-US" dirty="0" err="1" smtClean="0"/>
              <a:t>masa</a:t>
            </a:r>
            <a:r>
              <a:rPr lang="en-US" dirty="0" smtClean="0"/>
              <a:t> </a:t>
            </a:r>
            <a:r>
              <a:rPr lang="en-US" dirty="0" err="1" smtClean="0"/>
              <a:t>remaja</a:t>
            </a:r>
            <a:r>
              <a:rPr lang="en-US" dirty="0" smtClean="0"/>
              <a:t>. </a:t>
            </a:r>
            <a:r>
              <a:rPr lang="en-US" dirty="0" err="1" smtClean="0"/>
              <a:t>Fase</a:t>
            </a:r>
            <a:r>
              <a:rPr lang="en-US" dirty="0" smtClean="0"/>
              <a:t> </a:t>
            </a:r>
            <a:r>
              <a:rPr lang="en-US" dirty="0" err="1" smtClean="0"/>
              <a:t>remaja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saat</a:t>
            </a:r>
            <a:r>
              <a:rPr lang="en-US" dirty="0" smtClean="0"/>
              <a:t> paling </a:t>
            </a:r>
            <a:r>
              <a:rPr lang="en-US" dirty="0" err="1" smtClean="0"/>
              <a:t>penting</a:t>
            </a:r>
            <a:r>
              <a:rPr lang="en-US" dirty="0" smtClean="0"/>
              <a:t> </a:t>
            </a:r>
            <a:r>
              <a:rPr lang="en-US" dirty="0" err="1" smtClean="0"/>
              <a:t>bagi</a:t>
            </a:r>
            <a:r>
              <a:rPr lang="en-US" dirty="0" smtClean="0"/>
              <a:t> </a:t>
            </a:r>
            <a:r>
              <a:rPr lang="en-US" dirty="0" err="1" smtClean="0"/>
              <a:t>perkembangan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integrasi</a:t>
            </a:r>
            <a:r>
              <a:rPr lang="en-US" dirty="0" smtClean="0"/>
              <a:t> </a:t>
            </a:r>
            <a:r>
              <a:rPr lang="en-US" dirty="0" err="1" smtClean="0"/>
              <a:t>kepribadian</a:t>
            </a:r>
            <a:r>
              <a:rPr lang="en-US" dirty="0" smtClean="0"/>
              <a:t>.</a:t>
            </a:r>
          </a:p>
          <a:p>
            <a:pPr marL="0" indent="0" algn="just">
              <a:buNone/>
            </a:pPr>
            <a:r>
              <a:rPr lang="en-US" dirty="0" err="1" smtClean="0"/>
              <a:t>Perilaku</a:t>
            </a:r>
            <a:r>
              <a:rPr lang="en-US" dirty="0" smtClean="0"/>
              <a:t> Orang </a:t>
            </a:r>
            <a:r>
              <a:rPr lang="en-US" dirty="0" err="1" smtClean="0"/>
              <a:t>tua</a:t>
            </a:r>
            <a:r>
              <a:rPr lang="en-US" dirty="0" smtClean="0"/>
              <a:t> </a:t>
            </a:r>
            <a:r>
              <a:rPr lang="en-US" dirty="0" err="1" smtClean="0"/>
              <a:t>berpengaruh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kepribadian</a:t>
            </a:r>
            <a:r>
              <a:rPr lang="en-US" dirty="0" smtClean="0"/>
              <a:t> </a:t>
            </a:r>
            <a:r>
              <a:rPr lang="en-US" dirty="0" err="1" smtClean="0"/>
              <a:t>anak</a:t>
            </a:r>
            <a:r>
              <a:rPr lang="en-US" dirty="0" smtClean="0"/>
              <a:t>. </a:t>
            </a:r>
            <a:r>
              <a:rPr lang="en-US" dirty="0" err="1" smtClean="0"/>
              <a:t>Misalnya</a:t>
            </a:r>
            <a:r>
              <a:rPr lang="en-US" dirty="0" smtClean="0"/>
              <a:t> orang </a:t>
            </a:r>
            <a:r>
              <a:rPr lang="en-US" dirty="0" err="1" smtClean="0"/>
              <a:t>tua</a:t>
            </a:r>
            <a:r>
              <a:rPr lang="en-US" dirty="0" smtClean="0"/>
              <a:t> yang </a:t>
            </a:r>
            <a:r>
              <a:rPr lang="en-US" i="1" dirty="0" smtClean="0"/>
              <a:t>overprotection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 smtClean="0"/>
              <a:t>anak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perasaan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aman</a:t>
            </a:r>
            <a:r>
              <a:rPr lang="en-US" dirty="0" smtClean="0"/>
              <a:t>, </a:t>
            </a:r>
            <a:r>
              <a:rPr lang="en-US" dirty="0" err="1" smtClean="0"/>
              <a:t>agresif</a:t>
            </a:r>
            <a:r>
              <a:rPr lang="en-US" dirty="0" smtClean="0"/>
              <a:t>, </a:t>
            </a:r>
            <a:r>
              <a:rPr lang="en-US" dirty="0" err="1" smtClean="0"/>
              <a:t>mudah</a:t>
            </a:r>
            <a:r>
              <a:rPr lang="en-US" dirty="0" smtClean="0"/>
              <a:t> </a:t>
            </a:r>
            <a:r>
              <a:rPr lang="en-US" dirty="0" err="1" smtClean="0"/>
              <a:t>gugup</a:t>
            </a:r>
            <a:r>
              <a:rPr lang="en-US" dirty="0" smtClean="0"/>
              <a:t>, </a:t>
            </a:r>
            <a:r>
              <a:rPr lang="en-US" dirty="0" err="1" smtClean="0"/>
              <a:t>sangat</a:t>
            </a:r>
            <a:r>
              <a:rPr lang="en-US" dirty="0" smtClean="0"/>
              <a:t> </a:t>
            </a:r>
            <a:r>
              <a:rPr lang="en-US" dirty="0" err="1" smtClean="0"/>
              <a:t>tergantung</a:t>
            </a:r>
            <a:r>
              <a:rPr lang="en-US" dirty="0" smtClean="0"/>
              <a:t>, </a:t>
            </a:r>
            <a:r>
              <a:rPr lang="en-US" dirty="0" err="1" smtClean="0"/>
              <a:t>kurang</a:t>
            </a:r>
            <a:r>
              <a:rPr lang="en-US" dirty="0" smtClean="0"/>
              <a:t> </a:t>
            </a:r>
            <a:r>
              <a:rPr lang="en-US" dirty="0" err="1" smtClean="0"/>
              <a:t>percaya</a:t>
            </a:r>
            <a:r>
              <a:rPr lang="en-US" dirty="0" smtClean="0"/>
              <a:t> </a:t>
            </a:r>
            <a:r>
              <a:rPr lang="en-US" dirty="0" err="1" smtClean="0"/>
              <a:t>diri</a:t>
            </a:r>
            <a:r>
              <a:rPr lang="en-US" dirty="0" smtClean="0"/>
              <a:t>, </a:t>
            </a:r>
            <a:r>
              <a:rPr lang="en-US" dirty="0" err="1" smtClean="0"/>
              <a:t>dll</a:t>
            </a:r>
            <a:r>
              <a:rPr lang="en-US" dirty="0" smtClean="0"/>
              <a:t>.</a:t>
            </a:r>
          </a:p>
          <a:p>
            <a:pPr marL="0" indent="0" algn="just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5955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ASPEK-ASPEK KEPRIBADIAN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08457" y="2420888"/>
            <a:ext cx="6196405" cy="3878245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n-US" dirty="0" smtClean="0"/>
              <a:t>VITALITAS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en-US" dirty="0" err="1" smtClean="0"/>
              <a:t>Pusat</a:t>
            </a:r>
            <a:r>
              <a:rPr lang="en-US" dirty="0" smtClean="0"/>
              <a:t> </a:t>
            </a:r>
            <a:r>
              <a:rPr lang="en-US" dirty="0" err="1" smtClean="0"/>
              <a:t>tenaga</a:t>
            </a:r>
            <a:r>
              <a:rPr lang="en-US" dirty="0" smtClean="0"/>
              <a:t>, </a:t>
            </a:r>
            <a:r>
              <a:rPr lang="en-US" dirty="0" err="1" smtClean="0"/>
              <a:t>semangat</a:t>
            </a:r>
            <a:r>
              <a:rPr lang="en-US" dirty="0" smtClean="0"/>
              <a:t> </a:t>
            </a:r>
            <a:r>
              <a:rPr lang="en-US" dirty="0" err="1" smtClean="0"/>
              <a:t>hidup</a:t>
            </a:r>
            <a:r>
              <a:rPr lang="en-US" dirty="0" smtClean="0"/>
              <a:t> </a:t>
            </a:r>
            <a:r>
              <a:rPr lang="en-US" dirty="0" err="1" smtClean="0"/>
              <a:t>seseorang</a:t>
            </a:r>
            <a:r>
              <a:rPr lang="en-US" dirty="0" smtClean="0"/>
              <a:t> yang </a:t>
            </a:r>
            <a:r>
              <a:rPr lang="en-US" dirty="0" err="1" smtClean="0"/>
              <a:t>relatif</a:t>
            </a:r>
            <a:r>
              <a:rPr lang="en-US" dirty="0" smtClean="0"/>
              <a:t> </a:t>
            </a:r>
            <a:r>
              <a:rPr lang="en-US" dirty="0" err="1" smtClean="0"/>
              <a:t>konstan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menetap</a:t>
            </a:r>
            <a:r>
              <a:rPr lang="en-US" dirty="0" smtClean="0"/>
              <a:t>. </a:t>
            </a:r>
            <a:r>
              <a:rPr lang="en-US" dirty="0" err="1" smtClean="0"/>
              <a:t>Sangat</a:t>
            </a:r>
            <a:r>
              <a:rPr lang="en-US" dirty="0" smtClean="0"/>
              <a:t> </a:t>
            </a:r>
            <a:r>
              <a:rPr lang="en-US" dirty="0" err="1" smtClean="0"/>
              <a:t>erat</a:t>
            </a:r>
            <a:r>
              <a:rPr lang="en-US" dirty="0" smtClean="0"/>
              <a:t> </a:t>
            </a:r>
            <a:r>
              <a:rPr lang="en-US" dirty="0" err="1" smtClean="0"/>
              <a:t>hubungannya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proses </a:t>
            </a:r>
            <a:r>
              <a:rPr lang="en-US" dirty="0" err="1" smtClean="0"/>
              <a:t>fisiologis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ditentukan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faktor</a:t>
            </a:r>
            <a:r>
              <a:rPr lang="en-US" dirty="0" smtClean="0"/>
              <a:t> </a:t>
            </a:r>
            <a:r>
              <a:rPr lang="en-US" dirty="0" err="1" smtClean="0"/>
              <a:t>pembawaan</a:t>
            </a:r>
            <a:r>
              <a:rPr lang="en-US" dirty="0" smtClean="0"/>
              <a:t>.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en-US" dirty="0" err="1" smtClean="0"/>
              <a:t>Dasar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kepribadian</a:t>
            </a:r>
            <a:r>
              <a:rPr lang="en-US" dirty="0" smtClean="0"/>
              <a:t>, </a:t>
            </a:r>
            <a:r>
              <a:rPr lang="en-US" dirty="0" err="1" smtClean="0"/>
              <a:t>unsur</a:t>
            </a:r>
            <a:r>
              <a:rPr lang="en-US" dirty="0" smtClean="0"/>
              <a:t> yang </a:t>
            </a:r>
            <a:r>
              <a:rPr lang="en-US" dirty="0" err="1" smtClean="0"/>
              <a:t>menentukan</a:t>
            </a:r>
            <a:r>
              <a:rPr lang="en-US" dirty="0" smtClean="0"/>
              <a:t> </a:t>
            </a:r>
            <a:r>
              <a:rPr lang="en-US" dirty="0" err="1" smtClean="0"/>
              <a:t>kemampuan</a:t>
            </a:r>
            <a:r>
              <a:rPr lang="en-US" dirty="0" smtClean="0"/>
              <a:t> </a:t>
            </a:r>
            <a:r>
              <a:rPr lang="en-US" dirty="0" err="1" smtClean="0"/>
              <a:t>berprestasi</a:t>
            </a:r>
            <a:r>
              <a:rPr lang="en-US" dirty="0" smtClean="0"/>
              <a:t>, </a:t>
            </a:r>
            <a:r>
              <a:rPr lang="en-US" dirty="0" err="1" smtClean="0"/>
              <a:t>sikap</a:t>
            </a:r>
            <a:r>
              <a:rPr lang="en-US" dirty="0" smtClean="0"/>
              <a:t> </a:t>
            </a:r>
            <a:r>
              <a:rPr lang="en-US" dirty="0" err="1" smtClean="0"/>
              <a:t>hidup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sikap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sesama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endParaRPr lang="en-US" dirty="0" smtClean="0"/>
          </a:p>
          <a:p>
            <a:pPr marL="0" indent="0" algn="just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71485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462</TotalTime>
  <Words>1927</Words>
  <Application>Microsoft Office PowerPoint</Application>
  <PresentationFormat>On-screen Show (4:3)</PresentationFormat>
  <Paragraphs>152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Arial</vt:lpstr>
      <vt:lpstr>Courier New</vt:lpstr>
      <vt:lpstr>Gabriola</vt:lpstr>
      <vt:lpstr>Garamond</vt:lpstr>
      <vt:lpstr>MV Boli</vt:lpstr>
      <vt:lpstr>Narkisim</vt:lpstr>
      <vt:lpstr>Organic</vt:lpstr>
      <vt:lpstr>PowerPoint Presentation</vt:lpstr>
      <vt:lpstr>Manfaat Pengenalan Kepribadian Diri</vt:lpstr>
      <vt:lpstr>DEFINISI KEPRIBADIAN  SECARA ETIMOLOGIS</vt:lpstr>
      <vt:lpstr>DEFINISI KEPRIBADIAN  SECARA TERMINOLOGIS</vt:lpstr>
      <vt:lpstr>DEFINISI KEPRIBADIAN DARI BERBAGAI ALIRAN</vt:lpstr>
      <vt:lpstr>PowerPoint Presentation</vt:lpstr>
      <vt:lpstr>FAKTOR-FAKTOR YANG MEMBENTUK KEPRIBADIAN</vt:lpstr>
      <vt:lpstr>Keluarga sebagai pembentuk utama kepribadian</vt:lpstr>
      <vt:lpstr>ASPEK-ASPEK KEPRIBADIAN</vt:lpstr>
      <vt:lpstr>PowerPoint Presentation</vt:lpstr>
      <vt:lpstr>EKSPRESI KEPRIBADIAN</vt:lpstr>
      <vt:lpstr>Jenis-jenis Kepribadian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Acer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KEPRIBADIAN</dc:title>
  <dc:creator>Valued Acer Customer</dc:creator>
  <cp:lastModifiedBy>HERDY</cp:lastModifiedBy>
  <cp:revision>38</cp:revision>
  <dcterms:created xsi:type="dcterms:W3CDTF">2014-03-05T11:49:37Z</dcterms:created>
  <dcterms:modified xsi:type="dcterms:W3CDTF">2016-02-04T05:20:07Z</dcterms:modified>
</cp:coreProperties>
</file>