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72" r:id="rId4"/>
    <p:sldId id="276" r:id="rId5"/>
    <p:sldId id="273" r:id="rId6"/>
    <p:sldId id="274" r:id="rId7"/>
    <p:sldId id="275" r:id="rId8"/>
    <p:sldId id="257" r:id="rId9"/>
    <p:sldId id="258" r:id="rId10"/>
    <p:sldId id="259" r:id="rId11"/>
    <p:sldId id="260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68" d="100"/>
          <a:sy n="68" d="100"/>
        </p:scale>
        <p:origin x="6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C30A-C576-4E35-B751-531E9284842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FDB89-D995-47B5-B3A2-E97F32C8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2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7AF5E7-F940-4219-9586-08CC49E6A27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702160"/>
          </a:xfrm>
        </p:spPr>
        <p:txBody>
          <a:bodyPr>
            <a:normAutofit/>
          </a:bodyPr>
          <a:lstStyle/>
          <a:p>
            <a:pPr algn="ctr"/>
            <a:r>
              <a:rPr lang="id-ID" sz="2800" u="sng" dirty="0"/>
              <a:t>Komputer Aplikasi IT 2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125" y="4149080"/>
            <a:ext cx="3439035" cy="192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48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472608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sz="4200" dirty="0"/>
              <a:t>2. </a:t>
            </a:r>
            <a:r>
              <a:rPr lang="en-US" sz="4200" dirty="0" err="1"/>
              <a:t>Variabel</a:t>
            </a:r>
            <a:r>
              <a:rPr lang="en-US" sz="4200" dirty="0"/>
              <a:t> yang </a:t>
            </a:r>
            <a:r>
              <a:rPr lang="en-US" sz="4200" dirty="0" err="1"/>
              <a:t>nilainya</a:t>
            </a:r>
            <a:r>
              <a:rPr lang="en-US" sz="4200" dirty="0"/>
              <a:t> </a:t>
            </a:r>
            <a:r>
              <a:rPr lang="en-US" sz="4200" dirty="0" err="1"/>
              <a:t>bisa</a:t>
            </a:r>
            <a:r>
              <a:rPr lang="en-US" sz="4200" dirty="0"/>
              <a:t> </a:t>
            </a:r>
            <a:r>
              <a:rPr lang="en-US" sz="4200" dirty="0" err="1"/>
              <a:t>berubah</a:t>
            </a:r>
            <a:r>
              <a:rPr lang="en-US" sz="4200" dirty="0"/>
              <a:t>  / </a:t>
            </a:r>
            <a:r>
              <a:rPr lang="en-US" sz="4200" dirty="0" err="1"/>
              <a:t>tergantung</a:t>
            </a:r>
            <a:r>
              <a:rPr lang="en-US" sz="4200" dirty="0"/>
              <a:t> </a:t>
            </a:r>
            <a:r>
              <a:rPr lang="en-US" sz="4200" dirty="0" err="1"/>
              <a:t>inputan</a:t>
            </a:r>
            <a:endParaRPr lang="en-US" sz="4200" dirty="0"/>
          </a:p>
          <a:p>
            <a:pPr marL="68580" indent="0">
              <a:buNone/>
            </a:pP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&lt;html&gt;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&lt;head&gt;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&lt;title&gt; </a:t>
            </a:r>
            <a:r>
              <a:rPr lang="en-US" sz="3800" dirty="0" err="1">
                <a:solidFill>
                  <a:srgbClr val="C00000"/>
                </a:solidFill>
              </a:rPr>
              <a:t>Variabel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Bebas</a:t>
            </a:r>
            <a:r>
              <a:rPr lang="en-US" sz="3800" dirty="0">
                <a:solidFill>
                  <a:srgbClr val="C00000"/>
                </a:solidFill>
              </a:rPr>
              <a:t> 1 &lt;/title&gt;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&lt;/head&gt;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&lt;body&gt;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&lt;Form Method = "GET"&gt;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err="1">
                <a:solidFill>
                  <a:srgbClr val="C00000"/>
                </a:solidFill>
              </a:rPr>
              <a:t>Silahkan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Ketikan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Anda</a:t>
            </a:r>
            <a:r>
              <a:rPr lang="en-US" sz="3800" dirty="0">
                <a:solidFill>
                  <a:srgbClr val="C00000"/>
                </a:solidFill>
              </a:rPr>
              <a:t> :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&lt;input type= "TEXT" NAME="</a:t>
            </a:r>
            <a:r>
              <a:rPr lang="en-US" sz="3800" dirty="0" err="1">
                <a:solidFill>
                  <a:srgbClr val="C00000"/>
                </a:solidFill>
              </a:rPr>
              <a:t>nama_saya</a:t>
            </a:r>
            <a:r>
              <a:rPr lang="en-US" sz="3800" dirty="0">
                <a:solidFill>
                  <a:srgbClr val="C00000"/>
                </a:solidFill>
              </a:rPr>
              <a:t>"&gt;&lt;BR&gt;&lt;BR&gt;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&lt;input type=Submit VALUE="</a:t>
            </a:r>
            <a:r>
              <a:rPr lang="en-US" sz="3800" dirty="0" err="1">
                <a:solidFill>
                  <a:srgbClr val="C00000"/>
                </a:solidFill>
              </a:rPr>
              <a:t>Tentukan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"&gt;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&lt;/Form&gt;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&lt;?</a:t>
            </a:r>
            <a:r>
              <a:rPr lang="en-US" sz="3800" dirty="0" err="1">
                <a:solidFill>
                  <a:srgbClr val="C00000"/>
                </a:solidFill>
              </a:rPr>
              <a:t>php</a:t>
            </a:r>
            <a:endParaRPr lang="en-US" sz="3800" dirty="0">
              <a:solidFill>
                <a:srgbClr val="C0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	   $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= $_GET["</a:t>
            </a:r>
            <a:r>
              <a:rPr lang="en-US" sz="3800" dirty="0" err="1">
                <a:solidFill>
                  <a:srgbClr val="C00000"/>
                </a:solidFill>
              </a:rPr>
              <a:t>nama_saya</a:t>
            </a:r>
            <a:r>
              <a:rPr lang="en-US" sz="3800" dirty="0">
                <a:solidFill>
                  <a:srgbClr val="C00000"/>
                </a:solidFill>
              </a:rPr>
              <a:t>"];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	  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print("&lt;HR&gt;");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err="1">
                <a:solidFill>
                  <a:srgbClr val="C00000"/>
                </a:solidFill>
              </a:rPr>
              <a:t>printf</a:t>
            </a:r>
            <a:r>
              <a:rPr lang="en-US" sz="3800" dirty="0">
                <a:solidFill>
                  <a:srgbClr val="C00000"/>
                </a:solidFill>
              </a:rPr>
              <a:t>("Oh... </a:t>
            </a:r>
            <a:r>
              <a:rPr lang="en-US" sz="3800" dirty="0" err="1">
                <a:solidFill>
                  <a:srgbClr val="C00000"/>
                </a:solidFill>
              </a:rPr>
              <a:t>Jadi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Kamu</a:t>
            </a:r>
            <a:r>
              <a:rPr lang="en-US" sz="3800" dirty="0">
                <a:solidFill>
                  <a:srgbClr val="C00000"/>
                </a:solidFill>
              </a:rPr>
              <a:t> : &lt;b&gt; %s &lt;/b&gt;", $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);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?&gt;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&lt;/body&gt;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&lt;/html&gt;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5589240"/>
            <a:ext cx="4752528" cy="79646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ketik_nama.php</a:t>
            </a:r>
            <a:endParaRPr lang="en-US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4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650184"/>
            <a:ext cx="8064896" cy="720080"/>
          </a:xfrm>
        </p:spPr>
        <p:txBody>
          <a:bodyPr/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Penjelasan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Scrip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16" y="1569279"/>
            <a:ext cx="7920880" cy="488405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Method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data. </a:t>
            </a:r>
          </a:p>
          <a:p>
            <a:pPr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method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maka</a:t>
            </a:r>
            <a:r>
              <a:rPr lang="en-US" dirty="0"/>
              <a:t> parameter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di URL,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di URL.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data yang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login, yang </a:t>
            </a:r>
            <a:r>
              <a:rPr lang="en-US" dirty="0" err="1"/>
              <a:t>dikirimkan</a:t>
            </a:r>
            <a:r>
              <a:rPr lang="en-US" dirty="0"/>
              <a:t> username </a:t>
            </a:r>
            <a:r>
              <a:rPr lang="en-US" dirty="0" err="1"/>
              <a:t>dan</a:t>
            </a:r>
            <a:r>
              <a:rPr lang="en-US" dirty="0"/>
              <a:t> password,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maka</a:t>
            </a:r>
            <a:r>
              <a:rPr lang="en-US" dirty="0"/>
              <a:t> username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passwordnya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login </a:t>
            </a:r>
            <a:r>
              <a:rPr lang="en-US" i="1" dirty="0" err="1"/>
              <a:t>autentifikasi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method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8" y="0"/>
            <a:ext cx="9404074" cy="6858000"/>
          </a:xfrm>
        </p:spPr>
      </p:pic>
    </p:spTree>
    <p:extLst>
      <p:ext uri="{BB962C8B-B14F-4D97-AF65-F5344CB8AC3E}">
        <p14:creationId xmlns:p14="http://schemas.microsoft.com/office/powerpoint/2010/main" val="3199902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27664"/>
            <a:ext cx="7626749" cy="3481456"/>
          </a:xfrm>
        </p:spPr>
      </p:pic>
    </p:spTree>
    <p:extLst>
      <p:ext uri="{BB962C8B-B14F-4D97-AF65-F5344CB8AC3E}">
        <p14:creationId xmlns:p14="http://schemas.microsoft.com/office/powerpoint/2010/main" val="1296365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102"/>
            <a:ext cx="9144000" cy="6943102"/>
          </a:xfrm>
        </p:spPr>
      </p:pic>
    </p:spTree>
    <p:extLst>
      <p:ext uri="{BB962C8B-B14F-4D97-AF65-F5344CB8AC3E}">
        <p14:creationId xmlns:p14="http://schemas.microsoft.com/office/powerpoint/2010/main" val="142085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825327" cy="3193424"/>
          </a:xfrm>
        </p:spPr>
      </p:pic>
    </p:spTree>
    <p:extLst>
      <p:ext uri="{BB962C8B-B14F-4D97-AF65-F5344CB8AC3E}">
        <p14:creationId xmlns:p14="http://schemas.microsoft.com/office/powerpoint/2010/main" val="2667066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06120"/>
            <a:ext cx="7251070" cy="4151071"/>
          </a:xfrm>
        </p:spPr>
      </p:pic>
    </p:spTree>
    <p:extLst>
      <p:ext uri="{BB962C8B-B14F-4D97-AF65-F5344CB8AC3E}">
        <p14:creationId xmlns:p14="http://schemas.microsoft.com/office/powerpoint/2010/main" val="1500635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10" y="404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dirty="0"/>
              <a:t>Latihan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9366"/>
            <a:ext cx="4248472" cy="323774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36912"/>
            <a:ext cx="4123556" cy="29470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1810" y="4653136"/>
            <a:ext cx="21560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Input.html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6056" y="5367908"/>
            <a:ext cx="21560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output.php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4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4B9B-8BA8-446A-B849-80900762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22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Tipe</a:t>
            </a:r>
            <a:r>
              <a:rPr lang="en-US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03187-C6B7-4255-9F16-F454AAC1C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7920880" cy="4968552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en-US" dirty="0"/>
              <a:t>Boolean</a:t>
            </a:r>
          </a:p>
          <a:p>
            <a:pPr marL="525780" indent="-457200">
              <a:buAutoNum type="arabicPeriod"/>
            </a:pPr>
            <a:r>
              <a:rPr lang="en-US" dirty="0"/>
              <a:t>Integer</a:t>
            </a:r>
          </a:p>
          <a:p>
            <a:pPr marL="525780" indent="-457200">
              <a:buAutoNum type="arabicPeriod"/>
            </a:pPr>
            <a:r>
              <a:rPr lang="en-US" dirty="0"/>
              <a:t>Double/Float/real</a:t>
            </a:r>
          </a:p>
          <a:p>
            <a:pPr marL="525780" indent="-457200">
              <a:buAutoNum type="arabicPeriod"/>
            </a:pPr>
            <a:r>
              <a:rPr lang="en-US" dirty="0"/>
              <a:t>String </a:t>
            </a:r>
          </a:p>
        </p:txBody>
      </p:sp>
    </p:spTree>
    <p:extLst>
      <p:ext uri="{BB962C8B-B14F-4D97-AF65-F5344CB8AC3E}">
        <p14:creationId xmlns:p14="http://schemas.microsoft.com/office/powerpoint/2010/main" val="33436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32DB-5AE5-4D1B-B6CA-ACA955ED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A7CE8-B4A4-4CE2-BC33-EA96E8B7E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err="1"/>
              <a:t>Tipe</a:t>
            </a:r>
            <a:r>
              <a:rPr lang="en-US" dirty="0"/>
              <a:t> Data Boolean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TRUE/FALSE </a:t>
            </a:r>
            <a:r>
              <a:rPr lang="en-US" dirty="0" err="1"/>
              <a:t>atau</a:t>
            </a:r>
            <a:r>
              <a:rPr lang="en-US" dirty="0"/>
              <a:t> BENAR/SALAH </a:t>
            </a:r>
            <a:r>
              <a:rPr lang="en-US" dirty="0" err="1"/>
              <a:t>atau</a:t>
            </a:r>
            <a:r>
              <a:rPr lang="en-US" dirty="0"/>
              <a:t> juga HIDUP/MATI,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</a:t>
            </a:r>
          </a:p>
          <a:p>
            <a:pPr marL="68580" indent="0" algn="just"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marL="68580" indent="0" algn="just">
              <a:buNone/>
            </a:pPr>
            <a:r>
              <a:rPr lang="en-US" dirty="0"/>
              <a:t>$lulus =TRUE </a:t>
            </a:r>
          </a:p>
        </p:txBody>
      </p:sp>
    </p:spTree>
    <p:extLst>
      <p:ext uri="{BB962C8B-B14F-4D97-AF65-F5344CB8AC3E}">
        <p14:creationId xmlns:p14="http://schemas.microsoft.com/office/powerpoint/2010/main" val="143534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6AA6C-A705-4AF6-8F2C-A6DC7E7C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Boolean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FFFC8-476C-4A3D-840A-D9B25CC2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7992888" cy="44198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Nama File : Boolean1.php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&lt;html&gt;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&lt;head&gt;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&lt;title&gt; Nilai-Nilai Boolean&lt;/title&gt;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&lt;/head&gt;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&lt;body&gt;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$</a:t>
            </a:r>
            <a:r>
              <a:rPr lang="en-US" dirty="0" err="1"/>
              <a:t>benar</a:t>
            </a:r>
            <a:r>
              <a:rPr lang="en-US" dirty="0"/>
              <a:t>=true;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$salah=false;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echo "</a:t>
            </a:r>
            <a:r>
              <a:rPr lang="en-US" dirty="0" err="1"/>
              <a:t>benar</a:t>
            </a:r>
            <a:r>
              <a:rPr lang="en-US" dirty="0"/>
              <a:t> = $</a:t>
            </a:r>
            <a:r>
              <a:rPr lang="en-US" dirty="0" err="1"/>
              <a:t>benar</a:t>
            </a:r>
            <a:r>
              <a:rPr lang="en-US" dirty="0"/>
              <a:t>, salah = $salah";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// </a:t>
            </a:r>
            <a:r>
              <a:rPr lang="en-US" dirty="0" err="1"/>
              <a:t>hasil</a:t>
            </a:r>
            <a:r>
              <a:rPr lang="en-US" dirty="0"/>
              <a:t> output: </a:t>
            </a:r>
            <a:r>
              <a:rPr lang="en-US" dirty="0" err="1"/>
              <a:t>benar</a:t>
            </a:r>
            <a:r>
              <a:rPr lang="en-US" dirty="0"/>
              <a:t> = 1, salah =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?&gt;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&lt;/body&gt;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99D513-3D93-4143-8301-CB2D5B221108}"/>
              </a:ext>
            </a:extLst>
          </p:cNvPr>
          <p:cNvSpPr/>
          <p:nvPr/>
        </p:nvSpPr>
        <p:spPr>
          <a:xfrm>
            <a:off x="5940152" y="1025371"/>
            <a:ext cx="2592288" cy="4898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b="1" dirty="0"/>
              <a:t>$</a:t>
            </a:r>
            <a:r>
              <a:rPr lang="en-US" b="1" dirty="0" err="1"/>
              <a:t>benar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1,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b="1" dirty="0"/>
              <a:t>$false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string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(</a:t>
            </a:r>
            <a:r>
              <a:rPr lang="en-US" dirty="0" err="1"/>
              <a:t>tanpa</a:t>
            </a:r>
            <a:r>
              <a:rPr lang="en-US" dirty="0"/>
              <a:t> output).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/>
              <a:t>echo</a:t>
            </a:r>
            <a:r>
              <a:rPr lang="en-US" dirty="0"/>
              <a:t>,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boolean</a:t>
            </a:r>
            <a:r>
              <a:rPr lang="en-US" dirty="0"/>
              <a:t> “</a:t>
            </a:r>
            <a:r>
              <a:rPr lang="en-US" i="1" dirty="0" err="1"/>
              <a:t>dipaksa</a:t>
            </a:r>
            <a:r>
              <a:rPr lang="en-US" dirty="0"/>
              <a:t>” </a:t>
            </a:r>
            <a:r>
              <a:rPr lang="en-US" dirty="0" err="1"/>
              <a:t>berganti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b="1" dirty="0"/>
              <a:t>string</a:t>
            </a:r>
            <a:r>
              <a:rPr lang="en-US" dirty="0"/>
              <a:t>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16319-5AFC-4BF6-828B-4263E65C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C9CD5-DD22-4BA5-A5AC-FA82DF310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en-US" dirty="0"/>
              <a:t>Integer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 </a:t>
            </a:r>
            <a:r>
              <a:rPr lang="en-US" dirty="0" err="1"/>
              <a:t>adalah</a:t>
            </a:r>
            <a:r>
              <a:rPr lang="en-US" dirty="0"/>
              <a:t> 100, 1283, 9999 </a:t>
            </a:r>
            <a:r>
              <a:rPr lang="en-US" dirty="0" err="1"/>
              <a:t>dst</a:t>
            </a:r>
            <a:r>
              <a:rPr lang="en-US" dirty="0"/>
              <a:t>. </a:t>
            </a:r>
            <a:r>
              <a:rPr lang="en-US" dirty="0" err="1"/>
              <a:t>tipe</a:t>
            </a:r>
            <a:r>
              <a:rPr lang="en-US" dirty="0"/>
              <a:t> data integer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di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di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terpotong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bilanga</a:t>
            </a:r>
            <a:r>
              <a:rPr lang="en-US" dirty="0"/>
              <a:t> 555,23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memasukan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integer 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555.</a:t>
            </a:r>
          </a:p>
        </p:txBody>
      </p:sp>
    </p:spTree>
    <p:extLst>
      <p:ext uri="{BB962C8B-B14F-4D97-AF65-F5344CB8AC3E}">
        <p14:creationId xmlns:p14="http://schemas.microsoft.com/office/powerpoint/2010/main" val="140042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3A14-E592-4AFA-9B8C-972DD1429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77200"/>
          </a:xfrm>
        </p:spPr>
        <p:txBody>
          <a:bodyPr>
            <a:normAutofit fontScale="90000"/>
          </a:bodyPr>
          <a:lstStyle/>
          <a:p>
            <a:r>
              <a:rPr lang="en-US" dirty="0"/>
              <a:t>Double/Float/real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1B57-201C-4BDC-8ED7-A22CE0CB8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Float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integer, </a:t>
            </a:r>
            <a:r>
              <a:rPr lang="en-US" dirty="0" err="1"/>
              <a:t>perbedaanya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integer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Doubles/Float/Real </a:t>
            </a:r>
            <a:r>
              <a:rPr lang="en-US" dirty="0" err="1"/>
              <a:t>kebalikanya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 </a:t>
            </a:r>
            <a:r>
              <a:rPr lang="en-US" dirty="0" err="1"/>
              <a:t>penilisanya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","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di </a:t>
            </a:r>
            <a:r>
              <a:rPr lang="en-US" dirty="0" err="1"/>
              <a:t>gantikan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"." (</a:t>
            </a:r>
            <a:r>
              <a:rPr lang="en-US" dirty="0" err="1"/>
              <a:t>titik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9322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75A4-C069-4CE7-A8F8-75C9AAE9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352B8-E0D5-4684-B950-89E47250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simbol</a:t>
            </a:r>
            <a:r>
              <a:rPr lang="en-US" dirty="0"/>
              <a:t>,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di </a:t>
            </a:r>
            <a:r>
              <a:rPr lang="en-US" dirty="0" err="1"/>
              <a:t>apit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kutip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89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64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Fungsi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&amp; </a:t>
            </a:r>
            <a:r>
              <a:rPr lang="en-US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b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di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36" y="2132856"/>
            <a:ext cx="7704856" cy="4032448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bahasa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menyediakan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variabel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berfungsi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menyimpan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suatu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di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dalamnya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dapat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diubah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sewaktu-waktu</a:t>
            </a:r>
            <a:r>
              <a:rPr lang="en-US" dirty="0"/>
              <a:t>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 variable dalam bahasa PHP diawali dengan tanda ( $ ) tanpa mempedulikan jenis nilai yang akan ditampungnya, baik karakter, integer, string, maupun bilangan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Double 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Boolean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Semuanya ditulis dalam bentuk yang mirip dan secara otomatis PHP akan selalu mengingat tipe data yang disimpan tersebut.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92088"/>
          </a:xfrm>
        </p:spPr>
        <p:txBody>
          <a:bodyPr/>
          <a:lstStyle/>
          <a:p>
            <a:r>
              <a:rPr lang="en-US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</a:t>
            </a:r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</a:t>
            </a:r>
            <a:r>
              <a:rPr 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Variabel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60840" cy="4608512"/>
          </a:xfrm>
        </p:spPr>
        <p:txBody>
          <a:bodyPr>
            <a:normAutofit/>
          </a:bodyPr>
          <a:lstStyle/>
          <a:p>
            <a:pPr marL="525463" indent="-457200" algn="just">
              <a:buAutoNum type="arabicPeriod"/>
            </a:pP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/ </a:t>
            </a:r>
            <a:r>
              <a:rPr lang="en-US" dirty="0" err="1"/>
              <a:t>Sudah</a:t>
            </a:r>
            <a:r>
              <a:rPr lang="en-US" dirty="0"/>
              <a:t>  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</a:t>
            </a:r>
            <a:r>
              <a:rPr lang="en-US" dirty="0" err="1"/>
              <a:t>Konstanta</a:t>
            </a:r>
            <a:r>
              <a:rPr lang="en-US" dirty="0"/>
              <a:t>).</a:t>
            </a:r>
          </a:p>
          <a:p>
            <a:pPr marL="525463" indent="-457200" algn="just">
              <a:buAutoNum type="arabicPeriod"/>
            </a:pPr>
            <a:endParaRPr lang="en-US" dirty="0"/>
          </a:p>
          <a:p>
            <a:pPr marL="525463" indent="-457200" algn="just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2746663"/>
            <a:ext cx="5832648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&lt;html&gt;</a:t>
            </a: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&lt;body&gt;</a:t>
            </a: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  &lt;?</a:t>
            </a:r>
            <a:r>
              <a:rPr lang="en-US" sz="2000" b="1" dirty="0" err="1">
                <a:solidFill>
                  <a:schemeClr val="accent3"/>
                </a:solidFill>
                <a:latin typeface="Bell MT" pitchFamily="18" charset="0"/>
              </a:rPr>
              <a:t>php</a:t>
            </a:r>
            <a:endParaRPr lang="en-US" sz="2000" b="1" dirty="0">
              <a:solidFill>
                <a:schemeClr val="accent3"/>
              </a:solidFill>
              <a:latin typeface="Bell MT" pitchFamily="18" charset="0"/>
            </a:endParaRP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   $</a:t>
            </a:r>
            <a:r>
              <a:rPr lang="en-US" sz="2000" b="1" dirty="0" err="1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= "A</a:t>
            </a:r>
            <a:r>
              <a:rPr lang="id-ID" sz="2000" b="1" dirty="0">
                <a:solidFill>
                  <a:schemeClr val="accent3"/>
                </a:solidFill>
                <a:latin typeface="Bell MT" pitchFamily="18" charset="0"/>
              </a:rPr>
              <a:t>ngky Febriansyah</a:t>
            </a: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";</a:t>
            </a: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   Print(" Hallo </a:t>
            </a:r>
            <a:r>
              <a:rPr lang="en-US" sz="2000" b="1" dirty="0" err="1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2000" b="1" dirty="0" err="1">
                <a:solidFill>
                  <a:schemeClr val="accent3"/>
                </a:solidFill>
                <a:latin typeface="Bell MT" pitchFamily="18" charset="0"/>
              </a:rPr>
              <a:t>saya</a:t>
            </a: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$</a:t>
            </a:r>
            <a:r>
              <a:rPr lang="en-US" sz="2000" b="1" dirty="0" err="1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");</a:t>
            </a: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   ?&gt;</a:t>
            </a: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&lt;/body&gt;</a:t>
            </a:r>
          </a:p>
          <a:p>
            <a:pPr marL="82550" lvl="2">
              <a:buNone/>
            </a:pPr>
            <a:r>
              <a:rPr lang="en-US" sz="2000" b="1" dirty="0">
                <a:solidFill>
                  <a:schemeClr val="accent3"/>
                </a:solidFill>
                <a:latin typeface="Bell MT" pitchFamily="18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604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1753</TotalTime>
  <Words>654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Bell MT</vt:lpstr>
      <vt:lpstr>Calibri</vt:lpstr>
      <vt:lpstr>Candara</vt:lpstr>
      <vt:lpstr>Century Gothic</vt:lpstr>
      <vt:lpstr>Wingdings 2</vt:lpstr>
      <vt:lpstr>Austin</vt:lpstr>
      <vt:lpstr>Komputer Aplikasi IT 2</vt:lpstr>
      <vt:lpstr>Tipe Data</vt:lpstr>
      <vt:lpstr>Boolean</vt:lpstr>
      <vt:lpstr>Contoh Boolean</vt:lpstr>
      <vt:lpstr>Integer</vt:lpstr>
      <vt:lpstr>Double/Float/real </vt:lpstr>
      <vt:lpstr>String</vt:lpstr>
      <vt:lpstr>Fungsi &amp; Penulisan  Variabel di PHP</vt:lpstr>
      <vt:lpstr>Macam – Macam Variabel</vt:lpstr>
      <vt:lpstr>PowerPoint Presentation</vt:lpstr>
      <vt:lpstr>Penjelasan Scrip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User</dc:creator>
  <cp:lastModifiedBy>Angky</cp:lastModifiedBy>
  <cp:revision>56</cp:revision>
  <dcterms:created xsi:type="dcterms:W3CDTF">2012-03-08T15:01:58Z</dcterms:created>
  <dcterms:modified xsi:type="dcterms:W3CDTF">2018-03-19T06:05:22Z</dcterms:modified>
</cp:coreProperties>
</file>