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8" r:id="rId1"/>
  </p:sldMasterIdLst>
  <p:notesMasterIdLst>
    <p:notesMasterId r:id="rId37"/>
  </p:notesMasterIdLst>
  <p:sldIdLst>
    <p:sldId id="256" r:id="rId2"/>
    <p:sldId id="315" r:id="rId3"/>
    <p:sldId id="316" r:id="rId4"/>
    <p:sldId id="317" r:id="rId5"/>
    <p:sldId id="284" r:id="rId6"/>
    <p:sldId id="259" r:id="rId7"/>
    <p:sldId id="313" r:id="rId8"/>
    <p:sldId id="285" r:id="rId9"/>
    <p:sldId id="287" r:id="rId10"/>
    <p:sldId id="314" r:id="rId11"/>
    <p:sldId id="318" r:id="rId12"/>
    <p:sldId id="319" r:id="rId13"/>
    <p:sldId id="320" r:id="rId14"/>
    <p:sldId id="321" r:id="rId15"/>
    <p:sldId id="322" r:id="rId16"/>
    <p:sldId id="323" r:id="rId17"/>
    <p:sldId id="324" r:id="rId18"/>
    <p:sldId id="325" r:id="rId19"/>
    <p:sldId id="286" r:id="rId20"/>
    <p:sldId id="288" r:id="rId21"/>
    <p:sldId id="290" r:id="rId22"/>
    <p:sldId id="291" r:id="rId23"/>
    <p:sldId id="292" r:id="rId24"/>
    <p:sldId id="293" r:id="rId25"/>
    <p:sldId id="294" r:id="rId26"/>
    <p:sldId id="295" r:id="rId27"/>
    <p:sldId id="297" r:id="rId28"/>
    <p:sldId id="298" r:id="rId29"/>
    <p:sldId id="299" r:id="rId30"/>
    <p:sldId id="300" r:id="rId31"/>
    <p:sldId id="301" r:id="rId32"/>
    <p:sldId id="302" r:id="rId33"/>
    <p:sldId id="305" r:id="rId34"/>
    <p:sldId id="306" r:id="rId35"/>
    <p:sldId id="326" r:id="rId36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52FA814-DFC3-420E-9C03-26CF6CE0A471}">
  <a:tblStyle styleId="{952FA814-DFC3-420E-9C03-26CF6CE0A471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721" autoAdjust="0"/>
    <p:restoredTop sz="94660"/>
  </p:normalViewPr>
  <p:slideViewPr>
    <p:cSldViewPr snapToGrid="0">
      <p:cViewPr>
        <p:scale>
          <a:sx n="60" d="100"/>
          <a:sy n="60" d="100"/>
        </p:scale>
        <p:origin x="1692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w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Char char="●"/>
              <a:defRPr sz="1100"/>
            </a:lvl1pPr>
            <a:lvl2pPr lvl="1">
              <a:spcBef>
                <a:spcPts val="0"/>
              </a:spcBef>
              <a:buChar char="○"/>
              <a:defRPr sz="1100"/>
            </a:lvl2pPr>
            <a:lvl3pPr lvl="2">
              <a:spcBef>
                <a:spcPts val="0"/>
              </a:spcBef>
              <a:buChar char="■"/>
              <a:defRPr sz="1100"/>
            </a:lvl3pPr>
            <a:lvl4pPr lvl="3">
              <a:spcBef>
                <a:spcPts val="0"/>
              </a:spcBef>
              <a:buChar char="●"/>
              <a:defRPr sz="1100"/>
            </a:lvl4pPr>
            <a:lvl5pPr lvl="4">
              <a:spcBef>
                <a:spcPts val="0"/>
              </a:spcBef>
              <a:buChar char="○"/>
              <a:defRPr sz="1100"/>
            </a:lvl5pPr>
            <a:lvl6pPr lvl="5">
              <a:spcBef>
                <a:spcPts val="0"/>
              </a:spcBef>
              <a:buChar char="■"/>
              <a:defRPr sz="1100"/>
            </a:lvl6pPr>
            <a:lvl7pPr lvl="6">
              <a:spcBef>
                <a:spcPts val="0"/>
              </a:spcBef>
              <a:buChar char="●"/>
              <a:defRPr sz="1100"/>
            </a:lvl7pPr>
            <a:lvl8pPr lvl="7">
              <a:spcBef>
                <a:spcPts val="0"/>
              </a:spcBef>
              <a:buChar char="○"/>
              <a:defRPr sz="1100"/>
            </a:lvl8pPr>
            <a:lvl9pPr lvl="8">
              <a:spcBef>
                <a:spcPts val="0"/>
              </a:spcBef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282909335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6506915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Shape 9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595772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>
            <a:spLocks noGrp="1"/>
          </p:cNvSpPr>
          <p:nvPr>
            <p:ph type="ctrTitle"/>
          </p:nvPr>
        </p:nvSpPr>
        <p:spPr>
          <a:xfrm>
            <a:off x="721425" y="3785246"/>
            <a:ext cx="5216700" cy="15465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Clr>
                <a:srgbClr val="2185C5"/>
              </a:buClr>
              <a:buSzPct val="100000"/>
              <a:defRPr sz="4800">
                <a:solidFill>
                  <a:srgbClr val="2185C5"/>
                </a:solidFill>
              </a:defRPr>
            </a:lvl1pPr>
            <a:lvl2pPr lvl="1">
              <a:spcBef>
                <a:spcPts val="0"/>
              </a:spcBef>
              <a:buClr>
                <a:srgbClr val="2185C5"/>
              </a:buClr>
              <a:buSzPct val="100000"/>
              <a:defRPr sz="4800">
                <a:solidFill>
                  <a:srgbClr val="2185C5"/>
                </a:solidFill>
              </a:defRPr>
            </a:lvl2pPr>
            <a:lvl3pPr lvl="2">
              <a:spcBef>
                <a:spcPts val="0"/>
              </a:spcBef>
              <a:buClr>
                <a:srgbClr val="2185C5"/>
              </a:buClr>
              <a:buSzPct val="100000"/>
              <a:defRPr sz="4800">
                <a:solidFill>
                  <a:srgbClr val="2185C5"/>
                </a:solidFill>
              </a:defRPr>
            </a:lvl3pPr>
            <a:lvl4pPr lvl="3">
              <a:spcBef>
                <a:spcPts val="0"/>
              </a:spcBef>
              <a:buClr>
                <a:srgbClr val="2185C5"/>
              </a:buClr>
              <a:buSzPct val="100000"/>
              <a:defRPr sz="4800">
                <a:solidFill>
                  <a:srgbClr val="2185C5"/>
                </a:solidFill>
              </a:defRPr>
            </a:lvl4pPr>
            <a:lvl5pPr lvl="4">
              <a:spcBef>
                <a:spcPts val="0"/>
              </a:spcBef>
              <a:buClr>
                <a:srgbClr val="2185C5"/>
              </a:buClr>
              <a:buSzPct val="100000"/>
              <a:defRPr sz="4800">
                <a:solidFill>
                  <a:srgbClr val="2185C5"/>
                </a:solidFill>
              </a:defRPr>
            </a:lvl5pPr>
            <a:lvl6pPr lvl="5">
              <a:spcBef>
                <a:spcPts val="0"/>
              </a:spcBef>
              <a:buClr>
                <a:srgbClr val="2185C5"/>
              </a:buClr>
              <a:buSzPct val="100000"/>
              <a:defRPr sz="4800">
                <a:solidFill>
                  <a:srgbClr val="2185C5"/>
                </a:solidFill>
              </a:defRPr>
            </a:lvl6pPr>
            <a:lvl7pPr lvl="6">
              <a:spcBef>
                <a:spcPts val="0"/>
              </a:spcBef>
              <a:buClr>
                <a:srgbClr val="2185C5"/>
              </a:buClr>
              <a:buSzPct val="100000"/>
              <a:defRPr sz="4800">
                <a:solidFill>
                  <a:srgbClr val="2185C5"/>
                </a:solidFill>
              </a:defRPr>
            </a:lvl7pPr>
            <a:lvl8pPr lvl="7">
              <a:spcBef>
                <a:spcPts val="0"/>
              </a:spcBef>
              <a:buClr>
                <a:srgbClr val="2185C5"/>
              </a:buClr>
              <a:buSzPct val="100000"/>
              <a:defRPr sz="4800">
                <a:solidFill>
                  <a:srgbClr val="2185C5"/>
                </a:solidFill>
              </a:defRPr>
            </a:lvl8pPr>
            <a:lvl9pPr lvl="8">
              <a:spcBef>
                <a:spcPts val="0"/>
              </a:spcBef>
              <a:buClr>
                <a:srgbClr val="2185C5"/>
              </a:buClr>
              <a:buSzPct val="100000"/>
              <a:defRPr sz="4800">
                <a:solidFill>
                  <a:srgbClr val="2185C5"/>
                </a:solidFill>
              </a:defRPr>
            </a:lvl9pPr>
          </a:lstStyle>
          <a:p>
            <a:endParaRPr/>
          </a:p>
        </p:txBody>
      </p:sp>
      <p:sp>
        <p:nvSpPr>
          <p:cNvPr id="10" name="Shape 10"/>
          <p:cNvSpPr/>
          <p:nvPr/>
        </p:nvSpPr>
        <p:spPr>
          <a:xfrm>
            <a:off x="5938246" y="3377550"/>
            <a:ext cx="721800" cy="102900"/>
          </a:xfrm>
          <a:prstGeom prst="rect">
            <a:avLst/>
          </a:prstGeom>
          <a:solidFill>
            <a:srgbClr val="FF9715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" name="Shape 11"/>
          <p:cNvSpPr/>
          <p:nvPr/>
        </p:nvSpPr>
        <p:spPr>
          <a:xfrm>
            <a:off x="6659861" y="3377550"/>
            <a:ext cx="721800" cy="102900"/>
          </a:xfrm>
          <a:prstGeom prst="rect">
            <a:avLst/>
          </a:prstGeom>
          <a:solidFill>
            <a:srgbClr val="F20253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" name="Shape 12"/>
          <p:cNvSpPr/>
          <p:nvPr/>
        </p:nvSpPr>
        <p:spPr>
          <a:xfrm>
            <a:off x="-1" y="3377550"/>
            <a:ext cx="721800" cy="102900"/>
          </a:xfrm>
          <a:prstGeom prst="rect">
            <a:avLst/>
          </a:prstGeom>
          <a:solidFill>
            <a:srgbClr val="7ECEFD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" name="Shape 13"/>
          <p:cNvSpPr/>
          <p:nvPr/>
        </p:nvSpPr>
        <p:spPr>
          <a:xfrm>
            <a:off x="721425" y="3377550"/>
            <a:ext cx="5216700" cy="102900"/>
          </a:xfrm>
          <a:prstGeom prst="rect">
            <a:avLst/>
          </a:prstGeom>
          <a:solidFill>
            <a:srgbClr val="2185C5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ubtitle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/>
          <p:nvPr/>
        </p:nvSpPr>
        <p:spPr>
          <a:xfrm>
            <a:off x="0" y="0"/>
            <a:ext cx="9144000" cy="5323800"/>
          </a:xfrm>
          <a:prstGeom prst="rect">
            <a:avLst/>
          </a:prstGeom>
          <a:solidFill>
            <a:srgbClr val="2185C5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ctrTitle"/>
          </p:nvPr>
        </p:nvSpPr>
        <p:spPr>
          <a:xfrm>
            <a:off x="685800" y="2111123"/>
            <a:ext cx="7772400" cy="15465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 algn="ctr" rtl="0">
              <a:spcBef>
                <a:spcPts val="0"/>
              </a:spcBef>
              <a:buClr>
                <a:srgbClr val="FFFFFF"/>
              </a:buClr>
              <a:buSzPct val="100000"/>
              <a:defRPr sz="4800">
                <a:solidFill>
                  <a:srgbClr val="FFFFFF"/>
                </a:solidFill>
              </a:defRPr>
            </a:lvl1pPr>
            <a:lvl2pPr lvl="1" algn="ctr" rtl="0">
              <a:spcBef>
                <a:spcPts val="0"/>
              </a:spcBef>
              <a:buClr>
                <a:srgbClr val="FFFFFF"/>
              </a:buClr>
              <a:buSzPct val="100000"/>
              <a:defRPr sz="4800">
                <a:solidFill>
                  <a:srgbClr val="FFFFFF"/>
                </a:solidFill>
              </a:defRPr>
            </a:lvl2pPr>
            <a:lvl3pPr lvl="2" algn="ctr" rtl="0">
              <a:spcBef>
                <a:spcPts val="0"/>
              </a:spcBef>
              <a:buClr>
                <a:srgbClr val="FFFFFF"/>
              </a:buClr>
              <a:buSzPct val="100000"/>
              <a:defRPr sz="4800">
                <a:solidFill>
                  <a:srgbClr val="FFFFFF"/>
                </a:solidFill>
              </a:defRPr>
            </a:lvl3pPr>
            <a:lvl4pPr lvl="3" algn="ctr" rtl="0">
              <a:spcBef>
                <a:spcPts val="0"/>
              </a:spcBef>
              <a:buClr>
                <a:srgbClr val="FFFFFF"/>
              </a:buClr>
              <a:buSzPct val="100000"/>
              <a:defRPr sz="4800">
                <a:solidFill>
                  <a:srgbClr val="FFFFFF"/>
                </a:solidFill>
              </a:defRPr>
            </a:lvl4pPr>
            <a:lvl5pPr lvl="4" algn="ctr" rtl="0">
              <a:spcBef>
                <a:spcPts val="0"/>
              </a:spcBef>
              <a:buClr>
                <a:srgbClr val="FFFFFF"/>
              </a:buClr>
              <a:buSzPct val="100000"/>
              <a:defRPr sz="4800">
                <a:solidFill>
                  <a:srgbClr val="FFFFFF"/>
                </a:solidFill>
              </a:defRPr>
            </a:lvl5pPr>
            <a:lvl6pPr lvl="5" algn="ctr" rtl="0">
              <a:spcBef>
                <a:spcPts val="0"/>
              </a:spcBef>
              <a:buClr>
                <a:srgbClr val="FFFFFF"/>
              </a:buClr>
              <a:buSzPct val="100000"/>
              <a:defRPr sz="4800">
                <a:solidFill>
                  <a:srgbClr val="FFFFFF"/>
                </a:solidFill>
              </a:defRPr>
            </a:lvl6pPr>
            <a:lvl7pPr lvl="6" algn="ctr" rtl="0">
              <a:spcBef>
                <a:spcPts val="0"/>
              </a:spcBef>
              <a:buClr>
                <a:srgbClr val="FFFFFF"/>
              </a:buClr>
              <a:buSzPct val="100000"/>
              <a:defRPr sz="4800">
                <a:solidFill>
                  <a:srgbClr val="FFFFFF"/>
                </a:solidFill>
              </a:defRPr>
            </a:lvl7pPr>
            <a:lvl8pPr lvl="7" algn="ctr" rtl="0">
              <a:spcBef>
                <a:spcPts val="0"/>
              </a:spcBef>
              <a:buClr>
                <a:srgbClr val="FFFFFF"/>
              </a:buClr>
              <a:buSzPct val="100000"/>
              <a:defRPr sz="4800">
                <a:solidFill>
                  <a:srgbClr val="FFFFFF"/>
                </a:solidFill>
              </a:defRPr>
            </a:lvl8pPr>
            <a:lvl9pPr lvl="8" algn="ctr" rtl="0">
              <a:spcBef>
                <a:spcPts val="0"/>
              </a:spcBef>
              <a:buClr>
                <a:srgbClr val="FFFFFF"/>
              </a:buClr>
              <a:buSzPct val="100000"/>
              <a:defRPr sz="4800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subTitle" idx="1"/>
          </p:nvPr>
        </p:nvSpPr>
        <p:spPr>
          <a:xfrm>
            <a:off x="685800" y="3786738"/>
            <a:ext cx="7772400" cy="10464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algn="ctr" rtl="0">
              <a:spcBef>
                <a:spcPts val="0"/>
              </a:spcBef>
              <a:buClr>
                <a:srgbClr val="FFFFFF"/>
              </a:buClr>
              <a:buSzPct val="100000"/>
              <a:buNone/>
              <a:defRPr sz="2400" b="1">
                <a:solidFill>
                  <a:srgbClr val="FFFFFF"/>
                </a:solidFill>
              </a:defRPr>
            </a:lvl1pPr>
            <a:lvl2pPr lvl="1" algn="ctr" rtl="0">
              <a:spcBef>
                <a:spcPts val="0"/>
              </a:spcBef>
              <a:buClr>
                <a:srgbClr val="FFFFFF"/>
              </a:buClr>
              <a:buNone/>
              <a:defRPr b="1">
                <a:solidFill>
                  <a:srgbClr val="FFFFFF"/>
                </a:solidFill>
              </a:defRPr>
            </a:lvl2pPr>
            <a:lvl3pPr lvl="2" algn="ctr" rtl="0">
              <a:spcBef>
                <a:spcPts val="0"/>
              </a:spcBef>
              <a:buClr>
                <a:srgbClr val="FFFFFF"/>
              </a:buClr>
              <a:buNone/>
              <a:defRPr b="1">
                <a:solidFill>
                  <a:srgbClr val="FFFFFF"/>
                </a:solidFill>
              </a:defRPr>
            </a:lvl3pPr>
            <a:lvl4pPr lvl="3" algn="ctr" rtl="0">
              <a:spcBef>
                <a:spcPts val="0"/>
              </a:spcBef>
              <a:buClr>
                <a:srgbClr val="FFFFFF"/>
              </a:buClr>
              <a:buSzPct val="100000"/>
              <a:buNone/>
              <a:defRPr sz="2400" b="1">
                <a:solidFill>
                  <a:srgbClr val="FFFFFF"/>
                </a:solidFill>
              </a:defRPr>
            </a:lvl4pPr>
            <a:lvl5pPr lvl="4" algn="ctr" rtl="0">
              <a:spcBef>
                <a:spcPts val="0"/>
              </a:spcBef>
              <a:buClr>
                <a:srgbClr val="FFFFFF"/>
              </a:buClr>
              <a:buSzPct val="100000"/>
              <a:buNone/>
              <a:defRPr sz="2400" b="1">
                <a:solidFill>
                  <a:srgbClr val="FFFFFF"/>
                </a:solidFill>
              </a:defRPr>
            </a:lvl5pPr>
            <a:lvl6pPr lvl="5" algn="ctr" rtl="0">
              <a:spcBef>
                <a:spcPts val="0"/>
              </a:spcBef>
              <a:buClr>
                <a:srgbClr val="FFFFFF"/>
              </a:buClr>
              <a:buSzPct val="100000"/>
              <a:buNone/>
              <a:defRPr sz="2400" b="1">
                <a:solidFill>
                  <a:srgbClr val="FFFFFF"/>
                </a:solidFill>
              </a:defRPr>
            </a:lvl6pPr>
            <a:lvl7pPr lvl="6" algn="ctr" rtl="0">
              <a:spcBef>
                <a:spcPts val="0"/>
              </a:spcBef>
              <a:buClr>
                <a:srgbClr val="FFFFFF"/>
              </a:buClr>
              <a:buSzPct val="100000"/>
              <a:buNone/>
              <a:defRPr sz="2400" b="1">
                <a:solidFill>
                  <a:srgbClr val="FFFFFF"/>
                </a:solidFill>
              </a:defRPr>
            </a:lvl7pPr>
            <a:lvl8pPr lvl="7" algn="ctr" rtl="0">
              <a:spcBef>
                <a:spcPts val="0"/>
              </a:spcBef>
              <a:buClr>
                <a:srgbClr val="FFFFFF"/>
              </a:buClr>
              <a:buSzPct val="100000"/>
              <a:buNone/>
              <a:defRPr sz="2400" b="1">
                <a:solidFill>
                  <a:srgbClr val="FFFFFF"/>
                </a:solidFill>
              </a:defRPr>
            </a:lvl8pPr>
            <a:lvl9pPr lvl="8" algn="ctr" rtl="0">
              <a:spcBef>
                <a:spcPts val="0"/>
              </a:spcBef>
              <a:buClr>
                <a:srgbClr val="FFFFFF"/>
              </a:buClr>
              <a:buSzPct val="100000"/>
              <a:buNone/>
              <a:defRPr sz="2400" b="1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18" name="Shape 18"/>
          <p:cNvSpPr/>
          <p:nvPr/>
        </p:nvSpPr>
        <p:spPr>
          <a:xfrm>
            <a:off x="3047704" y="5323800"/>
            <a:ext cx="3047700" cy="102900"/>
          </a:xfrm>
          <a:prstGeom prst="rect">
            <a:avLst/>
          </a:prstGeom>
          <a:solidFill>
            <a:srgbClr val="FF9715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9" name="Shape 19"/>
          <p:cNvSpPr/>
          <p:nvPr/>
        </p:nvSpPr>
        <p:spPr>
          <a:xfrm>
            <a:off x="6096271" y="5323800"/>
            <a:ext cx="3047700" cy="102900"/>
          </a:xfrm>
          <a:prstGeom prst="rect">
            <a:avLst/>
          </a:prstGeom>
          <a:solidFill>
            <a:srgbClr val="F20253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0" name="Shape 20"/>
          <p:cNvSpPr/>
          <p:nvPr/>
        </p:nvSpPr>
        <p:spPr>
          <a:xfrm>
            <a:off x="1" y="5323800"/>
            <a:ext cx="3047700" cy="102900"/>
          </a:xfrm>
          <a:prstGeom prst="rect">
            <a:avLst/>
          </a:prstGeom>
          <a:solidFill>
            <a:srgbClr val="7ECEFD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Quote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1710425" y="2882400"/>
            <a:ext cx="5723700" cy="10932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algn="ctr" rtl="0">
              <a:spcBef>
                <a:spcPts val="0"/>
              </a:spcBef>
              <a:defRPr i="1"/>
            </a:lvl1pPr>
            <a:lvl2pPr lvl="1" algn="ctr" rtl="0">
              <a:spcBef>
                <a:spcPts val="0"/>
              </a:spcBef>
              <a:defRPr i="1"/>
            </a:lvl2pPr>
            <a:lvl3pPr lvl="2" algn="ctr" rtl="0">
              <a:spcBef>
                <a:spcPts val="0"/>
              </a:spcBef>
              <a:defRPr i="1"/>
            </a:lvl3pPr>
            <a:lvl4pPr lvl="3" algn="ctr" rtl="0">
              <a:spcBef>
                <a:spcPts val="0"/>
              </a:spcBef>
              <a:defRPr i="1"/>
            </a:lvl4pPr>
            <a:lvl5pPr lvl="4" algn="ctr" rtl="0">
              <a:spcBef>
                <a:spcPts val="0"/>
              </a:spcBef>
              <a:defRPr i="1"/>
            </a:lvl5pPr>
            <a:lvl6pPr lvl="5" algn="ctr" rtl="0">
              <a:spcBef>
                <a:spcPts val="0"/>
              </a:spcBef>
              <a:defRPr i="1"/>
            </a:lvl6pPr>
            <a:lvl7pPr lvl="6" algn="ctr" rtl="0">
              <a:spcBef>
                <a:spcPts val="0"/>
              </a:spcBef>
              <a:defRPr i="1"/>
            </a:lvl7pPr>
            <a:lvl8pPr lvl="7" algn="ctr" rtl="0">
              <a:spcBef>
                <a:spcPts val="0"/>
              </a:spcBef>
              <a:defRPr i="1"/>
            </a:lvl8pPr>
            <a:lvl9pPr lvl="8" algn="ctr">
              <a:spcBef>
                <a:spcPts val="0"/>
              </a:spcBef>
              <a:defRPr i="1"/>
            </a:lvl9pPr>
          </a:lstStyle>
          <a:p>
            <a:endParaRPr/>
          </a:p>
        </p:txBody>
      </p:sp>
      <p:sp>
        <p:nvSpPr>
          <p:cNvPr id="23" name="Shape 23"/>
          <p:cNvSpPr txBox="1"/>
          <p:nvPr/>
        </p:nvSpPr>
        <p:spPr>
          <a:xfrm>
            <a:off x="3593400" y="1575225"/>
            <a:ext cx="1957200" cy="8715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sz="9600" b="1">
                <a:solidFill>
                  <a:srgbClr val="97ABBC"/>
                </a:solidFill>
              </a:rPr>
              <a:t>“</a:t>
            </a:r>
          </a:p>
        </p:txBody>
      </p:sp>
      <p:sp>
        <p:nvSpPr>
          <p:cNvPr id="24" name="Shape 24"/>
          <p:cNvSpPr/>
          <p:nvPr/>
        </p:nvSpPr>
        <p:spPr>
          <a:xfrm>
            <a:off x="5723283" y="2132900"/>
            <a:ext cx="1710300" cy="102900"/>
          </a:xfrm>
          <a:prstGeom prst="rect">
            <a:avLst/>
          </a:prstGeom>
          <a:solidFill>
            <a:srgbClr val="FF9715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5" name="Shape 25"/>
          <p:cNvSpPr/>
          <p:nvPr/>
        </p:nvSpPr>
        <p:spPr>
          <a:xfrm>
            <a:off x="7434177" y="2132900"/>
            <a:ext cx="1710300" cy="102900"/>
          </a:xfrm>
          <a:prstGeom prst="rect">
            <a:avLst/>
          </a:prstGeom>
          <a:solidFill>
            <a:srgbClr val="F20253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6" name="Shape 26"/>
          <p:cNvSpPr/>
          <p:nvPr/>
        </p:nvSpPr>
        <p:spPr>
          <a:xfrm>
            <a:off x="0" y="2132900"/>
            <a:ext cx="1710300" cy="102900"/>
          </a:xfrm>
          <a:prstGeom prst="rect">
            <a:avLst/>
          </a:prstGeom>
          <a:solidFill>
            <a:srgbClr val="7ECEFD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7" name="Shape 27"/>
          <p:cNvSpPr/>
          <p:nvPr/>
        </p:nvSpPr>
        <p:spPr>
          <a:xfrm>
            <a:off x="1710425" y="2132900"/>
            <a:ext cx="1710300" cy="102900"/>
          </a:xfrm>
          <a:prstGeom prst="rect">
            <a:avLst/>
          </a:prstGeom>
          <a:solidFill>
            <a:srgbClr val="2185C5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+ 1 column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893700" y="274650"/>
            <a:ext cx="6462600" cy="11430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893700" y="1831450"/>
            <a:ext cx="6462600" cy="47364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1" name="Shape 31"/>
          <p:cNvSpPr/>
          <p:nvPr/>
        </p:nvSpPr>
        <p:spPr>
          <a:xfrm>
            <a:off x="7356366" y="6755100"/>
            <a:ext cx="893700" cy="102900"/>
          </a:xfrm>
          <a:prstGeom prst="rect">
            <a:avLst/>
          </a:prstGeom>
          <a:solidFill>
            <a:srgbClr val="FF9715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2" name="Shape 32"/>
          <p:cNvSpPr/>
          <p:nvPr/>
        </p:nvSpPr>
        <p:spPr>
          <a:xfrm>
            <a:off x="8250312" y="6755100"/>
            <a:ext cx="893700" cy="102900"/>
          </a:xfrm>
          <a:prstGeom prst="rect">
            <a:avLst/>
          </a:prstGeom>
          <a:solidFill>
            <a:srgbClr val="F20253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3" name="Shape 33"/>
          <p:cNvSpPr/>
          <p:nvPr/>
        </p:nvSpPr>
        <p:spPr>
          <a:xfrm>
            <a:off x="0" y="6755100"/>
            <a:ext cx="893700" cy="102900"/>
          </a:xfrm>
          <a:prstGeom prst="rect">
            <a:avLst/>
          </a:prstGeom>
          <a:solidFill>
            <a:srgbClr val="7ECEFD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4" name="Shape 34"/>
          <p:cNvSpPr/>
          <p:nvPr/>
        </p:nvSpPr>
        <p:spPr>
          <a:xfrm>
            <a:off x="893710" y="6755100"/>
            <a:ext cx="6462600" cy="102900"/>
          </a:xfrm>
          <a:prstGeom prst="rect">
            <a:avLst/>
          </a:prstGeom>
          <a:solidFill>
            <a:srgbClr val="2185C5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+ 2 columns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>
            <a:spLocks noGrp="1"/>
          </p:cNvSpPr>
          <p:nvPr>
            <p:ph type="title"/>
          </p:nvPr>
        </p:nvSpPr>
        <p:spPr>
          <a:xfrm>
            <a:off x="893700" y="274650"/>
            <a:ext cx="6462600" cy="11430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body" idx="1"/>
          </p:nvPr>
        </p:nvSpPr>
        <p:spPr>
          <a:xfrm>
            <a:off x="893625" y="1600200"/>
            <a:ext cx="3136800" cy="49677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800"/>
            </a:lvl1pPr>
            <a:lvl2pPr lvl="1">
              <a:spcBef>
                <a:spcPts val="0"/>
              </a:spcBef>
              <a:buSzPct val="100000"/>
              <a:defRPr sz="1800"/>
            </a:lvl2pPr>
            <a:lvl3pPr lvl="2">
              <a:spcBef>
                <a:spcPts val="0"/>
              </a:spcBef>
              <a:buSzPct val="100000"/>
              <a:defRPr sz="1800"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body" idx="2"/>
          </p:nvPr>
        </p:nvSpPr>
        <p:spPr>
          <a:xfrm>
            <a:off x="4219456" y="1600200"/>
            <a:ext cx="3136800" cy="49677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800"/>
            </a:lvl1pPr>
            <a:lvl2pPr lvl="1">
              <a:spcBef>
                <a:spcPts val="0"/>
              </a:spcBef>
              <a:buSzPct val="100000"/>
              <a:defRPr sz="1800"/>
            </a:lvl2pPr>
            <a:lvl3pPr lvl="2">
              <a:spcBef>
                <a:spcPts val="0"/>
              </a:spcBef>
              <a:buSzPct val="100000"/>
              <a:defRPr sz="1800"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9" name="Shape 39"/>
          <p:cNvSpPr/>
          <p:nvPr/>
        </p:nvSpPr>
        <p:spPr>
          <a:xfrm>
            <a:off x="7356366" y="6755100"/>
            <a:ext cx="893700" cy="102900"/>
          </a:xfrm>
          <a:prstGeom prst="rect">
            <a:avLst/>
          </a:prstGeom>
          <a:solidFill>
            <a:srgbClr val="FF9715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0" name="Shape 40"/>
          <p:cNvSpPr/>
          <p:nvPr/>
        </p:nvSpPr>
        <p:spPr>
          <a:xfrm>
            <a:off x="8250312" y="6755100"/>
            <a:ext cx="893700" cy="102900"/>
          </a:xfrm>
          <a:prstGeom prst="rect">
            <a:avLst/>
          </a:prstGeom>
          <a:solidFill>
            <a:srgbClr val="F20253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1" name="Shape 41"/>
          <p:cNvSpPr/>
          <p:nvPr/>
        </p:nvSpPr>
        <p:spPr>
          <a:xfrm>
            <a:off x="0" y="6755100"/>
            <a:ext cx="893700" cy="102900"/>
          </a:xfrm>
          <a:prstGeom prst="rect">
            <a:avLst/>
          </a:prstGeom>
          <a:solidFill>
            <a:srgbClr val="7ECEFD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2" name="Shape 42"/>
          <p:cNvSpPr/>
          <p:nvPr/>
        </p:nvSpPr>
        <p:spPr>
          <a:xfrm>
            <a:off x="893710" y="6755100"/>
            <a:ext cx="6462600" cy="102900"/>
          </a:xfrm>
          <a:prstGeom prst="rect">
            <a:avLst/>
          </a:prstGeom>
          <a:solidFill>
            <a:srgbClr val="2185C5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/>
          <p:nvPr/>
        </p:nvSpPr>
        <p:spPr>
          <a:xfrm>
            <a:off x="7356366" y="6755100"/>
            <a:ext cx="893700" cy="102900"/>
          </a:xfrm>
          <a:prstGeom prst="rect">
            <a:avLst/>
          </a:prstGeom>
          <a:solidFill>
            <a:srgbClr val="FF9715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6" name="Shape 66"/>
          <p:cNvSpPr/>
          <p:nvPr/>
        </p:nvSpPr>
        <p:spPr>
          <a:xfrm>
            <a:off x="8250312" y="6755100"/>
            <a:ext cx="893700" cy="102900"/>
          </a:xfrm>
          <a:prstGeom prst="rect">
            <a:avLst/>
          </a:prstGeom>
          <a:solidFill>
            <a:srgbClr val="F20253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7" name="Shape 67"/>
          <p:cNvSpPr/>
          <p:nvPr/>
        </p:nvSpPr>
        <p:spPr>
          <a:xfrm>
            <a:off x="0" y="6755100"/>
            <a:ext cx="893700" cy="102900"/>
          </a:xfrm>
          <a:prstGeom prst="rect">
            <a:avLst/>
          </a:prstGeom>
          <a:solidFill>
            <a:srgbClr val="7ECEFD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8" name="Shape 68"/>
          <p:cNvSpPr/>
          <p:nvPr/>
        </p:nvSpPr>
        <p:spPr>
          <a:xfrm>
            <a:off x="893710" y="6755100"/>
            <a:ext cx="6462600" cy="102900"/>
          </a:xfrm>
          <a:prstGeom prst="rect">
            <a:avLst/>
          </a:prstGeom>
          <a:solidFill>
            <a:srgbClr val="2185C5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/>
          <a:lstStyle>
            <a:extLst/>
          </a:lstStyle>
          <a:p>
            <a:fld id="{8680B126-D9D7-45E3-84BC-9241D68F538C}" type="datetime1">
              <a:rPr lang="en-US" smtClean="0"/>
              <a:pPr/>
              <a:t>4/8/2018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/>
          <a:lstStyle>
            <a:extLst/>
          </a:lstStyle>
          <a:p>
            <a:r>
              <a:rPr lang="en-US" smtClean="0"/>
              <a:t>Rinaldi Munir/IF2151 Mat. Diskrit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/>
          <a:lstStyle>
            <a:extLst/>
          </a:lstStyle>
          <a:p>
            <a:fld id="{25806AC1-2C1B-4F5C-B910-90B12E376FB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4765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893700" y="274650"/>
            <a:ext cx="6462600" cy="1143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lvl="0">
              <a:spcBef>
                <a:spcPts val="0"/>
              </a:spcBef>
              <a:buClr>
                <a:srgbClr val="97ABBC"/>
              </a:buClr>
              <a:buSzPct val="100000"/>
              <a:buFont typeface="Raleway"/>
              <a:buNone/>
              <a:defRPr sz="3600">
                <a:solidFill>
                  <a:srgbClr val="97ABBC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>
              <a:spcBef>
                <a:spcPts val="0"/>
              </a:spcBef>
              <a:buClr>
                <a:srgbClr val="97ABBC"/>
              </a:buClr>
              <a:buSzPct val="100000"/>
              <a:buFont typeface="Raleway"/>
              <a:buNone/>
              <a:defRPr sz="3600">
                <a:solidFill>
                  <a:srgbClr val="97ABBC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lvl="2">
              <a:spcBef>
                <a:spcPts val="0"/>
              </a:spcBef>
              <a:buClr>
                <a:srgbClr val="97ABBC"/>
              </a:buClr>
              <a:buSzPct val="100000"/>
              <a:buFont typeface="Raleway"/>
              <a:buNone/>
              <a:defRPr sz="3600">
                <a:solidFill>
                  <a:srgbClr val="97ABBC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lvl="3">
              <a:spcBef>
                <a:spcPts val="0"/>
              </a:spcBef>
              <a:buClr>
                <a:srgbClr val="97ABBC"/>
              </a:buClr>
              <a:buSzPct val="100000"/>
              <a:buFont typeface="Raleway"/>
              <a:buNone/>
              <a:defRPr sz="3600">
                <a:solidFill>
                  <a:srgbClr val="97ABBC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lvl="4">
              <a:spcBef>
                <a:spcPts val="0"/>
              </a:spcBef>
              <a:buClr>
                <a:srgbClr val="97ABBC"/>
              </a:buClr>
              <a:buSzPct val="100000"/>
              <a:buFont typeface="Raleway"/>
              <a:buNone/>
              <a:defRPr sz="3600">
                <a:solidFill>
                  <a:srgbClr val="97ABBC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lvl="5">
              <a:spcBef>
                <a:spcPts val="0"/>
              </a:spcBef>
              <a:buClr>
                <a:srgbClr val="97ABBC"/>
              </a:buClr>
              <a:buSzPct val="100000"/>
              <a:buFont typeface="Raleway"/>
              <a:buNone/>
              <a:defRPr sz="3600">
                <a:solidFill>
                  <a:srgbClr val="97ABBC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lvl="6">
              <a:spcBef>
                <a:spcPts val="0"/>
              </a:spcBef>
              <a:buClr>
                <a:srgbClr val="97ABBC"/>
              </a:buClr>
              <a:buSzPct val="100000"/>
              <a:buFont typeface="Raleway"/>
              <a:buNone/>
              <a:defRPr sz="3600">
                <a:solidFill>
                  <a:srgbClr val="97ABBC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lvl="7">
              <a:spcBef>
                <a:spcPts val="0"/>
              </a:spcBef>
              <a:buClr>
                <a:srgbClr val="97ABBC"/>
              </a:buClr>
              <a:buSzPct val="100000"/>
              <a:buFont typeface="Raleway"/>
              <a:buNone/>
              <a:defRPr sz="3600">
                <a:solidFill>
                  <a:srgbClr val="97ABBC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lvl="8">
              <a:spcBef>
                <a:spcPts val="0"/>
              </a:spcBef>
              <a:buClr>
                <a:srgbClr val="97ABBC"/>
              </a:buClr>
              <a:buSzPct val="100000"/>
              <a:buFont typeface="Raleway"/>
              <a:buNone/>
              <a:defRPr sz="3600">
                <a:solidFill>
                  <a:srgbClr val="97ABBC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893700" y="1831450"/>
            <a:ext cx="6462600" cy="4736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600"/>
              </a:spcBef>
              <a:buClr>
                <a:srgbClr val="677480"/>
              </a:buClr>
              <a:buSzPct val="100000"/>
              <a:buFont typeface="Lato"/>
              <a:buChar char="▷"/>
              <a:defRPr sz="3000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>
              <a:spcBef>
                <a:spcPts val="480"/>
              </a:spcBef>
              <a:buClr>
                <a:srgbClr val="677480"/>
              </a:buClr>
              <a:buSzPct val="100000"/>
              <a:buFont typeface="Lato"/>
              <a:buChar char="○"/>
              <a:defRPr sz="2400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>
              <a:spcBef>
                <a:spcPts val="480"/>
              </a:spcBef>
              <a:buClr>
                <a:srgbClr val="677480"/>
              </a:buClr>
              <a:buSzPct val="100000"/>
              <a:buFont typeface="Lato"/>
              <a:buChar char="■"/>
              <a:defRPr sz="2400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>
              <a:spcBef>
                <a:spcPts val="360"/>
              </a:spcBef>
              <a:buClr>
                <a:srgbClr val="677480"/>
              </a:buClr>
              <a:buSzPct val="100000"/>
              <a:buFont typeface="Lato"/>
              <a:buChar char="●"/>
              <a:defRPr sz="1800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>
              <a:spcBef>
                <a:spcPts val="360"/>
              </a:spcBef>
              <a:buClr>
                <a:srgbClr val="677480"/>
              </a:buClr>
              <a:buSzPct val="100000"/>
              <a:buFont typeface="Lato"/>
              <a:buChar char="○"/>
              <a:defRPr sz="1800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>
              <a:spcBef>
                <a:spcPts val="360"/>
              </a:spcBef>
              <a:buClr>
                <a:srgbClr val="677480"/>
              </a:buClr>
              <a:buSzPct val="100000"/>
              <a:buFont typeface="Lato"/>
              <a:buChar char="■"/>
              <a:defRPr sz="1800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>
              <a:spcBef>
                <a:spcPts val="360"/>
              </a:spcBef>
              <a:buClr>
                <a:srgbClr val="677480"/>
              </a:buClr>
              <a:buSzPct val="100000"/>
              <a:buFont typeface="Lato"/>
              <a:buChar char="●"/>
              <a:defRPr sz="1800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>
              <a:spcBef>
                <a:spcPts val="360"/>
              </a:spcBef>
              <a:buClr>
                <a:srgbClr val="677480"/>
              </a:buClr>
              <a:buSzPct val="100000"/>
              <a:buFont typeface="Lato"/>
              <a:buChar char="○"/>
              <a:defRPr sz="1800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>
              <a:spcBef>
                <a:spcPts val="360"/>
              </a:spcBef>
              <a:buClr>
                <a:srgbClr val="677480"/>
              </a:buClr>
              <a:buSzPct val="100000"/>
              <a:buFont typeface="Lato"/>
              <a:buChar char="■"/>
              <a:defRPr sz="1800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6" r:id="rId6"/>
    <p:sldLayoutId id="2147483659" r:id="rId7"/>
  </p:sldLayoutIdLst>
  <p:transition>
    <p:fade/>
  </p:transition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7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4.doc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2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5.doc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3.e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6.doc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4.w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7.doc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5.w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8.doc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6.w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9.doc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17.w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10.doc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18.wm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11.doc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19.wmf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12.doc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20.wmf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13.doc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4.vml"/><Relationship Id="rId4" Type="http://schemas.openxmlformats.org/officeDocument/2006/relationships/image" Target="../media/image21.wmf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14.doc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5.vml"/><Relationship Id="rId4" Type="http://schemas.openxmlformats.org/officeDocument/2006/relationships/image" Target="../media/image22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15.doc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6.vml"/><Relationship Id="rId4" Type="http://schemas.openxmlformats.org/officeDocument/2006/relationships/image" Target="../media/image23.wmf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16.doc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7.vml"/><Relationship Id="rId4" Type="http://schemas.openxmlformats.org/officeDocument/2006/relationships/image" Target="../media/image24.wmf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17.doc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8.vml"/><Relationship Id="rId4" Type="http://schemas.openxmlformats.org/officeDocument/2006/relationships/image" Target="../media/image25.wmf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18.doc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9.vml"/><Relationship Id="rId4" Type="http://schemas.openxmlformats.org/officeDocument/2006/relationships/image" Target="../media/image26.wmf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19.doc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0.vml"/><Relationship Id="rId4" Type="http://schemas.openxmlformats.org/officeDocument/2006/relationships/image" Target="../media/image27.wmf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1.docx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1.vml"/><Relationship Id="rId4" Type="http://schemas.openxmlformats.org/officeDocument/2006/relationships/image" Target="../media/image28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1.doc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2.doc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3.doc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>
            <a:spLocks noGrp="1"/>
          </p:cNvSpPr>
          <p:nvPr>
            <p:ph type="ctrTitle"/>
          </p:nvPr>
        </p:nvSpPr>
        <p:spPr>
          <a:xfrm>
            <a:off x="435674" y="3785246"/>
            <a:ext cx="7608189" cy="15465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mtClean="0"/>
              <a:t>KARNAUGH MAP</a:t>
            </a:r>
            <a:br>
              <a:rPr lang="en" smtClean="0"/>
            </a:br>
            <a:r>
              <a:rPr lang="en" sz="3600" smtClean="0"/>
              <a:t>Penyederhanaan Fungsi Boolean</a:t>
            </a:r>
            <a:endParaRPr lang="en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90537" y="1909762"/>
            <a:ext cx="81915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Aft>
                <a:spcPts val="600"/>
              </a:spcAft>
              <a:buFont typeface="+mj-lt"/>
              <a:buAutoNum type="arabicPeriod"/>
            </a:pPr>
            <a:r>
              <a:rPr lang="id-ID" sz="2000" smtClean="0">
                <a:solidFill>
                  <a:schemeClr val="bg1">
                    <a:lumMod val="50000"/>
                  </a:schemeClr>
                </a:solidFill>
              </a:rPr>
              <a:t>Konversikan </a:t>
            </a:r>
            <a:r>
              <a:rPr lang="id-ID" sz="2000" dirty="0" smtClean="0">
                <a:solidFill>
                  <a:schemeClr val="bg1">
                    <a:lumMod val="50000"/>
                  </a:schemeClr>
                </a:solidFill>
              </a:rPr>
              <a:t>persamaan Boolean yang diketahui ke dalam bentuk persamaan SOP-nya (Sum of Product). Gunakan Tabel Kebenaran sebagai alat bantu.</a:t>
            </a:r>
            <a:endParaRPr lang="en-US" sz="2000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342900" lvl="0" indent="-342900">
              <a:spcAft>
                <a:spcPts val="600"/>
              </a:spcAft>
              <a:buFont typeface="+mj-lt"/>
              <a:buAutoNum type="arabicPeriod"/>
            </a:pPr>
            <a:r>
              <a:rPr lang="id-ID" sz="2000" dirty="0" smtClean="0">
                <a:solidFill>
                  <a:schemeClr val="bg1">
                    <a:lumMod val="50000"/>
                  </a:schemeClr>
                </a:solidFill>
              </a:rPr>
              <a:t>Gambarlah K-map, dengan jumlah sel = 2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 ^</a:t>
            </a:r>
            <a:r>
              <a:rPr lang="id-ID" sz="2000" dirty="0" smtClean="0">
                <a:solidFill>
                  <a:schemeClr val="bg1">
                    <a:lumMod val="50000"/>
                  </a:schemeClr>
                </a:solidFill>
              </a:rPr>
              <a:t> jumlah variabel input.</a:t>
            </a:r>
            <a:endParaRPr lang="en-US" sz="2000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342900" lvl="0" indent="-342900">
              <a:spcAft>
                <a:spcPts val="600"/>
              </a:spcAft>
              <a:buFont typeface="+mj-lt"/>
              <a:buAutoNum type="arabicPeriod"/>
            </a:pPr>
            <a:r>
              <a:rPr lang="id-ID" sz="2000" dirty="0" smtClean="0">
                <a:solidFill>
                  <a:schemeClr val="bg1">
                    <a:lumMod val="50000"/>
                  </a:schemeClr>
                </a:solidFill>
              </a:rPr>
              <a:t>Isi sel K-map sesuai dengan minterm pada Tabel Kebenaran.</a:t>
            </a:r>
            <a:endParaRPr lang="en-US" sz="2000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342900" lvl="0" indent="-342900">
              <a:spcAft>
                <a:spcPts val="600"/>
              </a:spcAft>
              <a:buFont typeface="+mj-lt"/>
              <a:buAutoNum type="arabicPeriod"/>
            </a:pPr>
            <a:r>
              <a:rPr lang="id-ID" sz="2000" dirty="0" smtClean="0">
                <a:solidFill>
                  <a:schemeClr val="bg1">
                    <a:lumMod val="50000"/>
                  </a:schemeClr>
                </a:solidFill>
              </a:rPr>
              <a:t>Cover minterm-minterm bernilai 1 yang berdekatan, dengan aturan :</a:t>
            </a:r>
            <a:endParaRPr lang="en-US" sz="1800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914400" lvl="1" indent="-457200">
              <a:spcAft>
                <a:spcPts val="600"/>
              </a:spcAft>
              <a:buFont typeface="+mj-lt"/>
              <a:buAutoNum type="alphaLcPeriod"/>
            </a:pPr>
            <a:r>
              <a:rPr lang="id-ID" sz="2000" dirty="0" smtClean="0">
                <a:solidFill>
                  <a:schemeClr val="bg1">
                    <a:lumMod val="50000"/>
                  </a:schemeClr>
                </a:solidFill>
              </a:rPr>
              <a:t>hanya minterm berdekatan secara vertikal atau horizontal yang boleh di-cover.</a:t>
            </a:r>
            <a:endParaRPr lang="en-US" sz="1800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800100" lvl="1" indent="-342900">
              <a:spcAft>
                <a:spcPts val="600"/>
              </a:spcAft>
              <a:buFont typeface="+mj-lt"/>
              <a:buAutoNum type="alphaLcPeriod"/>
            </a:pPr>
            <a:r>
              <a:rPr lang="id-ID" sz="2000" dirty="0" smtClean="0">
                <a:solidFill>
                  <a:schemeClr val="bg1">
                    <a:lumMod val="50000"/>
                  </a:schemeClr>
                </a:solidFill>
              </a:rPr>
              <a:t>Jumlah minterm berdekatan yang boleh di-cover adalah : 2. 4, 8, 16, 32</a:t>
            </a:r>
            <a:endParaRPr lang="en-US" sz="1800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342900" lvl="0" indent="-342900">
              <a:spcAft>
                <a:spcPts val="600"/>
              </a:spcAft>
              <a:buFont typeface="+mj-lt"/>
              <a:buAutoNum type="arabicPeriod"/>
            </a:pPr>
            <a:r>
              <a:rPr lang="id-ID" sz="2000" dirty="0" smtClean="0">
                <a:solidFill>
                  <a:schemeClr val="bg1">
                    <a:lumMod val="50000"/>
                  </a:schemeClr>
                </a:solidFill>
              </a:rPr>
              <a:t>Buat persamaan SOP baru sesuai dengan hasil peng-cover-an minterm</a:t>
            </a:r>
            <a:r>
              <a:rPr lang="id-ID" sz="2000" smtClean="0">
                <a:solidFill>
                  <a:schemeClr val="bg1">
                    <a:lumMod val="50000"/>
                  </a:schemeClr>
                </a:solidFill>
              </a:rPr>
              <a:t>. </a:t>
            </a:r>
            <a:endParaRPr lang="en-US" sz="1800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0" name="Rectangle 2"/>
          <p:cNvSpPr>
            <a:spLocks noGrp="1" noChangeArrowheads="1"/>
          </p:cNvSpPr>
          <p:nvPr>
            <p:ph type="title"/>
          </p:nvPr>
        </p:nvSpPr>
        <p:spPr>
          <a:xfrm>
            <a:off x="490536" y="560399"/>
            <a:ext cx="7924801" cy="1143000"/>
          </a:xfrm>
        </p:spPr>
        <p:txBody>
          <a:bodyPr/>
          <a:lstStyle/>
          <a:p>
            <a:r>
              <a:rPr lang="en-US" sz="2800"/>
              <a:t>Langkah-langkah dalam menggunakan K-map</a:t>
            </a:r>
          </a:p>
        </p:txBody>
      </p:sp>
    </p:spTree>
    <p:extLst>
      <p:ext uri="{BB962C8B-B14F-4D97-AF65-F5344CB8AC3E}">
        <p14:creationId xmlns:p14="http://schemas.microsoft.com/office/powerpoint/2010/main" val="683832670"/>
      </p:ext>
    </p:extLst>
  </p:cSld>
  <p:clrMapOvr>
    <a:masterClrMapping/>
  </p:clrMapOvr>
  <p:transition advTm="15000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8534400" y="5734050"/>
            <a:ext cx="609600" cy="520700"/>
          </a:xfrm>
          <a:prstGeom prst="rect">
            <a:avLst/>
          </a:prstGeom>
        </p:spPr>
        <p:txBody>
          <a:bodyPr/>
          <a:lstStyle/>
          <a:p>
            <a:fld id="{4A3A6FD6-3298-4E49-8A00-232EC63B9A58}" type="slidenum">
              <a:rPr lang="en-US" altLang="en-US" smtClean="0"/>
              <a:pPr/>
              <a:t>11</a:t>
            </a:fld>
            <a:endParaRPr lang="en-US" altLang="en-US"/>
          </a:p>
        </p:txBody>
      </p:sp>
      <p:pic>
        <p:nvPicPr>
          <p:cNvPr id="7577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69479" y="325820"/>
            <a:ext cx="6574521" cy="624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2967260"/>
              </p:ext>
            </p:extLst>
          </p:nvPr>
        </p:nvGraphicFramePr>
        <p:xfrm>
          <a:off x="169179" y="402020"/>
          <a:ext cx="2400300" cy="617220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457200"/>
                <a:gridCol w="609600"/>
                <a:gridCol w="533400"/>
                <a:gridCol w="800100"/>
              </a:tblGrid>
              <a:tr h="68580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chemeClr val="tx1"/>
                          </a:solidFill>
                        </a:rPr>
                        <a:t>Q</a:t>
                      </a:r>
                      <a:endParaRPr 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0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0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0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m0</a:t>
                      </a:r>
                      <a:endParaRPr lang="en-US" sz="2800" b="1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0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0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1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m1</a:t>
                      </a:r>
                      <a:endParaRPr lang="en-US" sz="2800" b="1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0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1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0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m2</a:t>
                      </a:r>
                      <a:endParaRPr lang="en-US" sz="2800" b="1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0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1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1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m3</a:t>
                      </a:r>
                      <a:endParaRPr lang="en-US" sz="2800" b="1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1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0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0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m4</a:t>
                      </a:r>
                      <a:endParaRPr lang="en-US" sz="2800" b="1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1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0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1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m5</a:t>
                      </a:r>
                      <a:endParaRPr lang="en-US" sz="2800" b="1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1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1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0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m6</a:t>
                      </a:r>
                      <a:endParaRPr lang="en-US" sz="2800" b="1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1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1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1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m7</a:t>
                      </a:r>
                      <a:endParaRPr lang="en-US" sz="2800" b="1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56457611"/>
      </p:ext>
    </p:extLst>
  </p:cSld>
  <p:clrMapOvr>
    <a:masterClrMapping/>
  </p:clrMapOvr>
  <p:transition advTm="15000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8534400" y="5734050"/>
            <a:ext cx="609600" cy="520700"/>
          </a:xfrm>
          <a:prstGeom prst="rect">
            <a:avLst/>
          </a:prstGeom>
        </p:spPr>
        <p:txBody>
          <a:bodyPr/>
          <a:lstStyle/>
          <a:p>
            <a:fld id="{4A3A6FD6-3298-4E49-8A00-232EC63B9A58}" type="slidenum">
              <a:rPr lang="en-US" altLang="en-US" smtClean="0"/>
              <a:pPr/>
              <a:t>12</a:t>
            </a:fld>
            <a:endParaRPr lang="en-US" altLang="en-US"/>
          </a:p>
        </p:txBody>
      </p:sp>
      <p:pic>
        <p:nvPicPr>
          <p:cNvPr id="7680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190500"/>
            <a:ext cx="8611467" cy="647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304362151"/>
      </p:ext>
    </p:extLst>
  </p:cSld>
  <p:clrMapOvr>
    <a:masterClrMapping/>
  </p:clrMapOvr>
  <p:transition advTm="15000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8534400" y="5734050"/>
            <a:ext cx="609600" cy="520700"/>
          </a:xfrm>
          <a:prstGeom prst="rect">
            <a:avLst/>
          </a:prstGeom>
        </p:spPr>
        <p:txBody>
          <a:bodyPr/>
          <a:lstStyle/>
          <a:p>
            <a:fld id="{4A3A6FD6-3298-4E49-8A00-232EC63B9A58}" type="slidenum">
              <a:rPr lang="en-US" altLang="en-US" smtClean="0"/>
              <a:pPr/>
              <a:t>13</a:t>
            </a:fld>
            <a:endParaRPr lang="en-US" altLang="en-US"/>
          </a:p>
        </p:txBody>
      </p:sp>
      <p:pic>
        <p:nvPicPr>
          <p:cNvPr id="778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0025" y="144854"/>
            <a:ext cx="8677275" cy="65226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117637489"/>
      </p:ext>
    </p:extLst>
  </p:cSld>
  <p:clrMapOvr>
    <a:masterClrMapping/>
  </p:clrMapOvr>
  <p:transition advTm="150000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22238"/>
            <a:ext cx="7543800" cy="639762"/>
          </a:xfrm>
        </p:spPr>
        <p:txBody>
          <a:bodyPr/>
          <a:lstStyle/>
          <a:p>
            <a:r>
              <a:rPr lang="en-US" dirty="0" err="1"/>
              <a:t>Peta</a:t>
            </a:r>
            <a:r>
              <a:rPr lang="en-US" dirty="0"/>
              <a:t> </a:t>
            </a:r>
            <a:r>
              <a:rPr lang="en-US" dirty="0" err="1"/>
              <a:t>Karnaugh</a:t>
            </a:r>
            <a:r>
              <a:rPr lang="en-US" dirty="0"/>
              <a:t> 3 </a:t>
            </a:r>
            <a:r>
              <a:rPr lang="en-US" dirty="0" err="1"/>
              <a:t>Peubah</a:t>
            </a:r>
            <a:endParaRPr lang="en-US" dirty="0"/>
          </a:p>
        </p:txBody>
      </p:sp>
      <p:graphicFrame>
        <p:nvGraphicFramePr>
          <p:cNvPr id="45062" name="Object 6"/>
          <p:cNvGraphicFramePr>
            <a:graphicFrameLocks noGrp="1" noChangeAspect="1"/>
          </p:cNvGraphicFramePr>
          <p:nvPr>
            <p:ph idx="4294967295"/>
          </p:nvPr>
        </p:nvGraphicFramePr>
        <p:xfrm>
          <a:off x="3352800" y="1790700"/>
          <a:ext cx="5791200" cy="422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25" name="Bitmap Image" r:id="rId3" imgW="2362530" imgH="1171429" progId="PBrush">
                  <p:embed/>
                </p:oleObj>
              </mc:Choice>
              <mc:Fallback>
                <p:oleObj name="Bitmap Image" r:id="rId3" imgW="2362530" imgH="1171429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1790700"/>
                        <a:ext cx="5791200" cy="4229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419100" y="685800"/>
            <a:ext cx="8229600" cy="64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</a:pPr>
            <a:r>
              <a:rPr lang="en-US" sz="3000" dirty="0" err="1"/>
              <a:t>Contoh</a:t>
            </a:r>
            <a:r>
              <a:rPr lang="en-US" sz="3000" dirty="0"/>
              <a:t> </a:t>
            </a:r>
            <a:r>
              <a:rPr lang="en-US" sz="3000" dirty="0" smtClean="0"/>
              <a:t>:</a:t>
            </a:r>
            <a:endParaRPr lang="en-US" sz="30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04800" y="1409703"/>
          <a:ext cx="2781300" cy="5295897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695325"/>
                <a:gridCol w="695325"/>
                <a:gridCol w="695325"/>
                <a:gridCol w="695325"/>
              </a:tblGrid>
              <a:tr h="588433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chemeClr val="tx1"/>
                          </a:solidFill>
                        </a:rPr>
                        <a:t>Q</a:t>
                      </a:r>
                      <a:endParaRPr 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588433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0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0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0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1</a:t>
                      </a:r>
                      <a:endParaRPr lang="en-US" sz="2800" b="1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588433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0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0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1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1</a:t>
                      </a:r>
                      <a:endParaRPr lang="en-US" sz="2800" b="1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588433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0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1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0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1</a:t>
                      </a:r>
                      <a:endParaRPr lang="en-US" sz="2800" b="1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588433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0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1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1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1</a:t>
                      </a:r>
                      <a:endParaRPr lang="en-US" sz="2800" b="1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588433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1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0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0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1</a:t>
                      </a:r>
                      <a:endParaRPr lang="en-US" sz="2800" b="1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588433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1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0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1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0</a:t>
                      </a:r>
                      <a:endParaRPr lang="en-US" sz="2800" b="1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588433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1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1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0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0</a:t>
                      </a:r>
                      <a:endParaRPr lang="en-US" sz="2800" b="1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588433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1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1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1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0</a:t>
                      </a:r>
                      <a:endParaRPr lang="en-US" sz="2800" b="1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8916493"/>
      </p:ext>
    </p:extLst>
  </p:cSld>
  <p:clrMapOvr>
    <a:masterClrMapping/>
  </p:clrMapOvr>
  <p:transition advTm="15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5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8534400" y="5734050"/>
            <a:ext cx="609600" cy="520700"/>
          </a:xfrm>
          <a:prstGeom prst="rect">
            <a:avLst/>
          </a:prstGeom>
        </p:spPr>
        <p:txBody>
          <a:bodyPr/>
          <a:lstStyle/>
          <a:p>
            <a:fld id="{4A3A6FD6-3298-4E49-8A00-232EC63B9A58}" type="slidenum">
              <a:rPr lang="en-US" altLang="en-US" smtClean="0"/>
              <a:pPr/>
              <a:t>15</a:t>
            </a:fld>
            <a:endParaRPr lang="en-US" altLang="en-US"/>
          </a:p>
        </p:txBody>
      </p:sp>
      <p:pic>
        <p:nvPicPr>
          <p:cNvPr id="788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0500" y="142875"/>
            <a:ext cx="8610600" cy="64808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659708233"/>
      </p:ext>
    </p:extLst>
  </p:cSld>
  <p:clrMapOvr>
    <a:masterClrMapping/>
  </p:clrMapOvr>
  <p:transition advTm="150000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8534400" y="5734050"/>
            <a:ext cx="609600" cy="520700"/>
          </a:xfrm>
          <a:prstGeom prst="rect">
            <a:avLst/>
          </a:prstGeom>
        </p:spPr>
        <p:txBody>
          <a:bodyPr/>
          <a:lstStyle/>
          <a:p>
            <a:fld id="{4A3A6FD6-3298-4E49-8A00-232EC63B9A58}" type="slidenum">
              <a:rPr lang="en-US" altLang="en-US" smtClean="0"/>
              <a:pPr/>
              <a:t>16</a:t>
            </a:fld>
            <a:endParaRPr lang="en-US" altLang="en-US"/>
          </a:p>
        </p:txBody>
      </p:sp>
      <p:pic>
        <p:nvPicPr>
          <p:cNvPr id="798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342900"/>
            <a:ext cx="8211790" cy="590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94640639"/>
      </p:ext>
    </p:extLst>
  </p:cSld>
  <p:clrMapOvr>
    <a:masterClrMapping/>
  </p:clrMapOvr>
  <p:transition advTm="150000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8534400" y="5734050"/>
            <a:ext cx="609600" cy="520700"/>
          </a:xfrm>
          <a:prstGeom prst="rect">
            <a:avLst/>
          </a:prstGeom>
        </p:spPr>
        <p:txBody>
          <a:bodyPr/>
          <a:lstStyle/>
          <a:p>
            <a:fld id="{4A3A6FD6-3298-4E49-8A00-232EC63B9A58}" type="slidenum">
              <a:rPr lang="en-US" altLang="en-US" smtClean="0"/>
              <a:pPr/>
              <a:t>17</a:t>
            </a:fld>
            <a:endParaRPr lang="en-US" altLang="en-US"/>
          </a:p>
        </p:txBody>
      </p:sp>
      <p:pic>
        <p:nvPicPr>
          <p:cNvPr id="808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219075"/>
            <a:ext cx="7897644" cy="587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685636339"/>
      </p:ext>
    </p:extLst>
  </p:cSld>
  <p:clrMapOvr>
    <a:masterClrMapping/>
  </p:clrMapOvr>
  <p:transition advTm="150000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8534400" y="5734050"/>
            <a:ext cx="609600" cy="520700"/>
          </a:xfrm>
          <a:prstGeom prst="rect">
            <a:avLst/>
          </a:prstGeom>
        </p:spPr>
        <p:txBody>
          <a:bodyPr/>
          <a:lstStyle/>
          <a:p>
            <a:fld id="{4A3A6FD6-3298-4E49-8A00-232EC63B9A58}" type="slidenum">
              <a:rPr lang="en-US" altLang="en-US" smtClean="0"/>
              <a:pPr/>
              <a:t>18</a:t>
            </a:fld>
            <a:endParaRPr lang="en-US" altLang="en-US"/>
          </a:p>
        </p:txBody>
      </p:sp>
      <p:pic>
        <p:nvPicPr>
          <p:cNvPr id="819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6700" y="171450"/>
            <a:ext cx="8404904" cy="626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356833798"/>
      </p:ext>
    </p:extLst>
  </p:cSld>
  <p:clrMapOvr>
    <a:masterClrMapping/>
  </p:clrMapOvr>
  <p:transition advTm="150000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0964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555038" y="6556375"/>
            <a:ext cx="588962" cy="228600"/>
          </a:xfrm>
          <a:prstGeom prst="rect">
            <a:avLst/>
          </a:prstGeom>
          <a:noFill/>
        </p:spPr>
        <p:txBody>
          <a:bodyPr>
            <a:normAutofit fontScale="77500" lnSpcReduction="20000"/>
          </a:bodyPr>
          <a:lstStyle/>
          <a:p>
            <a:fld id="{E68DC2F2-54D6-45F2-ADC0-4AA298DBF629}" type="slidenum">
              <a:rPr lang="en-GB" smtClean="0"/>
              <a:pPr/>
              <a:t>19</a:t>
            </a:fld>
            <a:endParaRPr lang="en-GB" smtClean="0"/>
          </a:p>
        </p:txBody>
      </p:sp>
      <p:graphicFrame>
        <p:nvGraphicFramePr>
          <p:cNvPr id="4096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94637307"/>
              </p:ext>
            </p:extLst>
          </p:nvPr>
        </p:nvGraphicFramePr>
        <p:xfrm>
          <a:off x="1081087" y="1363662"/>
          <a:ext cx="7239000" cy="5421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" name="Document" r:id="rId3" imgW="5632920" imgH="4217400" progId="Word.Document.8">
                  <p:embed/>
                </p:oleObj>
              </mc:Choice>
              <mc:Fallback>
                <p:oleObj name="Document" r:id="rId3" imgW="5632920" imgH="421740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81087" y="1363662"/>
                        <a:ext cx="7239000" cy="5421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12479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1271587" y="2896688"/>
            <a:ext cx="6805475" cy="1093200"/>
          </a:xfrm>
        </p:spPr>
        <p:txBody>
          <a:bodyPr/>
          <a:lstStyle/>
          <a:p>
            <a:pPr>
              <a:buNone/>
            </a:pPr>
            <a:r>
              <a:rPr lang="en-US" smtClean="0"/>
              <a:t>Penyederhaan fungsi Boolean adalah cara untuk mengurangi jumlah literal tanpa mengubah nilai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95939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2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555038" y="6556375"/>
            <a:ext cx="588962" cy="228600"/>
          </a:xfrm>
          <a:prstGeom prst="rect">
            <a:avLst/>
          </a:prstGeom>
          <a:noFill/>
        </p:spPr>
        <p:txBody>
          <a:bodyPr>
            <a:normAutofit fontScale="77500" lnSpcReduction="20000"/>
          </a:bodyPr>
          <a:lstStyle/>
          <a:p>
            <a:fld id="{73001AED-F281-4D73-AA21-7F9E2D86E83C}" type="slidenum">
              <a:rPr lang="en-GB" smtClean="0"/>
              <a:pPr/>
              <a:t>20</a:t>
            </a:fld>
            <a:endParaRPr lang="en-GB" smtClean="0"/>
          </a:p>
        </p:txBody>
      </p:sp>
      <p:graphicFrame>
        <p:nvGraphicFramePr>
          <p:cNvPr id="4301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34044919"/>
              </p:ext>
            </p:extLst>
          </p:nvPr>
        </p:nvGraphicFramePr>
        <p:xfrm>
          <a:off x="1151376" y="1372092"/>
          <a:ext cx="6652555" cy="69048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7" name="Document" r:id="rId3" imgW="5649762" imgH="5766141" progId="Word.Document.8">
                  <p:embed/>
                </p:oleObj>
              </mc:Choice>
              <mc:Fallback>
                <p:oleObj name="Document" r:id="rId3" imgW="5649762" imgH="5766141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51376" y="1372092"/>
                        <a:ext cx="6652555" cy="690480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48481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0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555038" y="6556375"/>
            <a:ext cx="588962" cy="228600"/>
          </a:xfrm>
          <a:prstGeom prst="rect">
            <a:avLst/>
          </a:prstGeom>
          <a:noFill/>
        </p:spPr>
        <p:txBody>
          <a:bodyPr>
            <a:normAutofit fontScale="77500" lnSpcReduction="20000"/>
          </a:bodyPr>
          <a:lstStyle/>
          <a:p>
            <a:fld id="{56302B16-B55B-4C42-AA4D-073CC7C7F2D8}" type="slidenum">
              <a:rPr lang="en-GB" smtClean="0"/>
              <a:pPr/>
              <a:t>21</a:t>
            </a:fld>
            <a:endParaRPr lang="en-GB" smtClean="0"/>
          </a:p>
        </p:txBody>
      </p:sp>
      <p:graphicFrame>
        <p:nvGraphicFramePr>
          <p:cNvPr id="45058" name="Object 4"/>
          <p:cNvGraphicFramePr>
            <a:graphicFrameLocks noChangeAspect="1"/>
          </p:cNvGraphicFramePr>
          <p:nvPr/>
        </p:nvGraphicFramePr>
        <p:xfrm>
          <a:off x="1219200" y="1143000"/>
          <a:ext cx="7620000" cy="3852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5" name="Document" r:id="rId3" imgW="5632920" imgH="2847960" progId="Word.Document.8">
                  <p:embed/>
                </p:oleObj>
              </mc:Choice>
              <mc:Fallback>
                <p:oleObj name="Document" r:id="rId3" imgW="5632920" imgH="284796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1143000"/>
                        <a:ext cx="7620000" cy="3852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74537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4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555038" y="6556375"/>
            <a:ext cx="588962" cy="228600"/>
          </a:xfrm>
          <a:prstGeom prst="rect">
            <a:avLst/>
          </a:prstGeom>
          <a:noFill/>
        </p:spPr>
        <p:txBody>
          <a:bodyPr>
            <a:normAutofit fontScale="77500" lnSpcReduction="20000"/>
          </a:bodyPr>
          <a:lstStyle/>
          <a:p>
            <a:fld id="{C20CADCF-5E81-4A3E-99E9-36F510E96F9C}" type="slidenum">
              <a:rPr lang="en-GB" smtClean="0"/>
              <a:pPr/>
              <a:t>22</a:t>
            </a:fld>
            <a:endParaRPr lang="en-GB" smtClean="0"/>
          </a:p>
        </p:txBody>
      </p:sp>
      <p:graphicFrame>
        <p:nvGraphicFramePr>
          <p:cNvPr id="46082" name="Object 4"/>
          <p:cNvGraphicFramePr>
            <a:graphicFrameLocks noChangeAspect="1"/>
          </p:cNvGraphicFramePr>
          <p:nvPr/>
        </p:nvGraphicFramePr>
        <p:xfrm>
          <a:off x="1143000" y="1066800"/>
          <a:ext cx="7696200" cy="4448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9" name="Document" r:id="rId3" imgW="5632920" imgH="3256560" progId="Word.Document.8">
                  <p:embed/>
                </p:oleObj>
              </mc:Choice>
              <mc:Fallback>
                <p:oleObj name="Document" r:id="rId3" imgW="5632920" imgH="325656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1066800"/>
                        <a:ext cx="7696200" cy="4448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09315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8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555038" y="6556375"/>
            <a:ext cx="588962" cy="228600"/>
          </a:xfrm>
          <a:prstGeom prst="rect">
            <a:avLst/>
          </a:prstGeom>
          <a:noFill/>
        </p:spPr>
        <p:txBody>
          <a:bodyPr>
            <a:normAutofit fontScale="77500" lnSpcReduction="20000"/>
          </a:bodyPr>
          <a:lstStyle/>
          <a:p>
            <a:fld id="{6929B61E-F97C-4386-9AF3-EBA572F0D835}" type="slidenum">
              <a:rPr lang="en-GB" smtClean="0"/>
              <a:pPr/>
              <a:t>23</a:t>
            </a:fld>
            <a:endParaRPr lang="en-GB" smtClean="0"/>
          </a:p>
        </p:txBody>
      </p:sp>
      <p:graphicFrame>
        <p:nvGraphicFramePr>
          <p:cNvPr id="47106" name="Object 4"/>
          <p:cNvGraphicFramePr>
            <a:graphicFrameLocks noChangeAspect="1"/>
          </p:cNvGraphicFramePr>
          <p:nvPr/>
        </p:nvGraphicFramePr>
        <p:xfrm>
          <a:off x="1066800" y="1066800"/>
          <a:ext cx="7772400" cy="4010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2" name="Document" r:id="rId3" imgW="5632920" imgH="2906280" progId="Word.Document.8">
                  <p:embed/>
                </p:oleObj>
              </mc:Choice>
              <mc:Fallback>
                <p:oleObj name="Document" r:id="rId3" imgW="5632920" imgH="290628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1066800"/>
                        <a:ext cx="7772400" cy="4010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64656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2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555038" y="6556375"/>
            <a:ext cx="588962" cy="228600"/>
          </a:xfrm>
          <a:prstGeom prst="rect">
            <a:avLst/>
          </a:prstGeom>
          <a:noFill/>
        </p:spPr>
        <p:txBody>
          <a:bodyPr>
            <a:normAutofit fontScale="77500" lnSpcReduction="20000"/>
          </a:bodyPr>
          <a:lstStyle/>
          <a:p>
            <a:fld id="{DA5B926D-CC81-43FC-BA94-73983D46FE4F}" type="slidenum">
              <a:rPr lang="en-GB" smtClean="0"/>
              <a:pPr/>
              <a:t>24</a:t>
            </a:fld>
            <a:endParaRPr lang="en-GB" smtClean="0"/>
          </a:p>
        </p:txBody>
      </p:sp>
      <p:graphicFrame>
        <p:nvGraphicFramePr>
          <p:cNvPr id="48130" name="Object 4"/>
          <p:cNvGraphicFramePr>
            <a:graphicFrameLocks noChangeAspect="1"/>
          </p:cNvGraphicFramePr>
          <p:nvPr/>
        </p:nvGraphicFramePr>
        <p:xfrm>
          <a:off x="1066800" y="838200"/>
          <a:ext cx="7848600" cy="4578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6" name="Document" r:id="rId3" imgW="5632920" imgH="3286080" progId="Word.Document.8">
                  <p:embed/>
                </p:oleObj>
              </mc:Choice>
              <mc:Fallback>
                <p:oleObj name="Document" r:id="rId3" imgW="5632920" imgH="328608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838200"/>
                        <a:ext cx="7848600" cy="4578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87443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555038" y="6556375"/>
            <a:ext cx="588962" cy="228600"/>
          </a:xfrm>
          <a:prstGeom prst="rect">
            <a:avLst/>
          </a:prstGeom>
          <a:noFill/>
        </p:spPr>
        <p:txBody>
          <a:bodyPr>
            <a:normAutofit fontScale="77500" lnSpcReduction="20000"/>
          </a:bodyPr>
          <a:lstStyle/>
          <a:p>
            <a:fld id="{DEA433F6-953F-40D3-B6CF-90E1DD46E94D}" type="slidenum">
              <a:rPr lang="en-GB" smtClean="0"/>
              <a:pPr/>
              <a:t>25</a:t>
            </a:fld>
            <a:endParaRPr lang="en-GB" smtClean="0"/>
          </a:p>
        </p:txBody>
      </p:sp>
      <p:graphicFrame>
        <p:nvGraphicFramePr>
          <p:cNvPr id="49154" name="Object 4"/>
          <p:cNvGraphicFramePr>
            <a:graphicFrameLocks noChangeAspect="1"/>
          </p:cNvGraphicFramePr>
          <p:nvPr/>
        </p:nvGraphicFramePr>
        <p:xfrm>
          <a:off x="1143000" y="762000"/>
          <a:ext cx="7696200" cy="4130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0" name="Document" r:id="rId3" imgW="5632920" imgH="3022920" progId="Word.Document.8">
                  <p:embed/>
                </p:oleObj>
              </mc:Choice>
              <mc:Fallback>
                <p:oleObj name="Document" r:id="rId3" imgW="5632920" imgH="302292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762000"/>
                        <a:ext cx="7696200" cy="4130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60809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0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555038" y="6556375"/>
            <a:ext cx="588962" cy="228600"/>
          </a:xfrm>
          <a:prstGeom prst="rect">
            <a:avLst/>
          </a:prstGeom>
          <a:noFill/>
        </p:spPr>
        <p:txBody>
          <a:bodyPr>
            <a:normAutofit fontScale="77500" lnSpcReduction="20000"/>
          </a:bodyPr>
          <a:lstStyle/>
          <a:p>
            <a:fld id="{6A3D217B-93BD-4CA3-B4BD-925D07A22A0A}" type="slidenum">
              <a:rPr lang="en-GB" smtClean="0"/>
              <a:pPr/>
              <a:t>26</a:t>
            </a:fld>
            <a:endParaRPr lang="en-GB" smtClean="0"/>
          </a:p>
        </p:txBody>
      </p:sp>
      <p:graphicFrame>
        <p:nvGraphicFramePr>
          <p:cNvPr id="50178" name="Object 4"/>
          <p:cNvGraphicFramePr>
            <a:graphicFrameLocks noChangeAspect="1"/>
          </p:cNvGraphicFramePr>
          <p:nvPr/>
        </p:nvGraphicFramePr>
        <p:xfrm>
          <a:off x="609600" y="1143000"/>
          <a:ext cx="7467600" cy="4125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4" name="Document" r:id="rId3" imgW="5632920" imgH="3111480" progId="Word.Document.8">
                  <p:embed/>
                </p:oleObj>
              </mc:Choice>
              <mc:Fallback>
                <p:oleObj name="Document" r:id="rId3" imgW="5632920" imgH="311148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1143000"/>
                        <a:ext cx="7467600" cy="4125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58676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8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555038" y="6556375"/>
            <a:ext cx="588962" cy="228600"/>
          </a:xfrm>
          <a:prstGeom prst="rect">
            <a:avLst/>
          </a:prstGeom>
          <a:noFill/>
        </p:spPr>
        <p:txBody>
          <a:bodyPr>
            <a:normAutofit fontScale="77500" lnSpcReduction="20000"/>
          </a:bodyPr>
          <a:lstStyle/>
          <a:p>
            <a:fld id="{089275D6-2CD9-4AA6-8182-FA871A1A823E}" type="slidenum">
              <a:rPr lang="en-GB" smtClean="0"/>
              <a:pPr/>
              <a:t>27</a:t>
            </a:fld>
            <a:endParaRPr lang="en-GB" smtClean="0"/>
          </a:p>
        </p:txBody>
      </p:sp>
      <p:graphicFrame>
        <p:nvGraphicFramePr>
          <p:cNvPr id="52226" name="Object 4"/>
          <p:cNvGraphicFramePr>
            <a:graphicFrameLocks noChangeAspect="1"/>
          </p:cNvGraphicFramePr>
          <p:nvPr/>
        </p:nvGraphicFramePr>
        <p:xfrm>
          <a:off x="609600" y="768350"/>
          <a:ext cx="7543800" cy="4870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2" name="Document" r:id="rId3" imgW="5632920" imgH="3637080" progId="Word.Document.8">
                  <p:embed/>
                </p:oleObj>
              </mc:Choice>
              <mc:Fallback>
                <p:oleObj name="Document" r:id="rId3" imgW="5632920" imgH="363708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768350"/>
                        <a:ext cx="7543800" cy="4870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7529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2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555038" y="6556375"/>
            <a:ext cx="588962" cy="228600"/>
          </a:xfrm>
          <a:prstGeom prst="rect">
            <a:avLst/>
          </a:prstGeom>
          <a:noFill/>
        </p:spPr>
        <p:txBody>
          <a:bodyPr>
            <a:normAutofit fontScale="77500" lnSpcReduction="20000"/>
          </a:bodyPr>
          <a:lstStyle/>
          <a:p>
            <a:fld id="{D2F9AB65-B06D-4CAE-9D93-79187E5EFDD0}" type="slidenum">
              <a:rPr lang="en-GB" smtClean="0"/>
              <a:pPr/>
              <a:t>28</a:t>
            </a:fld>
            <a:endParaRPr lang="en-GB" smtClean="0"/>
          </a:p>
        </p:txBody>
      </p:sp>
      <p:graphicFrame>
        <p:nvGraphicFramePr>
          <p:cNvPr id="53250" name="Object 4"/>
          <p:cNvGraphicFramePr>
            <a:graphicFrameLocks noChangeAspect="1"/>
          </p:cNvGraphicFramePr>
          <p:nvPr/>
        </p:nvGraphicFramePr>
        <p:xfrm>
          <a:off x="1066800" y="990600"/>
          <a:ext cx="7696200" cy="3930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6" name="Document" r:id="rId3" imgW="5632920" imgH="2877120" progId="Word.Document.8">
                  <p:embed/>
                </p:oleObj>
              </mc:Choice>
              <mc:Fallback>
                <p:oleObj name="Document" r:id="rId3" imgW="5632920" imgH="287712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990600"/>
                        <a:ext cx="7696200" cy="3930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89456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555038" y="6556375"/>
            <a:ext cx="588962" cy="228600"/>
          </a:xfrm>
          <a:prstGeom prst="rect">
            <a:avLst/>
          </a:prstGeom>
          <a:noFill/>
        </p:spPr>
        <p:txBody>
          <a:bodyPr/>
          <a:lstStyle/>
          <a:p>
            <a:fld id="{597B4366-95A8-4549-B5A2-5E73F3F88A0B}" type="slidenum">
              <a:rPr lang="en-GB" smtClean="0"/>
              <a:pPr/>
              <a:t>29</a:t>
            </a:fld>
            <a:endParaRPr lang="en-GB" smtClean="0"/>
          </a:p>
        </p:txBody>
      </p:sp>
      <p:graphicFrame>
        <p:nvGraphicFramePr>
          <p:cNvPr id="54274" name="Object 4"/>
          <p:cNvGraphicFramePr>
            <a:graphicFrameLocks noChangeAspect="1"/>
          </p:cNvGraphicFramePr>
          <p:nvPr/>
        </p:nvGraphicFramePr>
        <p:xfrm>
          <a:off x="1143000" y="1295400"/>
          <a:ext cx="7543800" cy="3460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0" name="Document" r:id="rId3" imgW="5632920" imgH="2584800" progId="Word.Document.8">
                  <p:embed/>
                </p:oleObj>
              </mc:Choice>
              <mc:Fallback>
                <p:oleObj name="Document" r:id="rId3" imgW="5632920" imgH="258480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1295400"/>
                        <a:ext cx="7543800" cy="3460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70337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50799" y="374663"/>
            <a:ext cx="8593201" cy="1143000"/>
          </a:xfrm>
        </p:spPr>
        <p:txBody>
          <a:bodyPr/>
          <a:lstStyle/>
          <a:p>
            <a:r>
              <a:rPr lang="en-US" smtClean="0"/>
              <a:t>Cara menyederhanakan fungsi Boolean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1450912" y="2228849"/>
            <a:ext cx="6462600" cy="4310425"/>
          </a:xfrm>
        </p:spPr>
        <p:txBody>
          <a:bodyPr/>
          <a:lstStyle/>
          <a:p>
            <a:pPr algn="ctr">
              <a:buNone/>
            </a:pPr>
            <a:r>
              <a:rPr lang="en-US" smtClean="0"/>
              <a:t>Hukum Aljabar Boolean</a:t>
            </a:r>
          </a:p>
          <a:p>
            <a:pPr algn="ctr">
              <a:buNone/>
            </a:pPr>
            <a:r>
              <a:rPr lang="en-US" smtClean="0"/>
              <a:t>Karnaugh Map</a:t>
            </a:r>
          </a:p>
          <a:p>
            <a:pPr algn="ctr">
              <a:buNone/>
            </a:pPr>
            <a:r>
              <a:rPr lang="en-US" smtClean="0"/>
              <a:t>Quine McKlusky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257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00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555038" y="6556375"/>
            <a:ext cx="588962" cy="228600"/>
          </a:xfrm>
          <a:prstGeom prst="rect">
            <a:avLst/>
          </a:prstGeom>
          <a:noFill/>
        </p:spPr>
        <p:txBody>
          <a:bodyPr/>
          <a:lstStyle/>
          <a:p>
            <a:fld id="{F75C18E3-AC5D-4302-907E-494A5D7C2BEF}" type="slidenum">
              <a:rPr lang="en-GB" smtClean="0"/>
              <a:pPr/>
              <a:t>30</a:t>
            </a:fld>
            <a:endParaRPr lang="en-GB" smtClean="0"/>
          </a:p>
        </p:txBody>
      </p:sp>
      <p:graphicFrame>
        <p:nvGraphicFramePr>
          <p:cNvPr id="55298" name="Object 4"/>
          <p:cNvGraphicFramePr>
            <a:graphicFrameLocks noChangeAspect="1"/>
          </p:cNvGraphicFramePr>
          <p:nvPr/>
        </p:nvGraphicFramePr>
        <p:xfrm>
          <a:off x="381000" y="1881187"/>
          <a:ext cx="7696200" cy="3529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4" name="Document" r:id="rId3" imgW="5632920" imgH="2582280" progId="Word.Document.8">
                  <p:embed/>
                </p:oleObj>
              </mc:Choice>
              <mc:Fallback>
                <p:oleObj name="Document" r:id="rId3" imgW="5632920" imgH="258228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1881187"/>
                        <a:ext cx="7696200" cy="3529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57489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4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555038" y="6556375"/>
            <a:ext cx="588962" cy="228600"/>
          </a:xfrm>
          <a:prstGeom prst="rect">
            <a:avLst/>
          </a:prstGeom>
          <a:noFill/>
        </p:spPr>
        <p:txBody>
          <a:bodyPr/>
          <a:lstStyle/>
          <a:p>
            <a:fld id="{C2F00AE7-13B5-4FFE-ADB3-5A57AA2F48CE}" type="slidenum">
              <a:rPr lang="en-GB" smtClean="0"/>
              <a:pPr/>
              <a:t>31</a:t>
            </a:fld>
            <a:endParaRPr lang="en-GB" smtClean="0"/>
          </a:p>
        </p:txBody>
      </p:sp>
      <p:graphicFrame>
        <p:nvGraphicFramePr>
          <p:cNvPr id="56322" name="Object 4"/>
          <p:cNvGraphicFramePr>
            <a:graphicFrameLocks noChangeAspect="1"/>
          </p:cNvGraphicFramePr>
          <p:nvPr/>
        </p:nvGraphicFramePr>
        <p:xfrm>
          <a:off x="381000" y="1241425"/>
          <a:ext cx="7772400" cy="3787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8" name="Document" r:id="rId3" imgW="5632920" imgH="2744280" progId="Word.Document.8">
                  <p:embed/>
                </p:oleObj>
              </mc:Choice>
              <mc:Fallback>
                <p:oleObj name="Document" r:id="rId3" imgW="5632920" imgH="274428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1241425"/>
                        <a:ext cx="7772400" cy="3787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68475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8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555038" y="6556375"/>
            <a:ext cx="588962" cy="228600"/>
          </a:xfrm>
          <a:prstGeom prst="rect">
            <a:avLst/>
          </a:prstGeom>
          <a:noFill/>
        </p:spPr>
        <p:txBody>
          <a:bodyPr/>
          <a:lstStyle/>
          <a:p>
            <a:fld id="{9E007159-9892-44B8-897C-17341BBF9E2E}" type="slidenum">
              <a:rPr lang="en-GB" smtClean="0"/>
              <a:pPr/>
              <a:t>32</a:t>
            </a:fld>
            <a:endParaRPr lang="en-GB" smtClean="0"/>
          </a:p>
        </p:txBody>
      </p:sp>
      <p:graphicFrame>
        <p:nvGraphicFramePr>
          <p:cNvPr id="57346" name="Object 4"/>
          <p:cNvGraphicFramePr>
            <a:graphicFrameLocks noChangeAspect="1"/>
          </p:cNvGraphicFramePr>
          <p:nvPr/>
        </p:nvGraphicFramePr>
        <p:xfrm>
          <a:off x="1219200" y="1600200"/>
          <a:ext cx="7620000" cy="3616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2" name="Document" r:id="rId3" imgW="5632920" imgH="2672640" progId="Word.Document.8">
                  <p:embed/>
                </p:oleObj>
              </mc:Choice>
              <mc:Fallback>
                <p:oleObj name="Document" r:id="rId3" imgW="5632920" imgH="267264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1600200"/>
                        <a:ext cx="7620000" cy="3616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47154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0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555038" y="6556375"/>
            <a:ext cx="588962" cy="228600"/>
          </a:xfrm>
          <a:prstGeom prst="rect">
            <a:avLst/>
          </a:prstGeom>
          <a:noFill/>
        </p:spPr>
        <p:txBody>
          <a:bodyPr/>
          <a:lstStyle/>
          <a:p>
            <a:fld id="{92275810-DAFE-47D2-B320-359AC36ACDDC}" type="slidenum">
              <a:rPr lang="en-GB" smtClean="0"/>
              <a:pPr/>
              <a:t>33</a:t>
            </a:fld>
            <a:endParaRPr lang="en-GB" smtClean="0"/>
          </a:p>
        </p:txBody>
      </p:sp>
      <p:graphicFrame>
        <p:nvGraphicFramePr>
          <p:cNvPr id="60418" name="Object 4"/>
          <p:cNvGraphicFramePr>
            <a:graphicFrameLocks noChangeAspect="1"/>
          </p:cNvGraphicFramePr>
          <p:nvPr/>
        </p:nvGraphicFramePr>
        <p:xfrm>
          <a:off x="736600" y="685800"/>
          <a:ext cx="8940800" cy="502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4" name="Document" r:id="rId3" imgW="5632920" imgH="2380320" progId="Word.Document.8">
                  <p:embed/>
                </p:oleObj>
              </mc:Choice>
              <mc:Fallback>
                <p:oleObj name="Document" r:id="rId3" imgW="5632920" imgH="238032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6600" y="685800"/>
                        <a:ext cx="8940800" cy="5029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30124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4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555038" y="6556375"/>
            <a:ext cx="588962" cy="228600"/>
          </a:xfrm>
          <a:prstGeom prst="rect">
            <a:avLst/>
          </a:prstGeom>
          <a:noFill/>
        </p:spPr>
        <p:txBody>
          <a:bodyPr/>
          <a:lstStyle/>
          <a:p>
            <a:fld id="{80E13690-2814-4515-9143-0A34D5AB43CE}" type="slidenum">
              <a:rPr lang="en-GB" smtClean="0"/>
              <a:pPr/>
              <a:t>34</a:t>
            </a:fld>
            <a:endParaRPr lang="en-GB" smtClean="0"/>
          </a:p>
        </p:txBody>
      </p:sp>
      <p:graphicFrame>
        <p:nvGraphicFramePr>
          <p:cNvPr id="61442" name="Object 4"/>
          <p:cNvGraphicFramePr>
            <a:graphicFrameLocks noChangeAspect="1"/>
          </p:cNvGraphicFramePr>
          <p:nvPr/>
        </p:nvGraphicFramePr>
        <p:xfrm>
          <a:off x="1219200" y="609600"/>
          <a:ext cx="7315200" cy="5276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58" name="Document" r:id="rId3" imgW="5632920" imgH="4062240" progId="Word.Document.8">
                  <p:embed/>
                </p:oleObj>
              </mc:Choice>
              <mc:Fallback>
                <p:oleObj name="Document" r:id="rId3" imgW="5632920" imgH="406224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609600"/>
                        <a:ext cx="7315200" cy="5276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37515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3700" y="274650"/>
            <a:ext cx="6462600" cy="491115"/>
          </a:xfrm>
        </p:spPr>
        <p:txBody>
          <a:bodyPr/>
          <a:lstStyle/>
          <a:p>
            <a:r>
              <a:rPr lang="en-US" smtClean="0"/>
              <a:t>Tugas 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93700" y="855675"/>
            <a:ext cx="7651210" cy="5712175"/>
          </a:xfrm>
        </p:spPr>
        <p:txBody>
          <a:bodyPr/>
          <a:lstStyle/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1800"/>
              <a:t>Minimisasi fungsi Boolean </a:t>
            </a:r>
            <a:r>
              <a:rPr lang="en-US" sz="2000" i="1">
                <a:latin typeface="Times New Roman" panose="02020603050405020304" pitchFamily="18" charset="0"/>
                <a:ea typeface="Times New Roman" panose="02020603050405020304" pitchFamily="18" charset="0"/>
              </a:rPr>
              <a:t>f</a:t>
            </a:r>
            <a:r>
              <a:rPr lang="en-US" sz="2000"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en-US" sz="2000" i="1"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en-US" sz="200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000" i="1">
                <a:latin typeface="Times New Roman" panose="02020603050405020304" pitchFamily="18" charset="0"/>
                <a:ea typeface="Times New Roman" panose="02020603050405020304" pitchFamily="18" charset="0"/>
              </a:rPr>
              <a:t>y</a:t>
            </a:r>
            <a:r>
              <a:rPr lang="en-US" sz="200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000" i="1">
                <a:latin typeface="Times New Roman" panose="02020603050405020304" pitchFamily="18" charset="0"/>
                <a:ea typeface="Times New Roman" panose="02020603050405020304" pitchFamily="18" charset="0"/>
              </a:rPr>
              <a:t>z</a:t>
            </a:r>
            <a:r>
              <a:rPr lang="en-US" sz="2000">
                <a:latin typeface="Times New Roman" panose="02020603050405020304" pitchFamily="18" charset="0"/>
                <a:ea typeface="Times New Roman" panose="02020603050405020304" pitchFamily="18" charset="0"/>
              </a:rPr>
              <a:t>)  =  </a:t>
            </a:r>
            <a:r>
              <a:rPr lang="en-US" sz="2000" i="1"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en-US" sz="2000">
                <a:latin typeface="Times New Roman" panose="02020603050405020304" pitchFamily="18" charset="0"/>
                <a:ea typeface="Times New Roman" panose="02020603050405020304" pitchFamily="18" charset="0"/>
              </a:rPr>
              <a:t>’</a:t>
            </a:r>
            <a:r>
              <a:rPr lang="en-US" sz="2000" i="1">
                <a:latin typeface="Times New Roman" panose="02020603050405020304" pitchFamily="18" charset="0"/>
                <a:ea typeface="Times New Roman" panose="02020603050405020304" pitchFamily="18" charset="0"/>
              </a:rPr>
              <a:t>z</a:t>
            </a:r>
            <a:r>
              <a:rPr lang="en-US" sz="2000">
                <a:latin typeface="Times New Roman" panose="02020603050405020304" pitchFamily="18" charset="0"/>
                <a:ea typeface="Times New Roman" panose="02020603050405020304" pitchFamily="18" charset="0"/>
              </a:rPr>
              <a:t> +  </a:t>
            </a:r>
            <a:r>
              <a:rPr lang="en-US" sz="2000" i="1"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en-US" sz="2000">
                <a:latin typeface="Times New Roman" panose="02020603050405020304" pitchFamily="18" charset="0"/>
                <a:ea typeface="Times New Roman" panose="02020603050405020304" pitchFamily="18" charset="0"/>
              </a:rPr>
              <a:t>’</a:t>
            </a:r>
            <a:r>
              <a:rPr lang="en-US" sz="2000" i="1">
                <a:latin typeface="Times New Roman" panose="02020603050405020304" pitchFamily="18" charset="0"/>
                <a:ea typeface="Times New Roman" panose="02020603050405020304" pitchFamily="18" charset="0"/>
              </a:rPr>
              <a:t>y</a:t>
            </a:r>
            <a:r>
              <a:rPr lang="en-US" sz="2000">
                <a:latin typeface="Times New Roman" panose="02020603050405020304" pitchFamily="18" charset="0"/>
                <a:ea typeface="Times New Roman" panose="02020603050405020304" pitchFamily="18" charset="0"/>
              </a:rPr>
              <a:t> + </a:t>
            </a:r>
            <a:r>
              <a:rPr lang="en-US" sz="2000" i="1">
                <a:latin typeface="Times New Roman" panose="02020603050405020304" pitchFamily="18" charset="0"/>
                <a:ea typeface="Times New Roman" panose="02020603050405020304" pitchFamily="18" charset="0"/>
              </a:rPr>
              <a:t>xy</a:t>
            </a:r>
            <a:r>
              <a:rPr lang="en-US" sz="2000">
                <a:latin typeface="Times New Roman" panose="02020603050405020304" pitchFamily="18" charset="0"/>
                <a:ea typeface="Times New Roman" panose="02020603050405020304" pitchFamily="18" charset="0"/>
              </a:rPr>
              <a:t>’</a:t>
            </a:r>
            <a:r>
              <a:rPr lang="en-US" sz="2000" i="1">
                <a:latin typeface="Times New Roman" panose="02020603050405020304" pitchFamily="18" charset="0"/>
                <a:ea typeface="Times New Roman" panose="02020603050405020304" pitchFamily="18" charset="0"/>
              </a:rPr>
              <a:t>z</a:t>
            </a:r>
            <a:r>
              <a:rPr lang="en-US" sz="200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>
                <a:latin typeface="Times New Roman" panose="02020603050405020304" pitchFamily="18" charset="0"/>
                <a:ea typeface="Times New Roman" panose="02020603050405020304" pitchFamily="18" charset="0"/>
              </a:rPr>
              <a:t>+ </a:t>
            </a:r>
            <a:r>
              <a:rPr lang="en-US" sz="2000" i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yz  </a:t>
            </a:r>
            <a:r>
              <a:rPr lang="en-US" sz="1800"/>
              <a:t>dengan menggunakan peta karnaugh </a:t>
            </a:r>
            <a:r>
              <a:rPr lang="en-US" sz="1800"/>
              <a:t>dan </a:t>
            </a:r>
            <a:r>
              <a:rPr lang="en-US" sz="1800" smtClean="0"/>
              <a:t>hukum </a:t>
            </a:r>
            <a:r>
              <a:rPr lang="en-US" sz="1800"/>
              <a:t>aljabar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1800" smtClean="0"/>
              <a:t>Ubahlah peta karnaugh berikut menjadi bentuk fungsi Boolean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endParaRPr lang="en-US" sz="1800"/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endParaRPr lang="en-US" sz="1800" smtClean="0"/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endParaRPr lang="en-US" sz="1800"/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endParaRPr lang="en-US" sz="1800" smtClean="0"/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endParaRPr lang="en-US" sz="1800"/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1800" smtClean="0"/>
              <a:t>Sederhanakan peta karnaugh berikut: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endParaRPr lang="en-US" sz="1800" smtClean="0"/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endParaRPr lang="en-US" sz="1800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00398083"/>
              </p:ext>
            </p:extLst>
          </p:nvPr>
        </p:nvGraphicFramePr>
        <p:xfrm>
          <a:off x="1750979" y="2153197"/>
          <a:ext cx="5936652" cy="21980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52" name="Document" r:id="rId3" imgW="5956042" imgH="1854264" progId="Word.Document.12">
                  <p:embed/>
                </p:oleObj>
              </mc:Choice>
              <mc:Fallback>
                <p:oleObj name="Document" r:id="rId3" imgW="5956042" imgH="1854264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750979" y="2153197"/>
                        <a:ext cx="5936652" cy="219808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3218685"/>
              </p:ext>
            </p:extLst>
          </p:nvPr>
        </p:nvGraphicFramePr>
        <p:xfrm>
          <a:off x="2440037" y="4907124"/>
          <a:ext cx="2279268" cy="1483360"/>
        </p:xfrm>
        <a:graphic>
          <a:graphicData uri="http://schemas.openxmlformats.org/drawingml/2006/table">
            <a:tbl>
              <a:tblPr firstRow="1" bandRow="1">
                <a:tableStyleId>{952FA814-DFC3-420E-9C03-26CF6CE0A471}</a:tableStyleId>
              </a:tblPr>
              <a:tblGrid>
                <a:gridCol w="569817"/>
                <a:gridCol w="569817"/>
                <a:gridCol w="569817"/>
                <a:gridCol w="56981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1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1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1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0</a:t>
                      </a:r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1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0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0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0</a:t>
                      </a:r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1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0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1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1</a:t>
                      </a:r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1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0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0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0</a:t>
                      </a:r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997376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720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1. </a:t>
            </a: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Hukum aljabar boolean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20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sz="2800" b="1" smtClean="0">
                <a:cs typeface="Times New Roman" pitchFamily="18" charset="0"/>
              </a:rPr>
              <a:t>1. Penyederhanaan Secara Aljabar</a:t>
            </a:r>
            <a:endParaRPr lang="en-GB" sz="2800" b="1" smtClean="0">
              <a:cs typeface="Times New Roman" pitchFamily="18" charset="0"/>
            </a:endParaRPr>
          </a:p>
        </p:txBody>
      </p:sp>
      <p:sp>
        <p:nvSpPr>
          <p:cNvPr id="3891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555038" y="6556375"/>
            <a:ext cx="588962" cy="228600"/>
          </a:xfrm>
          <a:prstGeom prst="rect">
            <a:avLst/>
          </a:prstGeom>
          <a:noFill/>
        </p:spPr>
        <p:txBody>
          <a:bodyPr/>
          <a:lstStyle/>
          <a:p>
            <a:fld id="{B688AE8F-AA07-4B82-AB36-E48F5EC658BF}" type="slidenum">
              <a:rPr lang="en-GB" smtClean="0"/>
              <a:pPr/>
              <a:t>5</a:t>
            </a:fld>
            <a:endParaRPr lang="en-GB" smtClean="0"/>
          </a:p>
        </p:txBody>
      </p:sp>
      <p:graphicFrame>
        <p:nvGraphicFramePr>
          <p:cNvPr id="38914" name="Object 4"/>
          <p:cNvGraphicFramePr>
            <a:graphicFrameLocks noChangeAspect="1"/>
          </p:cNvGraphicFramePr>
          <p:nvPr/>
        </p:nvGraphicFramePr>
        <p:xfrm>
          <a:off x="1219200" y="1447800"/>
          <a:ext cx="6858000" cy="5054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Document" r:id="rId3" imgW="5486400" imgH="4043520" progId="Word.Document.8">
                  <p:embed/>
                </p:oleObj>
              </mc:Choice>
              <mc:Fallback>
                <p:oleObj name="Document" r:id="rId3" imgW="5486400" imgH="404352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1447800"/>
                        <a:ext cx="6858000" cy="5054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41678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>
            <a:spLocks noGrp="1"/>
          </p:cNvSpPr>
          <p:nvPr>
            <p:ph type="ctrTitle"/>
          </p:nvPr>
        </p:nvSpPr>
        <p:spPr>
          <a:xfrm>
            <a:off x="685800" y="2111123"/>
            <a:ext cx="7772400" cy="15465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7200">
                <a:solidFill>
                  <a:srgbClr val="7ECEFD"/>
                </a:solidFill>
              </a:rPr>
              <a:t>2</a:t>
            </a:r>
            <a:r>
              <a:rPr lang="en" sz="7200" smtClean="0">
                <a:solidFill>
                  <a:srgbClr val="7ECEFD"/>
                </a:solidFill>
              </a:rPr>
              <a:t>.</a:t>
            </a:r>
            <a:endParaRPr lang="en" sz="7200">
              <a:solidFill>
                <a:srgbClr val="7ECEFD"/>
              </a:solidFill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-US" smtClean="0"/>
              <a:t>K</a:t>
            </a:r>
            <a:r>
              <a:rPr lang="en" smtClean="0"/>
              <a:t>arnaugh Map</a:t>
            </a:r>
            <a:endParaRPr lang="en"/>
          </a:p>
        </p:txBody>
      </p:sp>
      <p:sp>
        <p:nvSpPr>
          <p:cNvPr id="100" name="Shape 100"/>
          <p:cNvSpPr txBox="1">
            <a:spLocks noGrp="1"/>
          </p:cNvSpPr>
          <p:nvPr>
            <p:ph type="subTitle" idx="1"/>
          </p:nvPr>
        </p:nvSpPr>
        <p:spPr>
          <a:xfrm>
            <a:off x="685800" y="3786738"/>
            <a:ext cx="7772400" cy="1046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smtClean="0"/>
              <a:t>Prinsip dan C</a:t>
            </a:r>
            <a:r>
              <a:rPr lang="en" smtClean="0"/>
              <a:t>ara membuat Karnaugh Map</a:t>
            </a:r>
            <a:endParaRPr lang="e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Pengenalan Peta </a:t>
            </a:r>
            <a:r>
              <a:rPr lang="en-US"/>
              <a:t>Karnaugh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3624" y="1600200"/>
            <a:ext cx="3578363" cy="4967700"/>
          </a:xfrm>
        </p:spPr>
        <p:txBody>
          <a:bodyPr>
            <a:normAutofit/>
          </a:bodyPr>
          <a:lstStyle/>
          <a:p>
            <a:pPr marL="285750" indent="-285750"/>
            <a:r>
              <a:rPr lang="en-US" sz="1600" smtClean="0"/>
              <a:t>Dengan </a:t>
            </a:r>
            <a:r>
              <a:rPr lang="en-US" sz="1600" dirty="0" err="1"/>
              <a:t>cara</a:t>
            </a:r>
            <a:r>
              <a:rPr lang="en-US" sz="1600" dirty="0"/>
              <a:t> </a:t>
            </a:r>
            <a:r>
              <a:rPr lang="sv-SE" sz="1600" dirty="0"/>
              <a:t>memetakan tabel kebenaran dalam kotak-kotak segi empat yang jumlahnya tergantung dari jumlah peubah (variabel) </a:t>
            </a:r>
            <a:r>
              <a:rPr lang="sv-SE" sz="1600"/>
              <a:t>masukan</a:t>
            </a:r>
            <a:r>
              <a:rPr lang="en-US" sz="1600"/>
              <a:t> </a:t>
            </a:r>
            <a:endParaRPr lang="en-US" sz="1600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idx="2"/>
          </p:nvPr>
        </p:nvSpPr>
        <p:spPr>
          <a:xfrm>
            <a:off x="4590939" y="1600200"/>
            <a:ext cx="3652957" cy="4967700"/>
          </a:xfrm>
        </p:spPr>
        <p:txBody>
          <a:bodyPr/>
          <a:lstStyle/>
          <a:p>
            <a:pPr marL="285750" indent="-285750"/>
            <a:r>
              <a:rPr lang="en-US" sz="1600"/>
              <a:t>Penyederhanaan untuk setiap “1” yang bertetanggaan 2,4,8,16… menjadi suku minterm yang sederhana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423078953"/>
      </p:ext>
    </p:extLst>
  </p:cSld>
  <p:clrMapOvr>
    <a:masterClrMapping/>
  </p:clrMapOvr>
  <p:transition advTm="15000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b="1" smtClean="0">
                <a:cs typeface="Times New Roman" pitchFamily="18" charset="0"/>
              </a:rPr>
              <a:t>Jenis-jenis </a:t>
            </a:r>
            <a:r>
              <a:rPr lang="en-US" sz="3600" b="1" smtClean="0">
                <a:cs typeface="Times New Roman" pitchFamily="18" charset="0"/>
              </a:rPr>
              <a:t>Peta</a:t>
            </a:r>
            <a:r>
              <a:rPr lang="en-US" b="1" smtClean="0">
                <a:cs typeface="Times New Roman" pitchFamily="18" charset="0"/>
              </a:rPr>
              <a:t> </a:t>
            </a:r>
            <a:r>
              <a:rPr lang="en-US" sz="3600" b="1" dirty="0" err="1" smtClean="0">
                <a:cs typeface="Times New Roman" pitchFamily="18" charset="0"/>
              </a:rPr>
              <a:t>Karnaugh</a:t>
            </a:r>
            <a:endParaRPr lang="en-GB" sz="3600" dirty="0" smtClean="0">
              <a:cs typeface="Times New Roman" pitchFamily="18" charset="0"/>
            </a:endParaRPr>
          </a:p>
        </p:txBody>
      </p:sp>
      <p:sp>
        <p:nvSpPr>
          <p:cNvPr id="39940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555038" y="6556375"/>
            <a:ext cx="588962" cy="228600"/>
          </a:xfrm>
          <a:prstGeom prst="rect">
            <a:avLst/>
          </a:prstGeom>
          <a:noFill/>
        </p:spPr>
        <p:txBody>
          <a:bodyPr>
            <a:normAutofit fontScale="77500" lnSpcReduction="20000"/>
          </a:bodyPr>
          <a:lstStyle/>
          <a:p>
            <a:fld id="{C9691912-0D48-4E13-BE56-81DF3D0D2FAA}" type="slidenum">
              <a:rPr lang="en-GB" smtClean="0"/>
              <a:pPr/>
              <a:t>8</a:t>
            </a:fld>
            <a:endParaRPr lang="en-GB" smtClean="0"/>
          </a:p>
        </p:txBody>
      </p:sp>
      <p:graphicFrame>
        <p:nvGraphicFramePr>
          <p:cNvPr id="39938" name="Object 4"/>
          <p:cNvGraphicFramePr>
            <a:graphicFrameLocks noChangeAspect="1"/>
          </p:cNvGraphicFramePr>
          <p:nvPr/>
        </p:nvGraphicFramePr>
        <p:xfrm>
          <a:off x="1219200" y="1600200"/>
          <a:ext cx="7467600" cy="436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name="Document" r:id="rId3" imgW="5632920" imgH="3295440" progId="Word.Document.8">
                  <p:embed/>
                </p:oleObj>
              </mc:Choice>
              <mc:Fallback>
                <p:oleObj name="Document" r:id="rId3" imgW="5632920" imgH="329544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1600200"/>
                        <a:ext cx="7467600" cy="4368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40946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1988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555038" y="6556375"/>
            <a:ext cx="588962" cy="228600"/>
          </a:xfrm>
          <a:prstGeom prst="rect">
            <a:avLst/>
          </a:prstGeom>
          <a:noFill/>
        </p:spPr>
        <p:txBody>
          <a:bodyPr>
            <a:normAutofit fontScale="77500" lnSpcReduction="20000"/>
          </a:bodyPr>
          <a:lstStyle/>
          <a:p>
            <a:fld id="{B39C77BB-65FB-420C-BE16-60944EC7C01A}" type="slidenum">
              <a:rPr lang="en-GB" smtClean="0"/>
              <a:pPr/>
              <a:t>9</a:t>
            </a:fld>
            <a:endParaRPr lang="en-GB" smtClean="0"/>
          </a:p>
        </p:txBody>
      </p:sp>
      <p:graphicFrame>
        <p:nvGraphicFramePr>
          <p:cNvPr id="4198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59265915"/>
              </p:ext>
            </p:extLst>
          </p:nvPr>
        </p:nvGraphicFramePr>
        <p:xfrm>
          <a:off x="762000" y="1752600"/>
          <a:ext cx="7277100" cy="289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3" name="Document" r:id="rId3" imgW="5702072" imgH="2263123" progId="Word.Document.8">
                  <p:embed/>
                </p:oleObj>
              </mc:Choice>
              <mc:Fallback>
                <p:oleObj name="Document" r:id="rId3" imgW="5702072" imgH="2263123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1752600"/>
                        <a:ext cx="7277100" cy="289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08670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ntonio templat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</TotalTime>
  <Words>339</Words>
  <Application>Microsoft Office PowerPoint</Application>
  <PresentationFormat>On-screen Show (4:3)</PresentationFormat>
  <Paragraphs>148</Paragraphs>
  <Slides>35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4</vt:i4>
      </vt:variant>
      <vt:variant>
        <vt:lpstr>Slide Titles</vt:lpstr>
      </vt:variant>
      <vt:variant>
        <vt:i4>35</vt:i4>
      </vt:variant>
    </vt:vector>
  </HeadingPairs>
  <TitlesOfParts>
    <vt:vector size="45" baseType="lpstr">
      <vt:lpstr>Arial</vt:lpstr>
      <vt:lpstr>Lato</vt:lpstr>
      <vt:lpstr>Raleway</vt:lpstr>
      <vt:lpstr>Times New Roman</vt:lpstr>
      <vt:lpstr>Wingdings</vt:lpstr>
      <vt:lpstr>Antonio template</vt:lpstr>
      <vt:lpstr>Document</vt:lpstr>
      <vt:lpstr>Microsoft Word 97 - 2003 Document</vt:lpstr>
      <vt:lpstr>Bitmap Image</vt:lpstr>
      <vt:lpstr>Microsoft Word Document</vt:lpstr>
      <vt:lpstr>KARNAUGH MAP Penyederhanaan Fungsi Boolean</vt:lpstr>
      <vt:lpstr>PowerPoint Presentation</vt:lpstr>
      <vt:lpstr>Cara menyederhanakan fungsi Boolean</vt:lpstr>
      <vt:lpstr>1.  Hukum aljabar boolean</vt:lpstr>
      <vt:lpstr>1. Penyederhanaan Secara Aljabar</vt:lpstr>
      <vt:lpstr>2. Karnaugh Map</vt:lpstr>
      <vt:lpstr>Pengenalan Peta Karnaugh</vt:lpstr>
      <vt:lpstr>Jenis-jenis Peta Karnaugh</vt:lpstr>
      <vt:lpstr>PowerPoint Presentation</vt:lpstr>
      <vt:lpstr>Langkah-langkah dalam menggunakan K-map</vt:lpstr>
      <vt:lpstr>PowerPoint Presentation</vt:lpstr>
      <vt:lpstr>PowerPoint Presentation</vt:lpstr>
      <vt:lpstr>PowerPoint Presentation</vt:lpstr>
      <vt:lpstr>Peta Karnaugh 3 Peubah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Tugas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KARNAUGH MAP Logika Matematika</dc:title>
  <dc:creator>indi widi</dc:creator>
  <cp:lastModifiedBy>indi widi</cp:lastModifiedBy>
  <cp:revision>10</cp:revision>
  <dcterms:modified xsi:type="dcterms:W3CDTF">2018-04-08T12:40:36Z</dcterms:modified>
</cp:coreProperties>
</file>