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  <p:sldId id="266" r:id="rId12"/>
    <p:sldId id="267" r:id="rId13"/>
    <p:sldId id="269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79" d="100"/>
          <a:sy n="79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7/6/2018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7/6/2018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7/6/2018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7/6/2018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7/6/2018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7/6/2018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7/6/2018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7/6/2018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7/6/2018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7/6/2018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7/6/2018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7/6/2018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err="1" smtClean="0"/>
              <a:t>Teknik</a:t>
            </a:r>
            <a:r>
              <a:rPr lang="en-US" sz="6000" dirty="0" smtClean="0"/>
              <a:t> </a:t>
            </a:r>
            <a:r>
              <a:rPr lang="en-US" sz="6000" dirty="0" err="1" smtClean="0"/>
              <a:t>Multipleksing</a:t>
            </a:r>
            <a:r>
              <a:rPr lang="en-US" sz="6000" dirty="0" smtClean="0"/>
              <a:t> </a:t>
            </a:r>
            <a:r>
              <a:rPr lang="en-US" sz="6000" dirty="0" err="1" smtClean="0"/>
              <a:t>Optik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Serat</a:t>
            </a:r>
            <a:r>
              <a:rPr lang="en-US" dirty="0" smtClean="0"/>
              <a:t> </a:t>
            </a:r>
            <a:r>
              <a:rPr lang="en-US" dirty="0" err="1" smtClean="0"/>
              <a:t>Optik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80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2681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2. </a:t>
            </a:r>
            <a:r>
              <a:rPr lang="en-US" sz="3100" dirty="0"/>
              <a:t>CWDM  (Coarse Wavelength Division Multiplexing)</a:t>
            </a:r>
            <a:br>
              <a:rPr lang="en-US" sz="3100" dirty="0"/>
            </a:b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301882"/>
            <a:ext cx="10058400" cy="18008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penerapan</a:t>
            </a:r>
            <a:r>
              <a:rPr lang="en-US" sz="2400" dirty="0" smtClean="0"/>
              <a:t> 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CDWM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antisipasi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DWDM yang </a:t>
            </a:r>
            <a:r>
              <a:rPr lang="en-US" sz="2400" dirty="0" err="1" smtClean="0"/>
              <a:t>memerlukan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/>
              <a:t>investasi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biaya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(</a:t>
            </a:r>
            <a:r>
              <a:rPr lang="en-US" sz="2400" dirty="0" err="1" smtClean="0"/>
              <a:t>terutama</a:t>
            </a:r>
            <a:r>
              <a:rPr lang="en-US" sz="2400" dirty="0" smtClean="0"/>
              <a:t> area metro)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216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2681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Prinsip</a:t>
            </a:r>
            <a:r>
              <a:rPr lang="en-US" sz="4000" dirty="0" smtClean="0"/>
              <a:t> </a:t>
            </a:r>
            <a:r>
              <a:rPr lang="en-US" sz="4000" dirty="0" err="1" smtClean="0"/>
              <a:t>Kerja</a:t>
            </a:r>
            <a:r>
              <a:rPr lang="en-US" sz="4000" dirty="0" smtClean="0"/>
              <a:t> CWDM ?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2" y="2434229"/>
            <a:ext cx="10961731" cy="18008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smtClean="0"/>
              <a:t>CDWM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smtClean="0"/>
              <a:t>DWDM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smtClean="0"/>
              <a:t>“</a:t>
            </a:r>
            <a:r>
              <a:rPr lang="en-US" sz="2400" dirty="0" err="1" smtClean="0">
                <a:solidFill>
                  <a:srgbClr val="0070C0"/>
                </a:solidFill>
              </a:rPr>
              <a:t>mentransmisikan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kombinasi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sejumlah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panjang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gelombang</a:t>
            </a:r>
            <a:r>
              <a:rPr lang="en-US" sz="2400" dirty="0">
                <a:solidFill>
                  <a:srgbClr val="0070C0"/>
                </a:solidFill>
              </a:rPr>
              <a:t> yang </a:t>
            </a:r>
            <a:r>
              <a:rPr lang="en-US" sz="2400" dirty="0" err="1">
                <a:solidFill>
                  <a:srgbClr val="0070C0"/>
                </a:solidFill>
              </a:rPr>
              <a:t>berbeda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dalam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satu</a:t>
            </a:r>
            <a:r>
              <a:rPr lang="en-US" sz="2400" dirty="0">
                <a:solidFill>
                  <a:srgbClr val="0070C0"/>
                </a:solidFill>
              </a:rPr>
              <a:t> fiber </a:t>
            </a:r>
            <a:r>
              <a:rPr lang="en-US" sz="2400" dirty="0" err="1" smtClean="0">
                <a:solidFill>
                  <a:srgbClr val="0070C0"/>
                </a:solidFill>
              </a:rPr>
              <a:t>optik</a:t>
            </a:r>
            <a:r>
              <a:rPr lang="en-US" sz="2400" dirty="0" smtClean="0"/>
              <a:t>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523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2681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Sekat</a:t>
            </a:r>
            <a:r>
              <a:rPr lang="en-US" sz="4000" dirty="0" smtClean="0"/>
              <a:t> </a:t>
            </a:r>
            <a:r>
              <a:rPr lang="en-US" sz="4000" dirty="0" err="1" smtClean="0"/>
              <a:t>Kanal</a:t>
            </a:r>
            <a:r>
              <a:rPr lang="en-US" sz="4000" dirty="0" smtClean="0"/>
              <a:t> (Channel Spacing) CWDM ?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2" y="2434229"/>
            <a:ext cx="10961731" cy="1800886"/>
          </a:xfrm>
        </p:spPr>
        <p:txBody>
          <a:bodyPr>
            <a:normAutofit/>
          </a:bodyPr>
          <a:lstStyle/>
          <a:p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sempit</a:t>
            </a:r>
            <a:r>
              <a:rPr lang="en-US" sz="2400" dirty="0"/>
              <a:t> </a:t>
            </a:r>
            <a:r>
              <a:rPr lang="en-US" sz="2400" dirty="0" err="1"/>
              <a:t>jarak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kanal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 </a:t>
            </a:r>
            <a:r>
              <a:rPr lang="en-US" sz="2400" dirty="0" err="1"/>
              <a:t>gelombang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ditampung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/>
              <a:t>Jarak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kanal</a:t>
            </a:r>
            <a:r>
              <a:rPr lang="en-US" sz="2400" dirty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DWDM </a:t>
            </a:r>
            <a:r>
              <a:rPr lang="en-US" sz="2400" dirty="0" err="1" smtClean="0"/>
              <a:t>adalah</a:t>
            </a:r>
            <a:r>
              <a:rPr lang="en-US" sz="2400" dirty="0"/>
              <a:t>: 0,2 nm s/d 1,2 </a:t>
            </a:r>
            <a:r>
              <a:rPr lang="en-US" sz="2400" dirty="0" smtClean="0"/>
              <a:t>nm</a:t>
            </a:r>
          </a:p>
          <a:p>
            <a:r>
              <a:rPr lang="en-US" sz="2400" dirty="0" err="1" smtClean="0"/>
              <a:t>Jarak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kanal</a:t>
            </a:r>
            <a:r>
              <a:rPr lang="en-US" sz="2400" dirty="0" smtClean="0"/>
              <a:t> </a:t>
            </a:r>
            <a:r>
              <a:rPr lang="en-US" sz="2400" dirty="0" err="1"/>
              <a:t>untuk</a:t>
            </a:r>
            <a:r>
              <a:rPr lang="en-US" sz="2400" dirty="0"/>
              <a:t> CWDM fixed </a:t>
            </a:r>
            <a:r>
              <a:rPr lang="en-US" sz="2400" dirty="0" smtClean="0"/>
              <a:t>20 </a:t>
            </a:r>
            <a:r>
              <a:rPr lang="en-US" sz="2400" dirty="0"/>
              <a:t>nm.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057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2681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Kekhasan</a:t>
            </a:r>
            <a:r>
              <a:rPr lang="en-US" sz="4000" dirty="0" smtClean="0"/>
              <a:t>/</a:t>
            </a:r>
            <a:r>
              <a:rPr lang="en-US" sz="4000" dirty="0" err="1" smtClean="0"/>
              <a:t>ciri</a:t>
            </a:r>
            <a:r>
              <a:rPr lang="en-US" sz="4000" dirty="0" smtClean="0"/>
              <a:t> CWDM ?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2" y="2434228"/>
            <a:ext cx="10961731" cy="316045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Laser </a:t>
            </a:r>
            <a:r>
              <a:rPr lang="en-US" sz="2400" dirty="0" err="1" smtClean="0"/>
              <a:t>transmisi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DWDM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toleransi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gelombang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0,1 nm.</a:t>
            </a:r>
          </a:p>
          <a:p>
            <a:r>
              <a:rPr lang="en-US" sz="2400" dirty="0" err="1" smtClean="0"/>
              <a:t>Pada</a:t>
            </a:r>
            <a:r>
              <a:rPr lang="en-US" sz="2400" dirty="0" smtClean="0"/>
              <a:t> DWDM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toleransi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gelombang</a:t>
            </a:r>
            <a:r>
              <a:rPr lang="en-US" sz="2400" dirty="0" smtClean="0"/>
              <a:t> 2 nm-3 nm (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pendingin</a:t>
            </a:r>
            <a:r>
              <a:rPr lang="en-US" sz="2400" dirty="0" smtClean="0"/>
              <a:t> &amp; </a:t>
            </a:r>
            <a:r>
              <a:rPr lang="en-US" sz="2400" dirty="0" err="1" smtClean="0"/>
              <a:t>konsumsi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939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932" y="268064"/>
            <a:ext cx="10058400" cy="802747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Perbandingan</a:t>
            </a:r>
            <a:r>
              <a:rPr lang="en-US" sz="3600" dirty="0" smtClean="0"/>
              <a:t> DWDM </a:t>
            </a:r>
            <a:r>
              <a:rPr lang="en-US" sz="3600" dirty="0" err="1" smtClean="0"/>
              <a:t>Vs</a:t>
            </a:r>
            <a:r>
              <a:rPr lang="en-US" sz="3600" dirty="0" smtClean="0"/>
              <a:t> CWDM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498" y="2001373"/>
            <a:ext cx="9902540" cy="374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41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Bersambung</a:t>
            </a:r>
            <a:r>
              <a:rPr lang="en-US" dirty="0" smtClean="0"/>
              <a:t>……….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6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3946357"/>
          </a:xfrm>
        </p:spPr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multipleksing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data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&amp;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FO.</a:t>
            </a:r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data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terkirim</a:t>
            </a:r>
            <a:r>
              <a:rPr lang="en-US" dirty="0" smtClean="0"/>
              <a:t>.</a:t>
            </a:r>
          </a:p>
          <a:p>
            <a:r>
              <a:rPr lang="en-US" dirty="0" smtClean="0"/>
              <a:t>Ada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multipleksing</a:t>
            </a:r>
            <a:r>
              <a:rPr lang="en-US" dirty="0" smtClean="0"/>
              <a:t>, </a:t>
            </a:r>
            <a:r>
              <a:rPr lang="en-US" dirty="0" err="1" smtClean="0"/>
              <a:t>diantaranya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1800" b="1" dirty="0" smtClean="0"/>
              <a:t>a.</a:t>
            </a:r>
            <a:r>
              <a:rPr lang="en-US" dirty="0" smtClean="0"/>
              <a:t> </a:t>
            </a:r>
            <a:r>
              <a:rPr lang="en-US" sz="1800" b="1" dirty="0" smtClean="0"/>
              <a:t>WDM (Wavelength Division Multiplexing)</a:t>
            </a:r>
          </a:p>
          <a:p>
            <a:pPr marL="0" indent="0"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b. OTDM (Optical Time Division Multiplexing)</a:t>
            </a:r>
          </a:p>
          <a:p>
            <a:pPr marL="0" indent="0"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d. OFDM (Optical Frequency Division Multiplexing)	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11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3600" dirty="0" smtClean="0"/>
              <a:t>Wavelength </a:t>
            </a:r>
            <a:r>
              <a:rPr lang="en-US" sz="3600" dirty="0"/>
              <a:t>Division Multiplexing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i="1" dirty="0"/>
              <a:t>transport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menyalurkan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trafik</a:t>
            </a:r>
            <a:r>
              <a:rPr lang="en-US" dirty="0"/>
              <a:t> (data, </a:t>
            </a:r>
            <a:r>
              <a:rPr lang="en-US" dirty="0" err="1"/>
              <a:t>suara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video)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berbeda-beda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fiber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/>
              <a:t>Implementasi</a:t>
            </a:r>
            <a:r>
              <a:rPr lang="en-US" dirty="0"/>
              <a:t> WDM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i="1" dirty="0"/>
              <a:t>long haul </a:t>
            </a:r>
            <a:r>
              <a:rPr lang="en-US" dirty="0"/>
              <a:t>(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)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i="1" dirty="0"/>
              <a:t>short haul </a:t>
            </a:r>
            <a:r>
              <a:rPr lang="en-US" dirty="0"/>
              <a:t>(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 smtClean="0"/>
              <a:t>WDM </a:t>
            </a:r>
            <a:r>
              <a:rPr lang="en-US" dirty="0" err="1" smtClean="0"/>
              <a:t>dibagi</a:t>
            </a:r>
            <a:r>
              <a:rPr lang="en-US" dirty="0" smtClean="0"/>
              <a:t> 2 </a:t>
            </a:r>
            <a:r>
              <a:rPr lang="en-US" dirty="0" err="1" smtClean="0"/>
              <a:t>katagori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1800" dirty="0" smtClean="0"/>
              <a:t>1. </a:t>
            </a:r>
            <a:r>
              <a:rPr lang="en-US" sz="1800" dirty="0"/>
              <a:t>DWDM (Dense Wavelength Division Multiplexing)</a:t>
            </a: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 smtClean="0"/>
              <a:t>2. </a:t>
            </a:r>
            <a:r>
              <a:rPr lang="en-US" sz="1800" dirty="0"/>
              <a:t>CWDM  (Coarse Wavelength Division Multiplexing)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81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701200"/>
            <a:ext cx="10058400" cy="983221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100" dirty="0" smtClean="0"/>
              <a:t>1. DWDM (Dense </a:t>
            </a:r>
            <a:r>
              <a:rPr lang="en-US" sz="3100" dirty="0"/>
              <a:t>Wavelength Division Multiplexing)</a:t>
            </a:r>
            <a:br>
              <a:rPr lang="en-US" sz="3100" dirty="0"/>
            </a:br>
            <a:r>
              <a:rPr lang="en-US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382252"/>
            <a:ext cx="10058400" cy="3789947"/>
          </a:xfrm>
        </p:spPr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/>
              <a:t>transmisi</a:t>
            </a:r>
            <a:r>
              <a:rPr lang="en-US" dirty="0"/>
              <a:t> yang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> yang </a:t>
            </a:r>
            <a:r>
              <a:rPr lang="en-US" dirty="0" err="1" smtClean="0"/>
              <a:t>berbeda-beda</a:t>
            </a:r>
            <a:r>
              <a:rPr lang="en-US" dirty="0" smtClean="0"/>
              <a:t> yang </a:t>
            </a:r>
            <a:r>
              <a:rPr lang="en-US" dirty="0" err="1" smtClean="0"/>
              <a:t>ditransmisikan</a:t>
            </a:r>
            <a:r>
              <a:rPr lang="en-US" dirty="0" smtClean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serat</a:t>
            </a:r>
            <a:r>
              <a:rPr lang="en-US" dirty="0"/>
              <a:t> </a:t>
            </a:r>
            <a:r>
              <a:rPr lang="en-US" dirty="0" err="1"/>
              <a:t>optik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/>
              <a:t>DWDM </a:t>
            </a:r>
            <a:r>
              <a:rPr lang="en-US" dirty="0" err="1" smtClean="0"/>
              <a:t>merupakan</a:t>
            </a:r>
            <a:r>
              <a:rPr lang="en-US" dirty="0" smtClean="0"/>
              <a:t> “</a:t>
            </a:r>
            <a:r>
              <a:rPr lang="en-US" b="1" dirty="0" err="1" smtClean="0">
                <a:solidFill>
                  <a:srgbClr val="0070C0"/>
                </a:solidFill>
              </a:rPr>
              <a:t>teknologi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jaringan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i="1" dirty="0">
                <a:solidFill>
                  <a:srgbClr val="0070C0"/>
                </a:solidFill>
              </a:rPr>
              <a:t>transport </a:t>
            </a:r>
            <a:r>
              <a:rPr lang="en-US" b="1" dirty="0">
                <a:solidFill>
                  <a:srgbClr val="0070C0"/>
                </a:solidFill>
              </a:rPr>
              <a:t>yang </a:t>
            </a:r>
            <a:r>
              <a:rPr lang="en-US" b="1" dirty="0" err="1">
                <a:solidFill>
                  <a:srgbClr val="0070C0"/>
                </a:solidFill>
              </a:rPr>
              <a:t>memiliki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kemampuan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untuk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membawa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sejumlah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panjang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gelombang</a:t>
            </a:r>
            <a:r>
              <a:rPr lang="en-US" b="1" dirty="0">
                <a:solidFill>
                  <a:srgbClr val="0070C0"/>
                </a:solidFill>
              </a:rPr>
              <a:t> (4, 8, 16, 32, </a:t>
            </a:r>
            <a:r>
              <a:rPr lang="en-US" b="1" dirty="0" err="1">
                <a:solidFill>
                  <a:srgbClr val="0070C0"/>
                </a:solidFill>
              </a:rPr>
              <a:t>dan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seterusnya</a:t>
            </a:r>
            <a:r>
              <a:rPr lang="en-US" b="1" dirty="0">
                <a:solidFill>
                  <a:srgbClr val="0070C0"/>
                </a:solidFill>
              </a:rPr>
              <a:t>) </a:t>
            </a:r>
            <a:r>
              <a:rPr lang="en-US" b="1" dirty="0" err="1">
                <a:solidFill>
                  <a:srgbClr val="0070C0"/>
                </a:solidFill>
              </a:rPr>
              <a:t>dalam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satu</a:t>
            </a:r>
            <a:r>
              <a:rPr lang="en-US" b="1" dirty="0">
                <a:solidFill>
                  <a:srgbClr val="0070C0"/>
                </a:solidFill>
              </a:rPr>
              <a:t> fiber </a:t>
            </a:r>
            <a:r>
              <a:rPr lang="en-US" b="1" dirty="0" err="1" smtClean="0">
                <a:solidFill>
                  <a:srgbClr val="0070C0"/>
                </a:solidFill>
              </a:rPr>
              <a:t>tunggal</a:t>
            </a:r>
            <a:r>
              <a:rPr lang="en-US" dirty="0" smtClean="0"/>
              <a:t>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35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Alasan</a:t>
            </a:r>
            <a:r>
              <a:rPr lang="en-US" sz="3200" dirty="0" smtClean="0"/>
              <a:t> </a:t>
            </a:r>
            <a:r>
              <a:rPr lang="en-US" sz="3200" dirty="0" err="1" smtClean="0"/>
              <a:t>pemilihan</a:t>
            </a:r>
            <a:r>
              <a:rPr lang="en-US" sz="3200" dirty="0" smtClean="0"/>
              <a:t> DWDM 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386103"/>
            <a:ext cx="10058400" cy="25468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sz="2400" dirty="0" err="1"/>
              <a:t>Menurunkan</a:t>
            </a:r>
            <a:r>
              <a:rPr lang="en-US" sz="2400" dirty="0"/>
              <a:t> </a:t>
            </a:r>
            <a:r>
              <a:rPr lang="en-US" sz="2400" dirty="0" err="1"/>
              <a:t>biaya</a:t>
            </a:r>
            <a:r>
              <a:rPr lang="en-US" sz="2400" dirty="0"/>
              <a:t> </a:t>
            </a:r>
            <a:r>
              <a:rPr lang="en-US" sz="2400" dirty="0" err="1"/>
              <a:t>instalasi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err="1" smtClean="0"/>
              <a:t>Mampu</a:t>
            </a:r>
            <a:r>
              <a:rPr lang="sv-SE" sz="2400" dirty="0" smtClean="0"/>
              <a:t> </a:t>
            </a:r>
            <a:r>
              <a:rPr lang="sv-SE" sz="2400" dirty="0"/>
              <a:t>memenuhi </a:t>
            </a:r>
            <a:r>
              <a:rPr lang="sv-SE" sz="2400" i="1" dirty="0"/>
              <a:t>demand </a:t>
            </a:r>
            <a:r>
              <a:rPr lang="sv-SE" sz="2400" dirty="0" smtClean="0"/>
              <a:t>yang </a:t>
            </a:r>
            <a:r>
              <a:rPr lang="sv-SE" sz="2400" dirty="0"/>
              <a:t>berkembang </a:t>
            </a:r>
            <a:endParaRPr lang="sv-SE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v-SE" sz="2400" dirty="0"/>
              <a:t> </a:t>
            </a:r>
            <a:r>
              <a:rPr lang="sv-SE" sz="2400" dirty="0" smtClean="0"/>
              <a:t>Mampu </a:t>
            </a:r>
            <a:r>
              <a:rPr lang="en-US" sz="2400" dirty="0" err="1" smtClean="0"/>
              <a:t>mengakomodasikan</a:t>
            </a:r>
            <a:r>
              <a:rPr lang="en-US" sz="2400" dirty="0" smtClean="0"/>
              <a:t> </a:t>
            </a:r>
            <a:r>
              <a:rPr lang="en-US" sz="2400" dirty="0" err="1"/>
              <a:t>layanan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(</a:t>
            </a:r>
            <a:r>
              <a:rPr lang="en-US" sz="2400" dirty="0" err="1"/>
              <a:t>memungkinkan</a:t>
            </a:r>
            <a:r>
              <a:rPr lang="en-US" sz="2400" dirty="0"/>
              <a:t> </a:t>
            </a:r>
            <a:r>
              <a:rPr lang="en-US" sz="2400" dirty="0" smtClean="0"/>
              <a:t>proses </a:t>
            </a:r>
            <a:r>
              <a:rPr lang="en-US" sz="2400" dirty="0" err="1" smtClean="0"/>
              <a:t>rekonfigurasi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transparency</a:t>
            </a:r>
            <a:r>
              <a:rPr lang="en-US" sz="2400" dirty="0" smtClean="0"/>
              <a:t>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409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Keunggulan</a:t>
            </a:r>
            <a:r>
              <a:rPr lang="en-US" sz="4000" dirty="0" smtClean="0"/>
              <a:t> DWDM </a:t>
            </a:r>
            <a:r>
              <a:rPr lang="en-US" sz="40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382252"/>
            <a:ext cx="10058400" cy="3789947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Cocok</a:t>
            </a:r>
            <a:r>
              <a:rPr lang="en-US" sz="2400" dirty="0" smtClean="0"/>
              <a:t> </a:t>
            </a:r>
            <a:r>
              <a:rPr lang="en-US" sz="2400" dirty="0" err="1" smtClean="0"/>
              <a:t>diimplementasikan</a:t>
            </a:r>
            <a:r>
              <a:rPr lang="en-US" sz="2400" dirty="0" smtClean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telekomunikasi</a:t>
            </a:r>
            <a:r>
              <a:rPr lang="en-US" sz="2400" dirty="0"/>
              <a:t> </a:t>
            </a:r>
            <a:r>
              <a:rPr lang="en-US" sz="2400" dirty="0" err="1"/>
              <a:t>jarak</a:t>
            </a:r>
            <a:r>
              <a:rPr lang="en-US" sz="2400" dirty="0"/>
              <a:t> </a:t>
            </a:r>
            <a:r>
              <a:rPr lang="en-US" sz="2400" dirty="0" err="1"/>
              <a:t>jauh</a:t>
            </a:r>
            <a:r>
              <a:rPr lang="en-US" sz="2400" dirty="0"/>
              <a:t> (</a:t>
            </a:r>
            <a:r>
              <a:rPr lang="en-US" sz="2400" i="1" dirty="0"/>
              <a:t>long haul</a:t>
            </a:r>
            <a:r>
              <a:rPr lang="en-US" sz="2400" dirty="0"/>
              <a:t>)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i="1" dirty="0"/>
              <a:t>point-to-point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i="1" dirty="0"/>
              <a:t>ring topology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fleksibel</a:t>
            </a:r>
            <a:r>
              <a:rPr lang="en-US" sz="2400" dirty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mengantisipasi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trafik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 smtClean="0"/>
              <a:t>terprediksi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/>
              <a:t>Transparan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i="1" dirty="0"/>
              <a:t>bit rate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protokol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err="1" smtClean="0"/>
              <a:t>Cocok</a:t>
            </a:r>
            <a:r>
              <a:rPr lang="en-US" sz="2400" dirty="0" smtClean="0"/>
              <a:t> </a:t>
            </a:r>
            <a:r>
              <a:rPr lang="en-US" sz="2400" dirty="0" err="1" smtClean="0"/>
              <a:t>diterapkan</a:t>
            </a:r>
            <a:r>
              <a:rPr lang="en-US" sz="2400" dirty="0" smtClean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i="1" dirty="0"/>
              <a:t>bandwidth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926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Aplikasi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DWDM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256" y="2334126"/>
            <a:ext cx="8051941" cy="387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4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Sekat</a:t>
            </a:r>
            <a:r>
              <a:rPr lang="en-US" sz="3600" dirty="0" smtClean="0"/>
              <a:t> </a:t>
            </a:r>
            <a:r>
              <a:rPr lang="en-US" sz="3600" dirty="0" err="1" smtClean="0"/>
              <a:t>Kanal</a:t>
            </a:r>
            <a:r>
              <a:rPr lang="en-US" sz="3600" dirty="0" smtClean="0"/>
              <a:t> (</a:t>
            </a:r>
            <a:r>
              <a:rPr lang="en-US" sz="3600" i="1" dirty="0" smtClean="0"/>
              <a:t>Channel Spacing</a:t>
            </a:r>
            <a:r>
              <a:rPr lang="en-US" sz="3600" dirty="0" smtClean="0"/>
              <a:t>) DWDM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1903" y="2310062"/>
            <a:ext cx="5726460" cy="270572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36711" y="56204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Standart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channel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spacing ITU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adalah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50 GHz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sampai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100 GHz 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788567" y="2093975"/>
            <a:ext cx="709865" cy="22133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185261" y="2838383"/>
            <a:ext cx="2494819" cy="2648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05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2681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Penguat</a:t>
            </a:r>
            <a:r>
              <a:rPr lang="en-US" sz="4000" dirty="0" smtClean="0"/>
              <a:t> DWDM 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636294"/>
            <a:ext cx="10058400" cy="3789947"/>
          </a:xfrm>
        </p:spPr>
        <p:txBody>
          <a:bodyPr>
            <a:normAutofit/>
          </a:bodyPr>
          <a:lstStyle/>
          <a:p>
            <a:r>
              <a:rPr lang="en-US" dirty="0" err="1" smtClean="0"/>
              <a:t>Tipe</a:t>
            </a:r>
            <a:r>
              <a:rPr lang="en-US" dirty="0" smtClean="0"/>
              <a:t> “</a:t>
            </a:r>
            <a:r>
              <a:rPr lang="en-US" dirty="0" err="1" smtClean="0"/>
              <a:t>Penguat</a:t>
            </a:r>
            <a:r>
              <a:rPr lang="en-US" dirty="0" smtClean="0"/>
              <a:t> EDFA”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penguat</a:t>
            </a:r>
            <a:r>
              <a:rPr lang="en-US" dirty="0"/>
              <a:t> </a:t>
            </a:r>
            <a:r>
              <a:rPr lang="en-US" dirty="0" err="1"/>
              <a:t>optik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smtClean="0"/>
              <a:t>WDM.</a:t>
            </a:r>
          </a:p>
          <a:p>
            <a:r>
              <a:rPr lang="en-US" dirty="0" err="1" smtClean="0"/>
              <a:t>Tujuan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Mengantisipasi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terjadinya</a:t>
            </a:r>
            <a:r>
              <a:rPr lang="en-US" dirty="0" smtClean="0">
                <a:solidFill>
                  <a:srgbClr val="0070C0"/>
                </a:solidFill>
              </a:rPr>
              <a:t> “</a:t>
            </a:r>
            <a:r>
              <a:rPr lang="en-US" dirty="0" err="1" smtClean="0">
                <a:solidFill>
                  <a:srgbClr val="0070C0"/>
                </a:solidFill>
              </a:rPr>
              <a:t>atenuasi</a:t>
            </a:r>
            <a:r>
              <a:rPr lang="en-US" dirty="0" smtClean="0">
                <a:solidFill>
                  <a:srgbClr val="0070C0"/>
                </a:solidFill>
              </a:rPr>
              <a:t>” </a:t>
            </a:r>
            <a:r>
              <a:rPr lang="en-US" dirty="0" err="1">
                <a:solidFill>
                  <a:srgbClr val="0070C0"/>
                </a:solidFill>
              </a:rPr>
              <a:t>dan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“</a:t>
            </a:r>
            <a:r>
              <a:rPr lang="en-US" dirty="0" err="1" smtClean="0">
                <a:solidFill>
                  <a:srgbClr val="0070C0"/>
                </a:solidFill>
              </a:rPr>
              <a:t>dispersi</a:t>
            </a:r>
            <a:r>
              <a:rPr lang="en-US" dirty="0" smtClean="0">
                <a:solidFill>
                  <a:srgbClr val="0070C0"/>
                </a:solidFill>
              </a:rPr>
              <a:t>” </a:t>
            </a:r>
            <a:r>
              <a:rPr lang="en-US" dirty="0" err="1">
                <a:solidFill>
                  <a:srgbClr val="0070C0"/>
                </a:solidFill>
              </a:rPr>
              <a:t>pada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sinyal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informasi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yang </a:t>
            </a:r>
            <a:r>
              <a:rPr lang="en-US" dirty="0" err="1">
                <a:solidFill>
                  <a:srgbClr val="0070C0"/>
                </a:solidFill>
              </a:rPr>
              <a:t>dapat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melemahkan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sinyal</a:t>
            </a:r>
            <a:r>
              <a:rPr lang="en-US" dirty="0">
                <a:solidFill>
                  <a:srgbClr val="0070C0"/>
                </a:solidFill>
              </a:rPr>
              <a:t>. </a:t>
            </a:r>
            <a:endParaRPr lang="en-US" dirty="0" smtClean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4494" y="3838074"/>
            <a:ext cx="5260053" cy="2719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56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256</TotalTime>
  <Words>450</Words>
  <Application>Microsoft Office PowerPoint</Application>
  <PresentationFormat>Widescreen</PresentationFormat>
  <Paragraphs>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Bookman Old Style</vt:lpstr>
      <vt:lpstr>Century Gothic</vt:lpstr>
      <vt:lpstr>Times New Roman</vt:lpstr>
      <vt:lpstr>Wingdings</vt:lpstr>
      <vt:lpstr>Wood Type</vt:lpstr>
      <vt:lpstr>Teknik Multipleksing Optik</vt:lpstr>
      <vt:lpstr>Pendahuluan</vt:lpstr>
      <vt:lpstr>Wavelength Division Multiplexing</vt:lpstr>
      <vt:lpstr> 1. DWDM (Dense Wavelength Division Multiplexing)   </vt:lpstr>
      <vt:lpstr>Alasan pemilihan DWDM ?</vt:lpstr>
      <vt:lpstr>Keunggulan DWDM ?</vt:lpstr>
      <vt:lpstr>Aplikasi Sistem DWDM</vt:lpstr>
      <vt:lpstr>Sekat Kanal (Channel Spacing) DWDM</vt:lpstr>
      <vt:lpstr>Penguat DWDM ?</vt:lpstr>
      <vt:lpstr> 2. CWDM  (Coarse Wavelength Division Multiplexing)  </vt:lpstr>
      <vt:lpstr> Prinsip Kerja CWDM ?  </vt:lpstr>
      <vt:lpstr> Sekat Kanal (Channel Spacing) CWDM ?  </vt:lpstr>
      <vt:lpstr> Kekhasan/ciri CWDM ?  </vt:lpstr>
      <vt:lpstr>Perbandingan DWDM Vs CWDM</vt:lpstr>
      <vt:lpstr>Bersambung……….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Multipleksing Optik</dc:title>
  <dc:creator>Nayadut</dc:creator>
  <cp:lastModifiedBy>Nayadut</cp:lastModifiedBy>
  <cp:revision>14</cp:revision>
  <dcterms:created xsi:type="dcterms:W3CDTF">2018-07-06T00:06:25Z</dcterms:created>
  <dcterms:modified xsi:type="dcterms:W3CDTF">2018-07-06T04:22:33Z</dcterms:modified>
</cp:coreProperties>
</file>