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7" r:id="rId3"/>
    <p:sldId id="260" r:id="rId4"/>
    <p:sldId id="278" r:id="rId5"/>
    <p:sldId id="284" r:id="rId6"/>
    <p:sldId id="283" r:id="rId7"/>
    <p:sldId id="282" r:id="rId8"/>
    <p:sldId id="281" r:id="rId9"/>
    <p:sldId id="261" r:id="rId10"/>
    <p:sldId id="277" r:id="rId11"/>
  </p:sldIdLst>
  <p:sldSz cx="18288000" cy="10287000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0066FF"/>
    <a:srgbClr val="0099FF"/>
    <a:srgbClr val="FF6600"/>
    <a:srgbClr val="6666FF"/>
    <a:srgbClr val="6600CC"/>
    <a:srgbClr val="9999FF"/>
    <a:srgbClr val="6699FF"/>
    <a:srgbClr val="0033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600" y="54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98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B6074-3ABC-45E1-B916-FEC97060DD1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DD687-6233-47B9-B4B4-25AECA706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69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09915-3BD3-4C61-BDA5-20689B9856F8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29B96-90C9-4C4A-9463-7040911B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9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4584031"/>
            <a:ext cx="13728700" cy="824276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86000" y="5588781"/>
            <a:ext cx="13716000" cy="37888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4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2260600" y="5967663"/>
            <a:ext cx="13716000" cy="379919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29F2D848-C3D3-4665-BE9E-E1E3738A9657}" type="datetime3">
              <a:rPr lang="en-US" smtClean="0"/>
              <a:pPr/>
              <a:t>16 October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9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Image -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8518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1" y="5666877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6752384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9384029" y="5661119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9384030" y="6746626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1" y="2289760"/>
            <a:ext cx="15370175" cy="331119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1022685" y="4692316"/>
            <a:ext cx="5823284" cy="475448"/>
          </a:xfrm>
          <a:prstGeom prst="rect">
            <a:avLst/>
          </a:prstGeom>
          <a:solidFill>
            <a:srgbClr val="92D050"/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1283369" y="4216868"/>
            <a:ext cx="5823284" cy="4754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701843" y="3741848"/>
            <a:ext cx="5823284" cy="475448"/>
          </a:xfrm>
          <a:prstGeom prst="rect">
            <a:avLst/>
          </a:prstGeom>
          <a:solidFill>
            <a:srgbClr val="00B050"/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4172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9184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1" y="5666877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6752384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9384029" y="5661119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9384030" y="6746626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1" y="2289760"/>
            <a:ext cx="15370175" cy="331119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90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9241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1" y="5666877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6752384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9384029" y="5661119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9384030" y="6746626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2" y="2289760"/>
            <a:ext cx="7383982" cy="331695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2" name="図プレースホルダー 13"/>
          <p:cNvSpPr>
            <a:spLocks noGrp="1"/>
          </p:cNvSpPr>
          <p:nvPr>
            <p:ph type="pic" sz="quarter" idx="18" hasCustomPrompt="1"/>
          </p:nvPr>
        </p:nvSpPr>
        <p:spPr>
          <a:xfrm>
            <a:off x="9384029" y="2289760"/>
            <a:ext cx="7383982" cy="331119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3260258" y="2463377"/>
            <a:ext cx="5823284" cy="475448"/>
          </a:xfrm>
          <a:prstGeom prst="rect">
            <a:avLst/>
          </a:prstGeom>
          <a:solidFill>
            <a:srgbClr val="92D050"/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11245214" y="2454253"/>
            <a:ext cx="5823284" cy="4754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7317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2" y="5318842"/>
            <a:ext cx="3774508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3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2" y="2289760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5391550" y="5318842"/>
            <a:ext cx="3774508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5391551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8" name="図プレースホルダー 13"/>
          <p:cNvSpPr>
            <a:spLocks noGrp="1"/>
          </p:cNvSpPr>
          <p:nvPr>
            <p:ph type="pic" sz="quarter" idx="23" hasCustomPrompt="1"/>
          </p:nvPr>
        </p:nvSpPr>
        <p:spPr>
          <a:xfrm>
            <a:off x="5391550" y="2289760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9384027" y="5318842"/>
            <a:ext cx="3774508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9384028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1" name="図プレースホルダー 13"/>
          <p:cNvSpPr>
            <a:spLocks noGrp="1"/>
          </p:cNvSpPr>
          <p:nvPr>
            <p:ph type="pic" sz="quarter" idx="26" hasCustomPrompt="1"/>
          </p:nvPr>
        </p:nvSpPr>
        <p:spPr>
          <a:xfrm>
            <a:off x="9384027" y="2289760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13376504" y="5318842"/>
            <a:ext cx="3774508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3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13376505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4" name="図プレースホルダー 13"/>
          <p:cNvSpPr>
            <a:spLocks noGrp="1"/>
          </p:cNvSpPr>
          <p:nvPr>
            <p:ph type="pic" sz="quarter" idx="29" hasCustomPrompt="1"/>
          </p:nvPr>
        </p:nvSpPr>
        <p:spPr>
          <a:xfrm>
            <a:off x="13376504" y="2289760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57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243836" y="5804466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243837" y="6382576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243836" y="2267987"/>
            <a:ext cx="4719340" cy="347631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6803492" y="5804466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6803493" y="6382576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8" name="図プレースホルダー 13"/>
          <p:cNvSpPr>
            <a:spLocks noGrp="1"/>
          </p:cNvSpPr>
          <p:nvPr>
            <p:ph type="pic" sz="quarter" idx="23" hasCustomPrompt="1"/>
          </p:nvPr>
        </p:nvSpPr>
        <p:spPr>
          <a:xfrm>
            <a:off x="6803492" y="2267987"/>
            <a:ext cx="4719340" cy="347631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12363146" y="5798273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12363147" y="6376383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1" name="図プレースホルダー 13"/>
          <p:cNvSpPr>
            <a:spLocks noGrp="1"/>
          </p:cNvSpPr>
          <p:nvPr>
            <p:ph type="pic" sz="quarter" idx="26" hasCustomPrompt="1"/>
          </p:nvPr>
        </p:nvSpPr>
        <p:spPr>
          <a:xfrm>
            <a:off x="12363146" y="2261794"/>
            <a:ext cx="4719340" cy="347631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06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-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243836" y="5804466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243837" y="6382576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6803492" y="5804466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6803493" y="6382576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12363146" y="5798273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12363147" y="6376383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グラフ プレースホルダー 9"/>
          <p:cNvSpPr>
            <a:spLocks noGrp="1"/>
          </p:cNvSpPr>
          <p:nvPr>
            <p:ph type="chart" sz="quarter" idx="27" hasCustomPrompt="1"/>
          </p:nvPr>
        </p:nvSpPr>
        <p:spPr>
          <a:xfrm>
            <a:off x="1244600" y="2262188"/>
            <a:ext cx="4718050" cy="3476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  <p:sp>
        <p:nvSpPr>
          <p:cNvPr id="22" name="グラフ プレースホルダー 9"/>
          <p:cNvSpPr>
            <a:spLocks noGrp="1"/>
          </p:cNvSpPr>
          <p:nvPr>
            <p:ph type="chart" sz="quarter" idx="28" hasCustomPrompt="1"/>
          </p:nvPr>
        </p:nvSpPr>
        <p:spPr>
          <a:xfrm>
            <a:off x="6804782" y="2261794"/>
            <a:ext cx="4718050" cy="3476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  <p:sp>
        <p:nvSpPr>
          <p:cNvPr id="23" name="グラフ プレースホルダー 9"/>
          <p:cNvSpPr>
            <a:spLocks noGrp="1"/>
          </p:cNvSpPr>
          <p:nvPr>
            <p:ph type="chart" sz="quarter" idx="29" hasCustomPrompt="1"/>
          </p:nvPr>
        </p:nvSpPr>
        <p:spPr>
          <a:xfrm>
            <a:off x="12363146" y="2261794"/>
            <a:ext cx="4718050" cy="3476625"/>
          </a:xfrm>
          <a:prstGeom prst="rect">
            <a:avLst/>
          </a:prstGeom>
        </p:spPr>
        <p:txBody>
          <a:bodyPr/>
          <a:lstStyle>
            <a:lvl1pPr marL="0" marR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78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s - Top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3465971" y="6927313"/>
            <a:ext cx="11672047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3465971" y="7445262"/>
            <a:ext cx="11672047" cy="206388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グラフ プレースホルダー 9"/>
          <p:cNvSpPr>
            <a:spLocks noGrp="1"/>
          </p:cNvSpPr>
          <p:nvPr>
            <p:ph type="chart" sz="quarter" idx="27" hasCustomPrompt="1"/>
          </p:nvPr>
        </p:nvSpPr>
        <p:spPr>
          <a:xfrm>
            <a:off x="3465971" y="2295753"/>
            <a:ext cx="11672047" cy="43292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28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Top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094246" y="6931888"/>
            <a:ext cx="7964029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094246" y="7449837"/>
            <a:ext cx="7964029" cy="206388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グラフ プレースホルダー 9"/>
          <p:cNvSpPr>
            <a:spLocks noGrp="1"/>
          </p:cNvSpPr>
          <p:nvPr>
            <p:ph type="chart" sz="quarter" idx="27" hasCustomPrompt="1"/>
          </p:nvPr>
        </p:nvSpPr>
        <p:spPr>
          <a:xfrm>
            <a:off x="3465971" y="2295753"/>
            <a:ext cx="11672047" cy="43292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9519109" y="6936463"/>
            <a:ext cx="7964029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29" hasCustomPrompt="1"/>
          </p:nvPr>
        </p:nvSpPr>
        <p:spPr>
          <a:xfrm>
            <a:off x="9519109" y="7454412"/>
            <a:ext cx="7964029" cy="206388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6730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 - Cente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802005" y="6206347"/>
            <a:ext cx="5114281" cy="1025346"/>
          </a:xfrm>
          <a:prstGeom prst="rect">
            <a:avLst/>
          </a:prstGeom>
          <a:noFill/>
        </p:spPr>
        <p:txBody>
          <a:bodyPr anchor="b"/>
          <a:lstStyle>
            <a:lvl1pPr algn="r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802006" y="7291854"/>
            <a:ext cx="5114281" cy="1852146"/>
          </a:xfrm>
          <a:prstGeom prst="rect">
            <a:avLst/>
          </a:prstGeom>
        </p:spPr>
        <p:txBody>
          <a:bodyPr anchor="t"/>
          <a:lstStyle>
            <a:lvl1pPr algn="r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802005" y="2698755"/>
            <a:ext cx="5114281" cy="1025346"/>
          </a:xfrm>
          <a:prstGeom prst="rect">
            <a:avLst/>
          </a:prstGeom>
          <a:noFill/>
        </p:spPr>
        <p:txBody>
          <a:bodyPr anchor="b"/>
          <a:lstStyle>
            <a:lvl1pPr algn="r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802006" y="3784262"/>
            <a:ext cx="5114281" cy="1852146"/>
          </a:xfrm>
          <a:prstGeom prst="rect">
            <a:avLst/>
          </a:prstGeom>
        </p:spPr>
        <p:txBody>
          <a:bodyPr anchor="t"/>
          <a:lstStyle>
            <a:lvl1pPr algn="r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12403072" y="6206347"/>
            <a:ext cx="5114281" cy="1025346"/>
          </a:xfrm>
          <a:prstGeom prst="rect">
            <a:avLst/>
          </a:prstGeom>
          <a:noFill/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12403073" y="7291854"/>
            <a:ext cx="5114281" cy="1852146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12403071" y="2698755"/>
            <a:ext cx="5114281" cy="1025346"/>
          </a:xfrm>
          <a:prstGeom prst="rect">
            <a:avLst/>
          </a:prstGeom>
          <a:noFill/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3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12403072" y="3784262"/>
            <a:ext cx="5114281" cy="1852146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グラフ プレースホルダー 9"/>
          <p:cNvSpPr>
            <a:spLocks noGrp="1"/>
          </p:cNvSpPr>
          <p:nvPr>
            <p:ph type="chart" sz="quarter" idx="29"/>
          </p:nvPr>
        </p:nvSpPr>
        <p:spPr>
          <a:xfrm>
            <a:off x="6091836" y="2846667"/>
            <a:ext cx="6135688" cy="6135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65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 - N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2" y="5715000"/>
            <a:ext cx="3774508" cy="629188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3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5391550" y="5715000"/>
            <a:ext cx="3774508" cy="629188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5391551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9384027" y="5715000"/>
            <a:ext cx="3774508" cy="629188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9384028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13376504" y="5715000"/>
            <a:ext cx="3774508" cy="629188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3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13376505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1671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図プレースホルダー 1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7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3537283"/>
            <a:ext cx="13728700" cy="185286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60600" y="5697066"/>
            <a:ext cx="13741400" cy="236409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673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s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873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735248" y="8540450"/>
            <a:ext cx="14807465" cy="885938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735248" y="2315907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8" name="図プレースホルダー 13"/>
          <p:cNvSpPr>
            <a:spLocks noGrp="1"/>
          </p:cNvSpPr>
          <p:nvPr>
            <p:ph type="pic" sz="quarter" idx="23" hasCustomPrompt="1"/>
          </p:nvPr>
        </p:nvSpPr>
        <p:spPr>
          <a:xfrm>
            <a:off x="6146860" y="5294070"/>
            <a:ext cx="2984400" cy="300075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21" name="図プレースホルダー 13"/>
          <p:cNvSpPr>
            <a:spLocks noGrp="1"/>
          </p:cNvSpPr>
          <p:nvPr>
            <p:ph type="pic" sz="quarter" idx="26" hasCustomPrompt="1"/>
          </p:nvPr>
        </p:nvSpPr>
        <p:spPr>
          <a:xfrm>
            <a:off x="9133944" y="2315907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26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1735248" y="5287706"/>
            <a:ext cx="4411612" cy="300712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algn="l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7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4719648" y="2315907"/>
            <a:ext cx="4411612" cy="2984500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algn="l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9" name="テキスト プレースホルダー 8"/>
          <p:cNvSpPr>
            <a:spLocks noGrp="1"/>
          </p:cNvSpPr>
          <p:nvPr>
            <p:ph type="body" sz="quarter" idx="30" hasCustomPrompt="1"/>
          </p:nvPr>
        </p:nvSpPr>
        <p:spPr>
          <a:xfrm>
            <a:off x="12118401" y="2324042"/>
            <a:ext cx="4411612" cy="29845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anchor="ctr"/>
          <a:lstStyle>
            <a:lvl1pPr algn="l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31" name="テキスト プレースホルダー 8"/>
          <p:cNvSpPr>
            <a:spLocks noGrp="1"/>
          </p:cNvSpPr>
          <p:nvPr>
            <p:ph type="body" sz="quarter" idx="31" hasCustomPrompt="1"/>
          </p:nvPr>
        </p:nvSpPr>
        <p:spPr>
          <a:xfrm>
            <a:off x="9131260" y="5287705"/>
            <a:ext cx="4411612" cy="3007121"/>
          </a:xfrm>
          <a:prstGeom prst="rect">
            <a:avLst/>
          </a:prstGeom>
          <a:solidFill>
            <a:srgbClr val="92D050"/>
          </a:solidFill>
        </p:spPr>
        <p:txBody>
          <a:bodyPr anchor="ctr"/>
          <a:lstStyle>
            <a:lvl1pPr algn="l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33" name="図プレースホルダー 13"/>
          <p:cNvSpPr>
            <a:spLocks noGrp="1"/>
          </p:cNvSpPr>
          <p:nvPr>
            <p:ph type="pic" sz="quarter" idx="32" hasCustomPrompt="1"/>
          </p:nvPr>
        </p:nvSpPr>
        <p:spPr>
          <a:xfrm>
            <a:off x="13542872" y="5294070"/>
            <a:ext cx="2984400" cy="300075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07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1059" y="411960"/>
            <a:ext cx="13682707" cy="98712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126" y="-6545768"/>
            <a:ext cx="18384012" cy="4680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008" y="-6669045"/>
            <a:ext cx="18362960" cy="1403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79623" y="-7184253"/>
            <a:ext cx="18384012" cy="2160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129" y="-4998915"/>
            <a:ext cx="18339403" cy="6173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938" y="602767"/>
            <a:ext cx="3037075" cy="547736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1059" y="1225122"/>
            <a:ext cx="13682707" cy="5340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418" y="1831132"/>
            <a:ext cx="13532348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6984" y="3526884"/>
            <a:ext cx="18362960" cy="1403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801175" y="3040884"/>
            <a:ext cx="18384012" cy="2160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5863" y="5236229"/>
            <a:ext cx="18339403" cy="6173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9220" y="7343458"/>
            <a:ext cx="5790697" cy="54773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71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 rot="18000000">
            <a:off x="-1298126" y="-6545768"/>
            <a:ext cx="18384012" cy="4680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008" y="-6669045"/>
            <a:ext cx="18362960" cy="1403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79623" y="-7184253"/>
            <a:ext cx="18384012" cy="2160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129" y="-4998915"/>
            <a:ext cx="18339403" cy="6173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938" y="602767"/>
            <a:ext cx="3037075" cy="547736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6984" y="3526884"/>
            <a:ext cx="18362960" cy="1403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801175" y="3040884"/>
            <a:ext cx="18384012" cy="2160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5863" y="5236229"/>
            <a:ext cx="18339403" cy="6173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9220" y="7343458"/>
            <a:ext cx="5790697" cy="547736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3212834" y="3508946"/>
            <a:ext cx="5833154" cy="11304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" name="円/楕円 1"/>
          <p:cNvSpPr/>
          <p:nvPr userDrawn="1"/>
        </p:nvSpPr>
        <p:spPr>
          <a:xfrm>
            <a:off x="1654517" y="3081264"/>
            <a:ext cx="1435689" cy="143556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3212832" y="3073080"/>
            <a:ext cx="5833156" cy="558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1">
                    <a:lumMod val="75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3212834" y="5588994"/>
            <a:ext cx="5833154" cy="11304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4" name="円/楕円 23"/>
          <p:cNvSpPr/>
          <p:nvPr userDrawn="1"/>
        </p:nvSpPr>
        <p:spPr>
          <a:xfrm>
            <a:off x="1654517" y="5161312"/>
            <a:ext cx="1435689" cy="14355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3212832" y="5153128"/>
            <a:ext cx="5833156" cy="558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1"/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3212834" y="7685410"/>
            <a:ext cx="5833154" cy="11304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7" name="円/楕円 26"/>
          <p:cNvSpPr/>
          <p:nvPr userDrawn="1"/>
        </p:nvSpPr>
        <p:spPr>
          <a:xfrm>
            <a:off x="1654517" y="7257728"/>
            <a:ext cx="1435689" cy="14355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3212832" y="7249544"/>
            <a:ext cx="5833156" cy="558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2"/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29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10990373" y="3508946"/>
            <a:ext cx="5833154" cy="11304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0" name="円/楕円 29"/>
          <p:cNvSpPr/>
          <p:nvPr userDrawn="1"/>
        </p:nvSpPr>
        <p:spPr>
          <a:xfrm>
            <a:off x="9432056" y="3081264"/>
            <a:ext cx="1435689" cy="14355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4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1" name="テキスト プレースホルダー 5"/>
          <p:cNvSpPr>
            <a:spLocks noGrp="1"/>
          </p:cNvSpPr>
          <p:nvPr>
            <p:ph type="body" sz="quarter" idx="28" hasCustomPrompt="1"/>
          </p:nvPr>
        </p:nvSpPr>
        <p:spPr>
          <a:xfrm>
            <a:off x="10990371" y="3073080"/>
            <a:ext cx="5833156" cy="558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2">
                    <a:lumMod val="60000"/>
                    <a:lumOff val="40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32" name="テキスト プレースホルダー 5"/>
          <p:cNvSpPr>
            <a:spLocks noGrp="1"/>
          </p:cNvSpPr>
          <p:nvPr>
            <p:ph type="body" sz="quarter" idx="29" hasCustomPrompt="1"/>
          </p:nvPr>
        </p:nvSpPr>
        <p:spPr>
          <a:xfrm>
            <a:off x="10990373" y="5588994"/>
            <a:ext cx="5833154" cy="11304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3" name="円/楕円 32"/>
          <p:cNvSpPr/>
          <p:nvPr userDrawn="1"/>
        </p:nvSpPr>
        <p:spPr>
          <a:xfrm>
            <a:off x="9432056" y="5161312"/>
            <a:ext cx="1435689" cy="14355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テキスト プレースホルダー 5"/>
          <p:cNvSpPr>
            <a:spLocks noGrp="1"/>
          </p:cNvSpPr>
          <p:nvPr>
            <p:ph type="body" sz="quarter" idx="30" hasCustomPrompt="1"/>
          </p:nvPr>
        </p:nvSpPr>
        <p:spPr>
          <a:xfrm>
            <a:off x="10990371" y="5153128"/>
            <a:ext cx="5833156" cy="558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3"/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35" name="テキスト プレースホルダー 5"/>
          <p:cNvSpPr>
            <a:spLocks noGrp="1"/>
          </p:cNvSpPr>
          <p:nvPr>
            <p:ph type="body" sz="quarter" idx="31" hasCustomPrompt="1"/>
          </p:nvPr>
        </p:nvSpPr>
        <p:spPr>
          <a:xfrm>
            <a:off x="10990373" y="7685410"/>
            <a:ext cx="5833154" cy="11304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6" name="円/楕円 35"/>
          <p:cNvSpPr/>
          <p:nvPr userDrawn="1"/>
        </p:nvSpPr>
        <p:spPr>
          <a:xfrm>
            <a:off x="9432056" y="7257728"/>
            <a:ext cx="1435689" cy="143556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6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テキスト プレースホルダー 5"/>
          <p:cNvSpPr>
            <a:spLocks noGrp="1"/>
          </p:cNvSpPr>
          <p:nvPr>
            <p:ph type="body" sz="quarter" idx="32" hasCustomPrompt="1"/>
          </p:nvPr>
        </p:nvSpPr>
        <p:spPr>
          <a:xfrm>
            <a:off x="10990371" y="7249544"/>
            <a:ext cx="5833156" cy="558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4"/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38" name="タイトル 1"/>
          <p:cNvSpPr>
            <a:spLocks noGrp="1"/>
          </p:cNvSpPr>
          <p:nvPr>
            <p:ph type="title" hasCustomPrompt="1"/>
          </p:nvPr>
        </p:nvSpPr>
        <p:spPr>
          <a:xfrm>
            <a:off x="4391059" y="411959"/>
            <a:ext cx="13682707" cy="98712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39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1059" y="1225122"/>
            <a:ext cx="13682707" cy="5340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40" name="正方形/長方形 39"/>
          <p:cNvSpPr/>
          <p:nvPr userDrawn="1"/>
        </p:nvSpPr>
        <p:spPr>
          <a:xfrm>
            <a:off x="4541418" y="1831132"/>
            <a:ext cx="13532348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0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50"/>
                            </p:stCondLst>
                            <p:childTnLst>
                              <p:par>
                                <p:cTn id="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50"/>
                            </p:stCondLst>
                            <p:childTnLst>
                              <p:par>
                                <p:cTn id="7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250"/>
                            </p:stCondLst>
                            <p:childTnLst>
                              <p:par>
                                <p:cTn id="7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750"/>
                            </p:stCondLst>
                            <p:childTnLst>
                              <p:par>
                                <p:cTn id="9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250"/>
                            </p:stCondLst>
                            <p:childTnLst>
                              <p:par>
                                <p:cTn id="9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750"/>
                            </p:stCondLst>
                            <p:childTnLst>
                              <p:par>
                                <p:cTn id="1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250"/>
                            </p:stCondLst>
                            <p:childTnLst>
                              <p:par>
                                <p:cTn id="1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6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750"/>
                            </p:stCondLst>
                            <p:childTnLst>
                              <p:par>
                                <p:cTn id="1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250"/>
                            </p:stCondLst>
                            <p:childTnLst>
                              <p:par>
                                <p:cTn id="1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6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9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750"/>
                            </p:stCondLst>
                            <p:childTnLst>
                              <p:par>
                                <p:cTn id="1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6250"/>
                            </p:stCondLst>
                            <p:childTnLst>
                              <p:par>
                                <p:cTn id="1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3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6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9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5" grpId="0"/>
      <p:bldP spid="19" grpId="0" animBg="1"/>
      <p:bldP spid="20" grpId="0" animBg="1"/>
      <p:bldP spid="21" grpId="0" animBg="1"/>
      <p:bldP spid="4" grpId="0"/>
      <p:bldP spid="18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 animBg="1"/>
      <p:bldP spid="22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25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animBg="1"/>
      <p:bldP spid="28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animBg="1"/>
      <p:bldP spid="31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animBg="1"/>
      <p:bldP spid="34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animBg="1"/>
      <p:bldP spid="37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/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1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3537283"/>
            <a:ext cx="13728700" cy="185286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60600" y="5697065"/>
            <a:ext cx="13741400" cy="10668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829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7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1" name="図プレースホルダー 10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3187700"/>
            <a:ext cx="18288000" cy="4140200"/>
          </a:xfrm>
          <a:prstGeom prst="rect">
            <a:avLst/>
          </a:prstGeom>
          <a:solidFill>
            <a:srgbClr val="92D050">
              <a:alpha val="80000"/>
            </a:srgbClr>
          </a:solidFill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Don’t add picture</a:t>
            </a:r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3537283"/>
            <a:ext cx="13728700" cy="185286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60600" y="5697066"/>
            <a:ext cx="13741400" cy="14971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124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btitle 3">
    <p:bg>
      <p:bgPr>
        <a:solidFill>
          <a:srgbClr val="92D050">
            <a:alpha val="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7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1" name="図プレースホルダー 10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3187700"/>
            <a:ext cx="18288000" cy="4140200"/>
          </a:xfrm>
          <a:prstGeom prst="rect">
            <a:avLst/>
          </a:prstGeom>
          <a:solidFill>
            <a:srgbClr val="92D050">
              <a:alpha val="80000"/>
            </a:srgbClr>
          </a:solidFill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Don’t add picture</a:t>
            </a:r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3537283"/>
            <a:ext cx="13728700" cy="185286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60600" y="5697066"/>
            <a:ext cx="13741400" cy="14971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133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10747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316229" y="3453469"/>
            <a:ext cx="17646914" cy="928687"/>
          </a:xfrm>
          <a:prstGeom prst="rect">
            <a:avLst/>
          </a:prstGeom>
        </p:spPr>
        <p:txBody>
          <a:bodyPr anchor="b"/>
          <a:lstStyle>
            <a:lvl1pPr algn="ctr">
              <a:defRPr sz="3600"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316230" y="4596063"/>
            <a:ext cx="17646913" cy="3814863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3856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9184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0" y="5666877"/>
            <a:ext cx="15370175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6752384"/>
            <a:ext cx="15370173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1" y="2289760"/>
            <a:ext cx="15370175" cy="331119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05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9235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1" y="2538664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3624170"/>
            <a:ext cx="7383981" cy="522170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9384029" y="2532906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9384030" y="3618412"/>
            <a:ext cx="7383981" cy="522170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6659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243836" y="2577171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243837" y="3155281"/>
            <a:ext cx="4719340" cy="617697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6803492" y="2577171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6803493" y="3155281"/>
            <a:ext cx="4719340" cy="617697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12363146" y="2570978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12363147" y="3149088"/>
            <a:ext cx="4719340" cy="617697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2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50000"/>
            <a:alpha val="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563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9" r:id="rId2"/>
    <p:sldLayoutId id="2147483659" r:id="rId3"/>
    <p:sldLayoutId id="2147483680" r:id="rId4"/>
    <p:sldLayoutId id="214748369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Wingdings" panose="05000000000000000000" pitchFamily="2" charset="2"/>
        <a:buChar char=""/>
        <a:defRPr sz="27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1pPr>
      <a:lvl2pPr marL="685800" indent="-342900" algn="l" defTabSz="1371600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2pPr>
      <a:lvl3pPr marL="109728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3pPr>
      <a:lvl4pPr marL="150876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1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4pPr>
      <a:lvl5pPr marL="192024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1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9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0" y="9757611"/>
            <a:ext cx="18288000" cy="52938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50">
              <a:solidFill>
                <a:schemeClr val="bg1"/>
              </a:solidFill>
            </a:endParaRPr>
          </a:p>
        </p:txBody>
      </p:sp>
      <p:sp>
        <p:nvSpPr>
          <p:cNvPr id="9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5849051" y="9820652"/>
            <a:ext cx="6172200" cy="346031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12" name="スライド番号プレースホルダー 3"/>
          <p:cNvSpPr>
            <a:spLocks noGrp="1"/>
          </p:cNvSpPr>
          <p:nvPr>
            <p:ph type="sldNum" sz="quarter" idx="4"/>
          </p:nvPr>
        </p:nvSpPr>
        <p:spPr>
          <a:xfrm>
            <a:off x="14149137" y="9829802"/>
            <a:ext cx="4114800" cy="336881"/>
          </a:xfrm>
          <a:prstGeom prst="rect">
            <a:avLst/>
          </a:prstGeom>
        </p:spPr>
        <p:txBody>
          <a:bodyPr/>
          <a:lstStyle>
            <a:lvl1pPr algn="r">
              <a:defRPr sz="20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5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9" r:id="rId2"/>
    <p:sldLayoutId id="2147483682" r:id="rId3"/>
    <p:sldLayoutId id="2147483696" r:id="rId4"/>
    <p:sldLayoutId id="2147483683" r:id="rId5"/>
    <p:sldLayoutId id="2147483684" r:id="rId6"/>
    <p:sldLayoutId id="2147483685" r:id="rId7"/>
    <p:sldLayoutId id="2147483686" r:id="rId8"/>
    <p:sldLayoutId id="2147483695" r:id="rId9"/>
    <p:sldLayoutId id="2147483697" r:id="rId10"/>
    <p:sldLayoutId id="2147483698" r:id="rId11"/>
    <p:sldLayoutId id="2147483699" r:id="rId12"/>
    <p:sldLayoutId id="2147483694" r:id="rId13"/>
    <p:sldLayoutId id="2147483690" r:id="rId14"/>
    <p:sldLayoutId id="2147483687" r:id="rId15"/>
    <p:sldLayoutId id="2147483700" r:id="rId16"/>
    <p:sldLayoutId id="2147483701" r:id="rId17"/>
  </p:sldLayoutIdLst>
  <p:timing>
    <p:tnLst>
      <p:par>
        <p:cTn id="1" dur="indefinite" restart="never" nodeType="tmRoot"/>
      </p:par>
    </p:tnLst>
  </p:timing>
  <p:hf hdr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000" kern="1200" baseline="0">
          <a:solidFill>
            <a:schemeClr val="bg1">
              <a:lumMod val="95000"/>
            </a:schemeClr>
          </a:solidFill>
          <a:latin typeface="Bebas Neue Bold" panose="020B0606020202050201" pitchFamily="34" charset="0"/>
          <a:ea typeface="A-OTF Shin Go Pro L" panose="020B0300000000000000" pitchFamily="34" charset="-128"/>
          <a:cs typeface="+mj-cs"/>
        </a:defRPr>
      </a:lvl1pPr>
    </p:titleStyle>
    <p:bodyStyle>
      <a:lvl1pPr marL="0" indent="0" algn="l" defTabSz="1371600" rtl="0" eaLnBrk="1" latinLnBrk="0" hangingPunct="1">
        <a:lnSpc>
          <a:spcPct val="90000"/>
        </a:lnSpc>
        <a:spcBef>
          <a:spcPts val="1500"/>
        </a:spcBef>
        <a:buFont typeface="Wingdings" panose="05000000000000000000" pitchFamily="2" charset="2"/>
        <a:buNone/>
        <a:defRPr sz="27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1pPr>
      <a:lvl2pPr marL="685800" indent="-342900" algn="l" defTabSz="1371600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2pPr>
      <a:lvl3pPr marL="109728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3pPr>
      <a:lvl4pPr marL="150876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1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4pPr>
      <a:lvl5pPr marL="192024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1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d-ID" sz="6000" b="1" dirty="0" smtClean="0">
                <a:latin typeface="Century Gothic" pitchFamily="34" charset="0"/>
              </a:rPr>
              <a:t>LEMBAGA PERIKLANAN</a:t>
            </a:r>
            <a:endParaRPr lang="en-US" sz="6000" b="1" dirty="0">
              <a:latin typeface="Century Gothic" pitchFamily="34" charset="0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da-DK" sz="3200" dirty="0" smtClean="0"/>
              <a:t>M</a:t>
            </a:r>
            <a:r>
              <a:rPr lang="id-ID" sz="3200" dirty="0" smtClean="0"/>
              <a:t>elly Maulin P., S.Sos.,M.Si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92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PENGIKLAN, BIRO IKLAN, MEDIA &amp; PERUSAHAAN JASA RISET PEMASARAN</a:t>
            </a:r>
          </a:p>
        </p:txBody>
      </p:sp>
      <p:sp>
        <p:nvSpPr>
          <p:cNvPr id="11" name="サブタイトル 10"/>
          <p:cNvSpPr>
            <a:spLocks noGrp="1"/>
          </p:cNvSpPr>
          <p:nvPr>
            <p:ph type="subTitle" idx="1"/>
          </p:nvPr>
        </p:nvSpPr>
        <p:spPr>
          <a:xfrm>
            <a:off x="316229" y="1383226"/>
            <a:ext cx="17646914" cy="851821"/>
          </a:xfrm>
        </p:spPr>
        <p:txBody>
          <a:bodyPr>
            <a:normAutofit/>
          </a:bodyPr>
          <a:lstStyle/>
          <a:p>
            <a:r>
              <a:rPr lang="id-ID" sz="3200" b="1" dirty="0" smtClean="0">
                <a:latin typeface="+mj-lt"/>
              </a:rPr>
              <a:t>LEMBAGA UTAMA DALAM PERIKLANAN</a:t>
            </a:r>
            <a:endParaRPr lang="en-US" sz="3200" b="1" dirty="0">
              <a:latin typeface="+mj-lt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12092156" y="2682402"/>
            <a:ext cx="3990501" cy="14964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200" b="1" dirty="0" err="1"/>
              <a:t>Lembaga</a:t>
            </a:r>
            <a:r>
              <a:rPr lang="en-US" sz="3200" b="1" dirty="0"/>
              <a:t> </a:t>
            </a:r>
            <a:r>
              <a:rPr lang="en-US" sz="3200" b="1" dirty="0" err="1"/>
              <a:t>pemberi</a:t>
            </a:r>
            <a:r>
              <a:rPr lang="en-US" sz="3200" b="1" dirty="0"/>
              <a:t> </a:t>
            </a:r>
            <a:r>
              <a:rPr lang="en-US" sz="3200" b="1" dirty="0" err="1"/>
              <a:t>jasa</a:t>
            </a:r>
            <a:endParaRPr lang="en-US" sz="3200" b="1" dirty="0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7422880" y="7815363"/>
            <a:ext cx="2994903" cy="13310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3600" b="1"/>
              <a:t>Pasar &amp;</a:t>
            </a:r>
          </a:p>
          <a:p>
            <a:pPr algn="ctr"/>
            <a:r>
              <a:rPr lang="en-US" sz="3600" b="1"/>
              <a:t>Perilaku Pasar </a:t>
            </a: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2054158" y="2606202"/>
            <a:ext cx="3865798" cy="14964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200" b="1" dirty="0" err="1"/>
              <a:t>Lembaga</a:t>
            </a:r>
            <a:r>
              <a:rPr lang="en-US" sz="3200" b="1" dirty="0"/>
              <a:t> </a:t>
            </a:r>
            <a:r>
              <a:rPr lang="en-US" sz="3200" b="1" dirty="0" err="1"/>
              <a:t>pengendali</a:t>
            </a:r>
            <a:endParaRPr lang="en-US" sz="3200" b="1" dirty="0"/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7311958" y="5392163"/>
            <a:ext cx="3216748" cy="13310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600" b="1" dirty="0" err="1"/>
              <a:t>Pengiklan</a:t>
            </a:r>
            <a:endParaRPr lang="en-US" sz="3600" b="1" dirty="0"/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12154507" y="5170251"/>
            <a:ext cx="3865798" cy="14964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200" b="1" dirty="0"/>
              <a:t>Biro </a:t>
            </a:r>
            <a:r>
              <a:rPr lang="en-US" sz="3200" b="1" dirty="0" err="1"/>
              <a:t>iklan</a:t>
            </a:r>
            <a:endParaRPr lang="en-US" sz="3200" b="1" dirty="0"/>
          </a:p>
          <a:p>
            <a:pPr algn="ctr">
              <a:defRPr/>
            </a:pPr>
            <a:r>
              <a:rPr lang="en-US" sz="3200" b="1" dirty="0"/>
              <a:t>Media</a:t>
            </a:r>
          </a:p>
          <a:p>
            <a:pPr algn="ctr">
              <a:defRPr/>
            </a:pPr>
            <a:r>
              <a:rPr lang="en-US" sz="3200" b="1" dirty="0"/>
              <a:t>PJRP</a:t>
            </a:r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2054158" y="5169440"/>
            <a:ext cx="3865798" cy="14964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200" b="1" dirty="0" err="1"/>
              <a:t>Pemerintah</a:t>
            </a:r>
            <a:endParaRPr lang="en-US" sz="3200" b="1" dirty="0"/>
          </a:p>
          <a:p>
            <a:pPr algn="ctr">
              <a:defRPr/>
            </a:pPr>
            <a:r>
              <a:rPr lang="en-US" sz="3200" b="1" dirty="0" err="1"/>
              <a:t>Pesaing</a:t>
            </a:r>
            <a:endParaRPr lang="en-US" sz="3200" b="1" dirty="0"/>
          </a:p>
        </p:txBody>
      </p:sp>
      <p:sp>
        <p:nvSpPr>
          <p:cNvPr id="27" name="Line 15"/>
          <p:cNvSpPr>
            <a:spLocks noChangeShapeType="1"/>
          </p:cNvSpPr>
          <p:nvPr/>
        </p:nvSpPr>
        <p:spPr bwMode="auto">
          <a:xfrm>
            <a:off x="10528705" y="5846729"/>
            <a:ext cx="1625801" cy="0"/>
          </a:xfrm>
          <a:prstGeom prst="line">
            <a:avLst/>
          </a:prstGeom>
          <a:ln w="57150"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28" name="Line 16"/>
          <p:cNvSpPr>
            <a:spLocks noChangeShapeType="1"/>
          </p:cNvSpPr>
          <p:nvPr/>
        </p:nvSpPr>
        <p:spPr bwMode="auto">
          <a:xfrm>
            <a:off x="5919956" y="5852606"/>
            <a:ext cx="1392002" cy="0"/>
          </a:xfrm>
          <a:prstGeom prst="line">
            <a:avLst/>
          </a:prstGeom>
          <a:ln w="57150"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 flipV="1">
            <a:off x="8875541" y="6723231"/>
            <a:ext cx="0" cy="1092132"/>
          </a:xfrm>
          <a:prstGeom prst="line">
            <a:avLst/>
          </a:prstGeom>
          <a:ln w="57150"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110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751306" y="2325721"/>
            <a:ext cx="3792166" cy="189608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4800"/>
              <a:t>Pengiklan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751306" y="2325721"/>
            <a:ext cx="3792166" cy="189608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4800" b="1" dirty="0" err="1"/>
              <a:t>Pengiklan</a:t>
            </a:r>
            <a:endParaRPr lang="en-US" sz="4800" b="1" dirty="0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751306" y="5714190"/>
            <a:ext cx="3792166" cy="189608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4800" b="1" dirty="0"/>
              <a:t>Advertising </a:t>
            </a:r>
          </a:p>
          <a:p>
            <a:pPr algn="ctr">
              <a:defRPr/>
            </a:pPr>
            <a:r>
              <a:rPr lang="en-US" sz="4800" b="1" dirty="0"/>
              <a:t>Manager 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7704305" y="2331581"/>
            <a:ext cx="3255795" cy="18170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4800" b="1"/>
              <a:t>Biro Iklan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2298193" y="2213076"/>
            <a:ext cx="3792166" cy="205409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4800" b="1" dirty="0"/>
              <a:t>Media</a:t>
            </a: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2298193" y="5928198"/>
            <a:ext cx="3792166" cy="189608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4800" b="1" dirty="0"/>
              <a:t>Advertisement</a:t>
            </a:r>
          </a:p>
          <a:p>
            <a:pPr algn="ctr">
              <a:defRPr/>
            </a:pPr>
            <a:r>
              <a:rPr lang="en-US" sz="4800" b="1" dirty="0"/>
              <a:t>Manager </a:t>
            </a:r>
          </a:p>
        </p:txBody>
      </p:sp>
      <p:sp>
        <p:nvSpPr>
          <p:cNvPr id="31" name="Line 11"/>
          <p:cNvSpPr>
            <a:spLocks noChangeShapeType="1"/>
          </p:cNvSpPr>
          <p:nvPr/>
        </p:nvSpPr>
        <p:spPr bwMode="auto">
          <a:xfrm>
            <a:off x="6503074" y="3240118"/>
            <a:ext cx="1201231" cy="33645"/>
          </a:xfrm>
          <a:prstGeom prst="line">
            <a:avLst/>
          </a:prstGeom>
          <a:ln w="57150"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id-ID" sz="4800"/>
          </a:p>
        </p:txBody>
      </p:sp>
      <p:sp>
        <p:nvSpPr>
          <p:cNvPr id="32" name="Line 14"/>
          <p:cNvSpPr>
            <a:spLocks noChangeShapeType="1"/>
          </p:cNvSpPr>
          <p:nvPr/>
        </p:nvSpPr>
        <p:spPr bwMode="auto">
          <a:xfrm>
            <a:off x="10960100" y="3273762"/>
            <a:ext cx="1338093" cy="2"/>
          </a:xfrm>
          <a:prstGeom prst="line">
            <a:avLst/>
          </a:prstGeom>
          <a:ln w="57150"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id-ID" sz="4800"/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4455264" y="4221804"/>
            <a:ext cx="2" cy="1580069"/>
          </a:xfrm>
          <a:prstGeom prst="line">
            <a:avLst/>
          </a:prstGeom>
          <a:ln w="57150"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id-ID" sz="4800"/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>
            <a:off x="14194276" y="4275575"/>
            <a:ext cx="0" cy="1652623"/>
          </a:xfrm>
          <a:prstGeom prst="line">
            <a:avLst/>
          </a:prstGeom>
          <a:ln w="57150"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id-ID" sz="4800"/>
          </a:p>
        </p:txBody>
      </p:sp>
    </p:spTree>
    <p:extLst>
      <p:ext uri="{BB962C8B-B14F-4D97-AF65-F5344CB8AC3E}">
        <p14:creationId xmlns:p14="http://schemas.microsoft.com/office/powerpoint/2010/main" val="290198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DEPARTEMEN-DEPARTEMEN DALAM BIRO IKLAN</a:t>
            </a:r>
            <a:endParaRPr lang="id-ID" sz="4400" b="1" dirty="0">
              <a:latin typeface="Century Gothic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611349" y="5797785"/>
            <a:ext cx="5114281" cy="102534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id-ID" sz="6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RESEARCH</a:t>
            </a:r>
            <a:endParaRPr lang="id-ID" sz="60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611350" y="7062280"/>
            <a:ext cx="5114281" cy="1673157"/>
          </a:xfrm>
        </p:spPr>
        <p:txBody>
          <a:bodyPr/>
          <a:lstStyle/>
          <a:p>
            <a:pPr marL="457200" lvl="0" indent="-457200" algn="ctr">
              <a:buFont typeface="Wingdings" pitchFamily="2" charset="2"/>
              <a:buChar char="v"/>
            </a:pPr>
            <a:r>
              <a:rPr lang="en-US" sz="3200" b="1" dirty="0">
                <a:latin typeface="Tw Cen MT" pitchFamily="34" charset="0"/>
              </a:rPr>
              <a:t>MARKETING RESEARCH</a:t>
            </a:r>
          </a:p>
          <a:p>
            <a:pPr marL="457200" indent="-457200" algn="ctr">
              <a:buFont typeface="Wingdings" pitchFamily="2" charset="2"/>
              <a:buChar char="v"/>
            </a:pPr>
            <a:endParaRPr lang="id-ID" sz="2800" dirty="0">
              <a:latin typeface="Tw Cen MT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611349" y="2290193"/>
            <a:ext cx="5114281" cy="102534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id-ID" sz="6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CREATIVE</a:t>
            </a:r>
            <a:endParaRPr lang="id-ID" sz="60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2611350" y="3375699"/>
            <a:ext cx="5114281" cy="2207977"/>
          </a:xfrm>
        </p:spPr>
        <p:txBody>
          <a:bodyPr/>
          <a:lstStyle/>
          <a:p>
            <a:pPr marL="342900" lvl="0" indent="-342900" algn="ctr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2400" b="1" dirty="0">
                <a:latin typeface="Tw Cen MT" pitchFamily="34" charset="0"/>
              </a:rPr>
              <a:t>ART DIRECTOR</a:t>
            </a:r>
          </a:p>
          <a:p>
            <a:pPr marL="342900" lvl="0" indent="-342900" algn="ctr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2400" b="1" dirty="0">
                <a:latin typeface="Tw Cen MT" pitchFamily="34" charset="0"/>
              </a:rPr>
              <a:t>COPY WRITER</a:t>
            </a:r>
          </a:p>
          <a:p>
            <a:pPr marL="342900" lvl="0" indent="-342900" algn="ctr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2400" b="1" dirty="0">
                <a:latin typeface="Tw Cen MT" pitchFamily="34" charset="0"/>
              </a:rPr>
              <a:t>VISUALISER</a:t>
            </a:r>
          </a:p>
          <a:p>
            <a:pPr marL="342900" lvl="0" indent="-342900" algn="ctr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2400" b="1" dirty="0">
                <a:latin typeface="Tw Cen MT" pitchFamily="34" charset="0"/>
              </a:rPr>
              <a:t>LAY OUT MAN</a:t>
            </a:r>
          </a:p>
          <a:p>
            <a:pPr marL="342900" indent="-342900" algn="ctr">
              <a:lnSpc>
                <a:spcPct val="100000"/>
              </a:lnSpc>
              <a:buFont typeface="Wingdings" pitchFamily="2" charset="2"/>
              <a:buChar char="v"/>
            </a:pPr>
            <a:endParaRPr lang="id-ID" dirty="0">
              <a:latin typeface="Tw Cen MT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4"/>
          </p:nvPr>
        </p:nvSpPr>
        <p:spPr>
          <a:xfrm>
            <a:off x="10535361" y="5797785"/>
            <a:ext cx="5114281" cy="102534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id-ID" sz="6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BUSINESS</a:t>
            </a:r>
            <a:endParaRPr lang="id-ID" sz="60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0535362" y="7101190"/>
            <a:ext cx="5114281" cy="1634247"/>
          </a:xfrm>
        </p:spPr>
        <p:txBody>
          <a:bodyPr/>
          <a:lstStyle/>
          <a:p>
            <a:pPr marL="342900" lvl="0" indent="-342900" algn="ctr">
              <a:buFont typeface="Wingdings" pitchFamily="2" charset="2"/>
              <a:buChar char="v"/>
            </a:pPr>
            <a:r>
              <a:rPr lang="en-US" sz="3200" b="1" dirty="0">
                <a:latin typeface="Tw Cen MT" pitchFamily="34" charset="0"/>
              </a:rPr>
              <a:t>ACCOUNT </a:t>
            </a:r>
            <a:r>
              <a:rPr lang="en-US" sz="3200" b="1" dirty="0" smtClean="0">
                <a:latin typeface="Tw Cen MT" pitchFamily="34" charset="0"/>
              </a:rPr>
              <a:t>EXECUTIVE</a:t>
            </a:r>
            <a:endParaRPr lang="en-US" sz="3200" b="1" dirty="0">
              <a:latin typeface="Tw Cen MT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7"/>
          </p:nvPr>
        </p:nvSpPr>
        <p:spPr>
          <a:xfrm>
            <a:off x="10535360" y="2290193"/>
            <a:ext cx="5114281" cy="102534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id-ID" sz="6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MEDIA</a:t>
            </a:r>
            <a:endParaRPr lang="id-ID" sz="60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8"/>
          </p:nvPr>
        </p:nvSpPr>
        <p:spPr>
          <a:xfrm>
            <a:off x="10535361" y="3375700"/>
            <a:ext cx="5114281" cy="1852146"/>
          </a:xfrm>
        </p:spPr>
        <p:txBody>
          <a:bodyPr/>
          <a:lstStyle/>
          <a:p>
            <a:pPr marL="342900" lvl="0" indent="-342900" algn="ctr">
              <a:buFont typeface="Wingdings" pitchFamily="2" charset="2"/>
              <a:buChar char="v"/>
            </a:pPr>
            <a:r>
              <a:rPr lang="en-US" sz="2400" b="1" dirty="0">
                <a:latin typeface="Tw Cen MT" pitchFamily="34" charset="0"/>
              </a:rPr>
              <a:t>MEDIA PLANNER</a:t>
            </a:r>
          </a:p>
          <a:p>
            <a:pPr marL="342900" lvl="0" indent="-342900" algn="ctr">
              <a:buFont typeface="Wingdings" pitchFamily="2" charset="2"/>
              <a:buChar char="v"/>
            </a:pPr>
            <a:r>
              <a:rPr lang="en-US" sz="2400" b="1" dirty="0">
                <a:latin typeface="Tw Cen MT" pitchFamily="34" charset="0"/>
              </a:rPr>
              <a:t>MEDIA </a:t>
            </a:r>
            <a:r>
              <a:rPr lang="en-US" sz="2400" b="1" dirty="0" smtClean="0">
                <a:latin typeface="Tw Cen MT" pitchFamily="34" charset="0"/>
              </a:rPr>
              <a:t>BUYER</a:t>
            </a:r>
            <a:endParaRPr lang="en-US" sz="2400" b="1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6229" y="255226"/>
            <a:ext cx="17646914" cy="77001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sz="4400" b="1" dirty="0" smtClean="0">
                <a:solidFill>
                  <a:schemeClr val="accent6">
                    <a:lumMod val="50000"/>
                  </a:schemeClr>
                </a:solidFill>
              </a:rPr>
              <a:t>JENIS-JENIS BIRO IKLAN</a:t>
            </a:r>
            <a:endParaRPr lang="id-ID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1236692" y="7468000"/>
            <a:ext cx="7810031" cy="637658"/>
          </a:xfrm>
        </p:spPr>
        <p:txBody>
          <a:bodyPr/>
          <a:lstStyle/>
          <a:p>
            <a:endParaRPr lang="id-ID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1497376" y="6992552"/>
            <a:ext cx="7810031" cy="637658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915850" y="6517532"/>
            <a:ext cx="7810031" cy="637658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9638147" y="8644292"/>
            <a:ext cx="7822830" cy="638703"/>
          </a:xfrm>
        </p:spPr>
        <p:txBody>
          <a:bodyPr/>
          <a:lstStyle/>
          <a:p>
            <a:endParaRPr lang="id-ID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9898831" y="8168844"/>
            <a:ext cx="7822830" cy="638703"/>
          </a:xfrm>
        </p:spPr>
        <p:txBody>
          <a:bodyPr/>
          <a:lstStyle/>
          <a:p>
            <a:endParaRPr lang="id-ID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9317305" y="7693824"/>
            <a:ext cx="7822830" cy="638703"/>
          </a:xfrm>
        </p:spPr>
        <p:txBody>
          <a:bodyPr/>
          <a:lstStyle/>
          <a:p>
            <a:endParaRPr lang="id-ID"/>
          </a:p>
        </p:txBody>
      </p:sp>
      <p:sp>
        <p:nvSpPr>
          <p:cNvPr id="20" name="Title 3"/>
          <p:cNvSpPr txBox="1">
            <a:spLocks/>
          </p:cNvSpPr>
          <p:nvPr/>
        </p:nvSpPr>
        <p:spPr>
          <a:xfrm>
            <a:off x="2005600" y="6919668"/>
            <a:ext cx="6479580" cy="755303"/>
          </a:xfrm>
          <a:prstGeom prst="rect">
            <a:avLst/>
          </a:prstGeom>
          <a:solidFill>
            <a:srgbClr val="F2F2F2">
              <a:alpha val="89804"/>
            </a:srgbClr>
          </a:solidFill>
        </p:spPr>
        <p:txBody>
          <a:bodyPr anchor="b"/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id-ID" sz="44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PENANGGUNGJAWAB</a:t>
            </a:r>
            <a:endParaRPr lang="id-ID" sz="44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1" name="Title 3"/>
          <p:cNvSpPr txBox="1">
            <a:spLocks/>
          </p:cNvSpPr>
          <p:nvPr/>
        </p:nvSpPr>
        <p:spPr>
          <a:xfrm>
            <a:off x="10523787" y="8148609"/>
            <a:ext cx="6490198" cy="756540"/>
          </a:xfrm>
          <a:prstGeom prst="rect">
            <a:avLst/>
          </a:prstGeom>
          <a:solidFill>
            <a:srgbClr val="F2F2F2">
              <a:alpha val="89804"/>
            </a:srgbClr>
          </a:solidFill>
        </p:spPr>
        <p:txBody>
          <a:bodyPr anchor="b"/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id-ID" sz="48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PERANTARA</a:t>
            </a:r>
            <a:endParaRPr lang="id-ID" sz="48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2" name="Title 3"/>
          <p:cNvSpPr txBox="1">
            <a:spLocks/>
          </p:cNvSpPr>
          <p:nvPr/>
        </p:nvSpPr>
        <p:spPr>
          <a:xfrm>
            <a:off x="254620" y="5563288"/>
            <a:ext cx="17646914" cy="7700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anchor="b"/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id-ID" sz="4400" b="1" smtClean="0">
                <a:solidFill>
                  <a:schemeClr val="accent6">
                    <a:lumMod val="50000"/>
                  </a:schemeClr>
                </a:solidFill>
              </a:rPr>
              <a:t>FUNGSI BIRO IKLAN</a:t>
            </a:r>
            <a:endParaRPr lang="id-ID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963277" y="1785884"/>
            <a:ext cx="8229600" cy="3251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1371600" rtl="0" eaLnBrk="1" latinLnBrk="0" hangingPunct="1">
              <a:lnSpc>
                <a:spcPct val="110000"/>
              </a:lnSpc>
              <a:spcBef>
                <a:spcPts val="1500"/>
              </a:spcBef>
              <a:buFont typeface="Wingdings" panose="05000000000000000000" pitchFamily="2" charset="2"/>
              <a:buNone/>
              <a:defRPr sz="2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None/>
              <a:defRPr sz="3000" kern="1200">
                <a:solidFill>
                  <a:schemeClr val="tx1"/>
                </a:solidFill>
                <a:latin typeface="Aller Light" panose="02000503000000020004" pitchFamily="2" charset="0"/>
                <a:ea typeface="A-OTF Shin Go Pro L" panose="020B0300000000000000" pitchFamily="34" charset="-128"/>
                <a:cs typeface="+mn-cs"/>
              </a:defRPr>
            </a:lvl2pPr>
            <a:lvl3pPr marL="1371600" indent="0" algn="ctr" defTabSz="1371600" rtl="0" eaLnBrk="1" latinLnBrk="0" hangingPunct="1">
              <a:lnSpc>
                <a:spcPct val="90000"/>
              </a:lnSpc>
              <a:spcBef>
                <a:spcPts val="900"/>
              </a:spcBef>
              <a:buFont typeface="Wingdings" panose="05000000000000000000" pitchFamily="2" charset="2"/>
              <a:buNone/>
              <a:defRPr sz="2700" kern="1200">
                <a:solidFill>
                  <a:schemeClr val="tx1"/>
                </a:solidFill>
                <a:latin typeface="Aller Light" panose="02000503000000020004" pitchFamily="2" charset="0"/>
                <a:ea typeface="A-OTF Shin Go Pro L" panose="020B0300000000000000" pitchFamily="34" charset="-128"/>
                <a:cs typeface="+mn-cs"/>
              </a:defRPr>
            </a:lvl3pPr>
            <a:lvl4pPr marL="2057400" indent="0" algn="ctr" defTabSz="1371600" rtl="0" eaLnBrk="1" latinLnBrk="0" hangingPunct="1">
              <a:lnSpc>
                <a:spcPct val="90000"/>
              </a:lnSpc>
              <a:spcBef>
                <a:spcPts val="900"/>
              </a:spcBef>
              <a:buFont typeface="Wingdings" panose="05000000000000000000" pitchFamily="2" charset="2"/>
              <a:buNone/>
              <a:defRPr sz="2400" kern="1200">
                <a:solidFill>
                  <a:schemeClr val="tx1"/>
                </a:solidFill>
                <a:latin typeface="Aller Light" panose="02000503000000020004" pitchFamily="2" charset="0"/>
                <a:ea typeface="A-OTF Shin Go Pro L" panose="020B0300000000000000" pitchFamily="34" charset="-128"/>
                <a:cs typeface="+mn-cs"/>
              </a:defRPr>
            </a:lvl4pPr>
            <a:lvl5pPr marL="2743200" indent="0" algn="ctr" defTabSz="1371600" rtl="0" eaLnBrk="1" latinLnBrk="0" hangingPunct="1">
              <a:lnSpc>
                <a:spcPct val="90000"/>
              </a:lnSpc>
              <a:spcBef>
                <a:spcPts val="900"/>
              </a:spcBef>
              <a:buFont typeface="Wingdings" panose="05000000000000000000" pitchFamily="2" charset="2"/>
              <a:buNone/>
              <a:defRPr sz="2400" kern="1200">
                <a:solidFill>
                  <a:schemeClr val="tx1"/>
                </a:solidFill>
                <a:latin typeface="Aller Light" panose="02000503000000020004" pitchFamily="2" charset="0"/>
                <a:ea typeface="A-OTF Shin Go Pro L" panose="020B0300000000000000" pitchFamily="34" charset="-128"/>
                <a:cs typeface="+mn-cs"/>
              </a:defRPr>
            </a:lvl5pPr>
            <a:lvl6pPr marL="34290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itchFamily="2" charset="2"/>
              <a:buChar char="v"/>
            </a:pPr>
            <a:r>
              <a:rPr lang="en-US" sz="3600" b="1" i="1" dirty="0" smtClean="0">
                <a:latin typeface="+mj-lt"/>
              </a:rPr>
              <a:t>FULL SERVICE AGENCY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3600" b="1" i="1" dirty="0" smtClean="0">
                <a:latin typeface="+mj-lt"/>
              </a:rPr>
              <a:t>INHOUSE ADVERTISING AGENCY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3600" b="1" i="1" dirty="0" smtClean="0">
                <a:latin typeface="+mj-lt"/>
              </a:rPr>
              <a:t>THROUGH THE LINE AGENCY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3600" b="1" i="1" dirty="0" smtClean="0">
                <a:latin typeface="+mj-lt"/>
              </a:rPr>
              <a:t>A’A CARTE/AD HOC </a:t>
            </a:r>
          </a:p>
        </p:txBody>
      </p:sp>
    </p:spTree>
    <p:extLst>
      <p:ext uri="{BB962C8B-B14F-4D97-AF65-F5344CB8AC3E}">
        <p14:creationId xmlns:p14="http://schemas.microsoft.com/office/powerpoint/2010/main" val="16063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9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4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5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50"/>
                            </p:stCondLst>
                            <p:childTnLst>
                              <p:par>
                                <p:cTn id="28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5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50"/>
                            </p:stCondLst>
                            <p:childTnLst>
                              <p:par>
                                <p:cTn id="34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5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50"/>
                            </p:stCondLst>
                            <p:childTnLst>
                              <p:par>
                                <p:cTn id="40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5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50"/>
                            </p:stCondLst>
                            <p:childTnLst>
                              <p:par>
                                <p:cTn id="46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5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50"/>
                            </p:stCondLst>
                            <p:childTnLst>
                              <p:par>
                                <p:cTn id="52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5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50"/>
                            </p:stCondLst>
                            <p:childTnLst>
                              <p:par>
                                <p:cTn id="58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5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5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build="p" animBg="1"/>
      <p:bldP spid="13" grpId="0" build="p" animBg="1"/>
      <p:bldP spid="17" grpId="0" build="p" animBg="1"/>
      <p:bldP spid="18" grpId="0" build="p" animBg="1"/>
      <p:bldP spid="19" grpId="0" build="p" animBg="1"/>
      <p:bldP spid="20" grpId="0" animBg="1"/>
      <p:bldP spid="21" grpId="0" animBg="1"/>
      <p:bldP spid="22" grpId="0" animBg="1"/>
      <p:bldP spid="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22"/>
          </p:nvPr>
        </p:nvSpPr>
        <p:spPr>
          <a:xfrm>
            <a:off x="3212832" y="3398200"/>
            <a:ext cx="5833156" cy="558252"/>
          </a:xfrm>
        </p:spPr>
        <p:txBody>
          <a:bodyPr/>
          <a:lstStyle/>
          <a:p>
            <a:r>
              <a:rPr lang="en-US" sz="3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CREATIVE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24"/>
          </p:nvPr>
        </p:nvSpPr>
        <p:spPr>
          <a:xfrm>
            <a:off x="3212832" y="5478248"/>
            <a:ext cx="5833156" cy="558252"/>
          </a:xfrm>
        </p:spPr>
        <p:txBody>
          <a:bodyPr/>
          <a:lstStyle/>
          <a:p>
            <a:r>
              <a:rPr lang="en-US" sz="3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OPPORTUNITY MINDSET</a:t>
            </a: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26"/>
          </p:nvPr>
        </p:nvSpPr>
        <p:spPr>
          <a:xfrm>
            <a:off x="3212832" y="7574664"/>
            <a:ext cx="5833156" cy="558252"/>
          </a:xfrm>
        </p:spPr>
        <p:txBody>
          <a:bodyPr/>
          <a:lstStyle/>
          <a:p>
            <a:r>
              <a:rPr lang="en-US" sz="3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FLEXIBLE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28"/>
          </p:nvPr>
        </p:nvSpPr>
        <p:spPr>
          <a:xfrm>
            <a:off x="10990371" y="3398200"/>
            <a:ext cx="5833156" cy="558252"/>
          </a:xfrm>
        </p:spPr>
        <p:txBody>
          <a:bodyPr/>
          <a:lstStyle/>
          <a:p>
            <a:r>
              <a:rPr lang="en-US" sz="3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ENTREPRENEUR MENTALITY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30"/>
          </p:nvPr>
        </p:nvSpPr>
        <p:spPr>
          <a:xfrm>
            <a:off x="10990371" y="5478248"/>
            <a:ext cx="5833156" cy="558252"/>
          </a:xfrm>
        </p:spPr>
        <p:txBody>
          <a:bodyPr/>
          <a:lstStyle/>
          <a:p>
            <a:r>
              <a:rPr lang="en-US" sz="3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ABILITY TO LEARN</a:t>
            </a:r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32"/>
          </p:nvPr>
        </p:nvSpPr>
        <p:spPr>
          <a:xfrm>
            <a:off x="10990371" y="7574664"/>
            <a:ext cx="5833156" cy="558252"/>
          </a:xfrm>
        </p:spPr>
        <p:txBody>
          <a:bodyPr/>
          <a:lstStyle/>
          <a:p>
            <a:r>
              <a:rPr lang="en-US" sz="3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EQ &amp; NEW MORALITY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391059" y="960599"/>
            <a:ext cx="13682707" cy="987125"/>
          </a:xfrm>
        </p:spPr>
        <p:txBody>
          <a:bodyPr/>
          <a:lstStyle/>
          <a:p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AGENCY STAFF COMPETENCES</a:t>
            </a:r>
          </a:p>
        </p:txBody>
      </p:sp>
    </p:spTree>
    <p:extLst>
      <p:ext uri="{BB962C8B-B14F-4D97-AF65-F5344CB8AC3E}">
        <p14:creationId xmlns:p14="http://schemas.microsoft.com/office/powerpoint/2010/main" val="406382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8194">
        <p14:flip dir="r"/>
      </p:transition>
    </mc:Choice>
    <mc:Fallback xmlns="">
      <p:transition spd="slow" advTm="819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JIKA AKAN MENGGUNAKAN MODEL IKLAN :</a:t>
            </a:r>
          </a:p>
        </p:txBody>
      </p:sp>
      <p:sp>
        <p:nvSpPr>
          <p:cNvPr id="11" name="円/楕円 10"/>
          <p:cNvSpPr/>
          <p:nvPr/>
        </p:nvSpPr>
        <p:spPr>
          <a:xfrm>
            <a:off x="7395406" y="2409069"/>
            <a:ext cx="2758943" cy="27587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i="1" dirty="0"/>
              <a:t>EXPERTISE</a:t>
            </a:r>
            <a:endParaRPr lang="en-US" dirty="0"/>
          </a:p>
        </p:txBody>
      </p:sp>
      <p:sp>
        <p:nvSpPr>
          <p:cNvPr id="12" name="円/楕円 11"/>
          <p:cNvSpPr/>
          <p:nvPr/>
        </p:nvSpPr>
        <p:spPr>
          <a:xfrm>
            <a:off x="2930523" y="4567436"/>
            <a:ext cx="4464883" cy="44644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i="1" dirty="0"/>
              <a:t>TRUSTWORTHINESS</a:t>
            </a:r>
            <a:endParaRPr lang="en-US" dirty="0"/>
          </a:p>
        </p:txBody>
      </p:sp>
      <p:sp>
        <p:nvSpPr>
          <p:cNvPr id="13" name="円/楕円 12"/>
          <p:cNvSpPr/>
          <p:nvPr/>
        </p:nvSpPr>
        <p:spPr>
          <a:xfrm>
            <a:off x="10627527" y="5147118"/>
            <a:ext cx="2758943" cy="275870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LIKABILITY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27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1446">
        <p14:conveyor dir="l"/>
      </p:transition>
    </mc:Choice>
    <mc:Fallback xmlns="">
      <p:transition spd="slow" advTm="1144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9" name="タイトル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  <a:latin typeface="Century Gothic" pitchFamily="34" charset="0"/>
              </a:rPr>
              <a:t>ADVERTISING OBJECTIVES :</a:t>
            </a:r>
          </a:p>
        </p:txBody>
      </p:sp>
      <p:sp>
        <p:nvSpPr>
          <p:cNvPr id="28" name="円/楕円 27"/>
          <p:cNvSpPr/>
          <p:nvPr/>
        </p:nvSpPr>
        <p:spPr>
          <a:xfrm>
            <a:off x="2140085" y="3243252"/>
            <a:ext cx="3534531" cy="353453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2400" b="1" i="1" dirty="0"/>
              <a:t>INFORMATIVE AD</a:t>
            </a:r>
          </a:p>
        </p:txBody>
      </p:sp>
      <p:sp>
        <p:nvSpPr>
          <p:cNvPr id="29" name="円/楕円 28"/>
          <p:cNvSpPr/>
          <p:nvPr/>
        </p:nvSpPr>
        <p:spPr>
          <a:xfrm>
            <a:off x="6311900" y="5382975"/>
            <a:ext cx="3449740" cy="34497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2400" b="1" i="1" dirty="0"/>
              <a:t>PERSUASIVE AD</a:t>
            </a:r>
          </a:p>
        </p:txBody>
      </p:sp>
      <p:sp>
        <p:nvSpPr>
          <p:cNvPr id="30" name="円/楕円 29"/>
          <p:cNvSpPr/>
          <p:nvPr/>
        </p:nvSpPr>
        <p:spPr>
          <a:xfrm>
            <a:off x="9963309" y="2296281"/>
            <a:ext cx="3459152" cy="345915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2400" b="1" i="1" dirty="0"/>
              <a:t>COMPARISON AD</a:t>
            </a:r>
          </a:p>
        </p:txBody>
      </p:sp>
      <p:sp>
        <p:nvSpPr>
          <p:cNvPr id="31" name="円/楕円 30"/>
          <p:cNvSpPr/>
          <p:nvPr/>
        </p:nvSpPr>
        <p:spPr>
          <a:xfrm>
            <a:off x="13831759" y="5063144"/>
            <a:ext cx="3207095" cy="320709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2400" b="1" i="1" dirty="0"/>
              <a:t>REMINDER AD</a:t>
            </a:r>
          </a:p>
        </p:txBody>
      </p:sp>
      <p:cxnSp>
        <p:nvCxnSpPr>
          <p:cNvPr id="33" name="直線コネクタ 32"/>
          <p:cNvCxnSpPr>
            <a:stCxn id="28" idx="2"/>
          </p:cNvCxnSpPr>
          <p:nvPr/>
        </p:nvCxnSpPr>
        <p:spPr>
          <a:xfrm flipH="1">
            <a:off x="1" y="5010518"/>
            <a:ext cx="2140084" cy="74491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29" idx="2"/>
            <a:endCxn id="28" idx="6"/>
          </p:cNvCxnSpPr>
          <p:nvPr/>
        </p:nvCxnSpPr>
        <p:spPr>
          <a:xfrm flipH="1" flipV="1">
            <a:off x="5674616" y="5010518"/>
            <a:ext cx="637284" cy="209732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30" idx="2"/>
            <a:endCxn id="29" idx="6"/>
          </p:cNvCxnSpPr>
          <p:nvPr/>
        </p:nvCxnSpPr>
        <p:spPr>
          <a:xfrm flipH="1">
            <a:off x="9761640" y="4025857"/>
            <a:ext cx="201669" cy="308198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31" idx="2"/>
            <a:endCxn id="30" idx="6"/>
          </p:cNvCxnSpPr>
          <p:nvPr/>
        </p:nvCxnSpPr>
        <p:spPr>
          <a:xfrm flipH="1" flipV="1">
            <a:off x="13422461" y="4025857"/>
            <a:ext cx="409298" cy="264083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endCxn id="31" idx="6"/>
          </p:cNvCxnSpPr>
          <p:nvPr/>
        </p:nvCxnSpPr>
        <p:spPr>
          <a:xfrm flipH="1">
            <a:off x="17038854" y="6085495"/>
            <a:ext cx="1249146" cy="58119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プレースホルダー 8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d-ID" dirty="0" smtClean="0"/>
              <a:t>Terimakasih </a:t>
            </a:r>
            <a:r>
              <a:rPr lang="id-ID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 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B0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>
                <a:lumMod val="75000"/>
                <a:lumOff val="25000"/>
              </a:schemeClr>
            </a:solidFill>
            <a:latin typeface="Open Sans Light" panose="020B0306030504020204" pitchFamily="34" charset="0"/>
            <a:ea typeface="Open Sans Light" panose="020B0306030504020204" pitchFamily="34" charset="0"/>
            <a:cs typeface="Open Sans Light" panose="020B03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6600"/>
        </a:solidFill>
        <a:ln>
          <a:noFill/>
        </a:ln>
      </a:spPr>
      <a:bodyPr rtlCol="0" anchor="ctr"/>
      <a:lstStyle>
        <a:defPPr algn="ctr">
          <a:defRPr sz="405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>
                <a:lumMod val="50000"/>
                <a:lumOff val="50000"/>
              </a:schemeClr>
            </a:solidFill>
            <a:latin typeface="Open Sans Light" panose="020B0306030504020204" pitchFamily="34" charset="0"/>
            <a:ea typeface="Open Sans Light" panose="020B0306030504020204" pitchFamily="34" charset="0"/>
            <a:cs typeface="Open Sans Light" panose="020B03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143</Words>
  <Application>Microsoft Office PowerPoint</Application>
  <PresentationFormat>Custom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5" baseType="lpstr">
      <vt:lpstr>ＭＳ Ｐゴシック</vt:lpstr>
      <vt:lpstr>Aleo-BoldItalic</vt:lpstr>
      <vt:lpstr>Aleo-LightItalic</vt:lpstr>
      <vt:lpstr>Aller Light</vt:lpstr>
      <vt:lpstr>A-OTF Shin Go Pro L</vt:lpstr>
      <vt:lpstr>Arial</vt:lpstr>
      <vt:lpstr>Bebas Neue Bold</vt:lpstr>
      <vt:lpstr>Calibri</vt:lpstr>
      <vt:lpstr>Calibri Light</vt:lpstr>
      <vt:lpstr>Century Gothic</vt:lpstr>
      <vt:lpstr>Open Sans</vt:lpstr>
      <vt:lpstr>Open Sans Light</vt:lpstr>
      <vt:lpstr>Tw Cen MT</vt:lpstr>
      <vt:lpstr>Wingdings</vt:lpstr>
      <vt:lpstr>No Header</vt:lpstr>
      <vt:lpstr>Header</vt:lpstr>
      <vt:lpstr>LEMBAGA PERIKLANAN</vt:lpstr>
      <vt:lpstr>PENGIKLAN, BIRO IKLAN, MEDIA &amp; PERUSAHAAN JASA RISET PEMASARAN</vt:lpstr>
      <vt:lpstr>PowerPoint Presentation</vt:lpstr>
      <vt:lpstr>DEPARTEMEN-DEPARTEMEN DALAM BIRO IKLAN</vt:lpstr>
      <vt:lpstr>JENIS-JENIS BIRO IKLAN</vt:lpstr>
      <vt:lpstr>AGENCY STAFF COMPETENCES</vt:lpstr>
      <vt:lpstr>JIKA AKAN MENGGUNAKAN MODEL IKLAN :</vt:lpstr>
      <vt:lpstr>ADVERTISING OBJECTIVES :</vt:lpstr>
      <vt:lpstr>Terimakasih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Fomalhaut Green</dc:title>
  <dc:creator>秋咲准</dc:creator>
  <cp:lastModifiedBy>Lenovo</cp:lastModifiedBy>
  <cp:revision>111</cp:revision>
  <dcterms:created xsi:type="dcterms:W3CDTF">2014-05-07T13:22:54Z</dcterms:created>
  <dcterms:modified xsi:type="dcterms:W3CDTF">2018-10-16T02:48:15Z</dcterms:modified>
</cp:coreProperties>
</file>