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260" r:id="rId4"/>
    <p:sldId id="279" r:id="rId5"/>
    <p:sldId id="280" r:id="rId6"/>
    <p:sldId id="278" r:id="rId7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66FF"/>
    <a:srgbClr val="FF6600"/>
    <a:srgbClr val="6666FF"/>
    <a:srgbClr val="6600CC"/>
    <a:srgbClr val="9999FF"/>
    <a:srgbClr val="6699FF"/>
    <a:srgbClr val="003399"/>
    <a:srgbClr val="3333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58" y="6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98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6074-3ABC-45E1-B916-FEC97060DD1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D687-6233-47B9-B4B4-25AECA706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09915-3BD3-4C61-BDA5-20689B9856F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9B96-90C9-4C4A-9463-7040911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4584031"/>
            <a:ext cx="13728700" cy="824276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588781"/>
            <a:ext cx="13716000" cy="3788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260600" y="5967663"/>
            <a:ext cx="13716000" cy="379919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29F2D848-C3D3-4665-BE9E-E1E3738A9657}" type="datetime3">
              <a:rPr lang="en-US" smtClean="0"/>
              <a:pPr/>
              <a:t>7 March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9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9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41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7383982" cy="331695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2" name="図プレースホルダー 13"/>
          <p:cNvSpPr>
            <a:spLocks noGrp="1"/>
          </p:cNvSpPr>
          <p:nvPr>
            <p:ph type="pic" sz="quarter" idx="18" hasCustomPrompt="1"/>
          </p:nvPr>
        </p:nvSpPr>
        <p:spPr>
          <a:xfrm>
            <a:off x="9384029" y="2289760"/>
            <a:ext cx="7383982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260258" y="2463377"/>
            <a:ext cx="5823284" cy="475448"/>
          </a:xfrm>
          <a:prstGeom prst="rect">
            <a:avLst/>
          </a:prstGeom>
          <a:solidFill>
            <a:srgbClr val="0099FF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1245214" y="2454253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31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5391550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384027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4" name="図プレースホルダー 13"/>
          <p:cNvSpPr>
            <a:spLocks noGrp="1"/>
          </p:cNvSpPr>
          <p:nvPr>
            <p:ph type="pic" sz="quarter" idx="29" hasCustomPrompt="1"/>
          </p:nvPr>
        </p:nvSpPr>
        <p:spPr>
          <a:xfrm>
            <a:off x="13376504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243836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803492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12363146" y="2261794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0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1244600" y="2262188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2" name="グラフ プレースホルダー 9"/>
          <p:cNvSpPr>
            <a:spLocks noGrp="1"/>
          </p:cNvSpPr>
          <p:nvPr>
            <p:ph type="chart" sz="quarter" idx="28" hasCustomPrompt="1"/>
          </p:nvPr>
        </p:nvSpPr>
        <p:spPr>
          <a:xfrm>
            <a:off x="6804782" y="2261794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3" name="グラフ プレースホルダー 9"/>
          <p:cNvSpPr>
            <a:spLocks noGrp="1"/>
          </p:cNvSpPr>
          <p:nvPr>
            <p:ph type="chart" sz="quarter" idx="29" hasCustomPrompt="1"/>
          </p:nvPr>
        </p:nvSpPr>
        <p:spPr>
          <a:xfrm>
            <a:off x="12363146" y="2261794"/>
            <a:ext cx="4718050" cy="3476625"/>
          </a:xfrm>
          <a:prstGeom prst="rect">
            <a:avLst/>
          </a:prstGeom>
        </p:spPr>
        <p:txBody>
          <a:bodyPr/>
          <a:lstStyle>
            <a:lvl1pPr marL="0" marR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8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465971" y="6927313"/>
            <a:ext cx="11672047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5971" y="7445262"/>
            <a:ext cx="11672047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8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094246" y="6931888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094246" y="7449837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9519109" y="6936463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9519109" y="7454412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3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Cente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02005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802006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802005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802006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403072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403073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2403071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2403072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9"/>
          </p:nvPr>
        </p:nvSpPr>
        <p:spPr>
          <a:xfrm>
            <a:off x="6091836" y="2846667"/>
            <a:ext cx="6135688" cy="6135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6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N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67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73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735248" y="8540450"/>
            <a:ext cx="14807465" cy="8859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735248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146860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133944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735248" y="5287706"/>
            <a:ext cx="4411612" cy="3007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4719648" y="2315907"/>
            <a:ext cx="4411612" cy="29845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30" hasCustomPrompt="1"/>
          </p:nvPr>
        </p:nvSpPr>
        <p:spPr>
          <a:xfrm>
            <a:off x="12118401" y="2324042"/>
            <a:ext cx="4411612" cy="2984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1" name="テキスト プレースホルダー 8"/>
          <p:cNvSpPr>
            <a:spLocks noGrp="1"/>
          </p:cNvSpPr>
          <p:nvPr>
            <p:ph type="body" sz="quarter" idx="31" hasCustomPrompt="1"/>
          </p:nvPr>
        </p:nvSpPr>
        <p:spPr>
          <a:xfrm>
            <a:off x="9131260" y="5287705"/>
            <a:ext cx="4411612" cy="3007121"/>
          </a:xfrm>
          <a:prstGeom prst="rect">
            <a:avLst/>
          </a:prstGeom>
          <a:solidFill>
            <a:srgbClr val="0099FF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3" name="図プレースホルダー 13"/>
          <p:cNvSpPr>
            <a:spLocks noGrp="1"/>
          </p:cNvSpPr>
          <p:nvPr>
            <p:ph type="pic" sz="quarter" idx="32" hasCustomPrompt="1"/>
          </p:nvPr>
        </p:nvSpPr>
        <p:spPr>
          <a:xfrm>
            <a:off x="13542872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236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7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"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5"/>
            <a:ext cx="13741400" cy="10668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82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0099FF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2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10747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16229" y="3453469"/>
            <a:ext cx="17646914" cy="928687"/>
          </a:xfrm>
          <a:prstGeom prst="rect">
            <a:avLst/>
          </a:prstGeom>
        </p:spPr>
        <p:txBody>
          <a:bodyPr anchor="b"/>
          <a:lstStyle>
            <a:lvl1pPr algn="ctr"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16230" y="4596063"/>
            <a:ext cx="17646913" cy="3814863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85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0" y="5666877"/>
            <a:ext cx="15370175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15370173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3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2538664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3624170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2532906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3618412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65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2570978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3149088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 -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51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022685" y="4692316"/>
            <a:ext cx="5823284" cy="475448"/>
          </a:xfrm>
          <a:prstGeom prst="rect">
            <a:avLst/>
          </a:prstGeom>
          <a:solidFill>
            <a:srgbClr val="0099FF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283369" y="4216868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01843" y="3741848"/>
            <a:ext cx="5823284" cy="475448"/>
          </a:xfrm>
          <a:prstGeom prst="rect">
            <a:avLst/>
          </a:prstGeom>
          <a:solidFill>
            <a:srgbClr val="0070C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7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9" r:id="rId3"/>
    <p:sldLayoutId id="2147483680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Char char=""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9757611"/>
            <a:ext cx="18288000" cy="5293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solidFill>
                <a:schemeClr val="bg1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849051" y="9820652"/>
            <a:ext cx="6172200" cy="346031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4149137" y="9829802"/>
            <a:ext cx="4114800" cy="336881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  <p:sldLayoutId id="2147483682" r:id="rId3"/>
    <p:sldLayoutId id="2147483696" r:id="rId4"/>
    <p:sldLayoutId id="2147483683" r:id="rId5"/>
    <p:sldLayoutId id="2147483684" r:id="rId6"/>
    <p:sldLayoutId id="2147483685" r:id="rId7"/>
    <p:sldLayoutId id="2147483686" r:id="rId8"/>
    <p:sldLayoutId id="2147483695" r:id="rId9"/>
    <p:sldLayoutId id="2147483697" r:id="rId10"/>
    <p:sldLayoutId id="2147483698" r:id="rId11"/>
    <p:sldLayoutId id="2147483699" r:id="rId12"/>
    <p:sldLayoutId id="2147483694" r:id="rId13"/>
    <p:sldLayoutId id="2147483690" r:id="rId14"/>
    <p:sldLayoutId id="2147483687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000" kern="1200" baseline="0">
          <a:solidFill>
            <a:schemeClr val="bg1">
              <a:lumMod val="95000"/>
            </a:schemeClr>
          </a:solidFill>
          <a:latin typeface="Bebas Neue Bold" panose="020B0606020202050201" pitchFamily="34" charset="0"/>
          <a:ea typeface="A-OTF Shin Go Pro L" panose="020B0300000000000000" pitchFamily="34" charset="-128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None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dirty="0" smtClean="0"/>
              <a:t>PROSES PEMBUATAN IKLAN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 smtClean="0"/>
              <a:t>Melly</a:t>
            </a:r>
            <a:r>
              <a:rPr lang="id-ID" dirty="0" smtClean="0"/>
              <a:t> Maulin P., S.Sos., M.Si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Proses Pembuatan Iklan</a:t>
            </a:r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0108659" y="4786332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8.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prs</a:t>
            </a:r>
            <a:endParaRPr lang="en-US" dirty="0"/>
          </a:p>
          <a:p>
            <a:pPr algn="ctr"/>
            <a:r>
              <a:rPr lang="en-US" dirty="0" err="1"/>
              <a:t>Periklanan</a:t>
            </a:r>
            <a:r>
              <a:rPr lang="en-US" dirty="0"/>
              <a:t> u/ </a:t>
            </a:r>
            <a:r>
              <a:rPr lang="en-US" dirty="0" err="1"/>
              <a:t>diserahkan</a:t>
            </a:r>
            <a:endParaRPr lang="en-US" dirty="0"/>
          </a:p>
          <a:p>
            <a:pPr algn="ctr"/>
            <a:r>
              <a:rPr lang="en-US" dirty="0" err="1"/>
              <a:t>Kepada</a:t>
            </a:r>
            <a:r>
              <a:rPr lang="en-US" dirty="0"/>
              <a:t> media yang </a:t>
            </a:r>
            <a:r>
              <a:rPr lang="en-US" dirty="0" err="1"/>
              <a:t>ditentukan</a:t>
            </a:r>
            <a:r>
              <a:rPr lang="en-US" dirty="0"/>
              <a:t> o/ </a:t>
            </a:r>
            <a:r>
              <a:rPr lang="en-US" dirty="0" err="1"/>
              <a:t>klien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0108659" y="6538609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7.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108659" y="3082046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9.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media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120957" y="3082045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2. Perusahaan periklanan </a:t>
            </a:r>
          </a:p>
          <a:p>
            <a:pPr algn="ctr"/>
            <a:r>
              <a:rPr lang="en-US"/>
              <a:t>menjadikannya Konsep dasar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3120957" y="4703160"/>
            <a:ext cx="5549630" cy="1448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3.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</a:p>
          <a:p>
            <a:pPr algn="ctr"/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&amp; </a:t>
            </a:r>
            <a:r>
              <a:rPr lang="en-US" dirty="0" err="1"/>
              <a:t>mengembalikan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120957" y="6538608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4.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ditampung</a:t>
            </a:r>
            <a:r>
              <a:rPr lang="en-US" dirty="0"/>
              <a:t> &amp; </a:t>
            </a:r>
            <a:r>
              <a:rPr lang="en-US" dirty="0" err="1"/>
              <a:t>dipelajari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dibuatkan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120957" y="1344038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data, </a:t>
            </a:r>
            <a:r>
              <a:rPr lang="en-US" dirty="0" err="1"/>
              <a:t>masukan</a:t>
            </a:r>
            <a:r>
              <a:rPr lang="en-US" dirty="0"/>
              <a:t> &amp;</a:t>
            </a:r>
          </a:p>
          <a:p>
            <a:pPr marL="342900" indent="-342900" algn="ctr"/>
            <a:r>
              <a:rPr lang="en-US" dirty="0"/>
              <a:t> </a:t>
            </a:r>
            <a:r>
              <a:rPr lang="en-US" dirty="0" err="1"/>
              <a:t>arahan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</a:p>
          <a:p>
            <a:pPr marL="342900" indent="-342900" algn="ctr"/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periklanan</a:t>
            </a:r>
            <a:endParaRPr lang="en-US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3120957" y="8352816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5. Konsep akhir diserahkan ke klien </a:t>
            </a:r>
          </a:p>
          <a:p>
            <a:pPr algn="ctr"/>
            <a:r>
              <a:rPr lang="en-US"/>
              <a:t>untuk mendapatkan persetujuan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0108659" y="8352816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6. Konsep akhir diolah menjadi iklan </a:t>
            </a:r>
          </a:p>
          <a:p>
            <a:pPr algn="ctr"/>
            <a:r>
              <a:rPr lang="en-US"/>
              <a:t>TV/Cetak/Radio</a:t>
            </a: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5629072" y="2681590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5629072" y="4281792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5595735" y="6157609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5595735" y="7971816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8670587" y="9011054"/>
            <a:ext cx="1438072" cy="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 flipV="1">
            <a:off x="12857533" y="7855086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 flipV="1">
            <a:off x="12857533" y="6151285"/>
            <a:ext cx="0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 flipH="1" flipV="1">
            <a:off x="12878711" y="4480398"/>
            <a:ext cx="9525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11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Proses Pembuatan Iklan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415889" y="1747874"/>
            <a:ext cx="2405974" cy="11506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Media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830296" y="3324179"/>
            <a:ext cx="2092153" cy="10460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Perusahaan</a:t>
            </a:r>
          </a:p>
          <a:p>
            <a:pPr algn="ctr"/>
            <a:r>
              <a:rPr lang="en-US"/>
              <a:t>Lain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0825264" y="7889165"/>
            <a:ext cx="2615191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415887" y="3306239"/>
            <a:ext cx="2405974" cy="11506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Perusahaan</a:t>
            </a:r>
          </a:p>
          <a:p>
            <a:pPr algn="ctr"/>
            <a:r>
              <a:rPr lang="en-US" dirty="0" err="1"/>
              <a:t>Periklanan</a:t>
            </a:r>
            <a:endParaRPr lang="en-US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415887" y="4858542"/>
            <a:ext cx="2405976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415887" y="6257880"/>
            <a:ext cx="2405976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Perusahaan</a:t>
            </a:r>
          </a:p>
          <a:p>
            <a:pPr algn="ctr"/>
            <a:r>
              <a:rPr lang="en-US"/>
              <a:t>Periklanan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415887" y="7889165"/>
            <a:ext cx="2405976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0825263" y="6351456"/>
            <a:ext cx="2615191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Rumah Produksi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825264" y="4858542"/>
            <a:ext cx="2615191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0825264" y="3324179"/>
            <a:ext cx="2719799" cy="10460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Rumah Produksi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10825264" y="1800178"/>
            <a:ext cx="2719799" cy="10460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Media</a:t>
            </a: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4618874" y="7352418"/>
            <a:ext cx="0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4618874" y="5904618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4618874" y="2898557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4618874" y="4456922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V="1">
            <a:off x="12185163" y="7428617"/>
            <a:ext cx="0" cy="460547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12199330" y="5855098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12199330" y="4429184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 flipV="1">
            <a:off x="12132858" y="2896864"/>
            <a:ext cx="0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5821862" y="5381580"/>
            <a:ext cx="2054509" cy="0"/>
          </a:xfrm>
          <a:prstGeom prst="line">
            <a:avLst/>
          </a:prstGeom>
          <a:ln w="3810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7876372" y="4429184"/>
            <a:ext cx="0" cy="952395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5" name="Line 25"/>
          <p:cNvSpPr>
            <a:spLocks noChangeShapeType="1"/>
          </p:cNvSpPr>
          <p:nvPr/>
        </p:nvSpPr>
        <p:spPr bwMode="auto">
          <a:xfrm flipV="1">
            <a:off x="7876371" y="2323215"/>
            <a:ext cx="0" cy="983024"/>
          </a:xfrm>
          <a:prstGeom prst="line">
            <a:avLst/>
          </a:prstGeom>
          <a:ln w="3810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H="1">
            <a:off x="5821862" y="2323215"/>
            <a:ext cx="2054509" cy="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80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Pembuatan Iklan</a:t>
            </a:r>
            <a:endParaRPr lang="id-ID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935494" y="20955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Media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899826" y="43434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Klien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899826" y="5850377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Media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883209" y="73914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Klien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9456907" y="67056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Klien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9456907" y="29337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Media</a:t>
            </a: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10419135" y="3886200"/>
            <a:ext cx="0" cy="2819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V="1">
            <a:off x="6890021" y="6705600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6852326" y="5181599"/>
            <a:ext cx="0" cy="66877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6852326" y="2933700"/>
            <a:ext cx="0" cy="14097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7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dirty="0" smtClean="0"/>
              <a:t>Terimakasih </a:t>
            </a:r>
            <a:r>
              <a:rPr lang="id-ID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</a:spPr>
      <a:bodyPr rtlCol="0" anchor="ctr"/>
      <a:lstStyle>
        <a:defPPr algn="ctr">
          <a:defRPr sz="40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>
                <a:lumMod val="50000"/>
                <a:lumOff val="50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147</Words>
  <Application>Microsoft Office PowerPoint</Application>
  <PresentationFormat>Custom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Aller Light</vt:lpstr>
      <vt:lpstr>A-OTF Shin Go Pro L</vt:lpstr>
      <vt:lpstr>Arial</vt:lpstr>
      <vt:lpstr>Bebas Neue Bold</vt:lpstr>
      <vt:lpstr>Calibri</vt:lpstr>
      <vt:lpstr>Century Gothic</vt:lpstr>
      <vt:lpstr>ＭＳ Ｐゴシック</vt:lpstr>
      <vt:lpstr>Open Sans</vt:lpstr>
      <vt:lpstr>Open Sans Light</vt:lpstr>
      <vt:lpstr>Wingdings</vt:lpstr>
      <vt:lpstr>No Header</vt:lpstr>
      <vt:lpstr>Header</vt:lpstr>
      <vt:lpstr>PROSES PEMBUATAN IKLAN</vt:lpstr>
      <vt:lpstr>Proses Pembuatan Iklan</vt:lpstr>
      <vt:lpstr>Proses Pembuatan Iklan</vt:lpstr>
      <vt:lpstr>Proses Pembuatan Iklan</vt:lpstr>
      <vt:lpstr>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Fomalhaut Blue</dc:title>
  <dc:creator>秋咲准</dc:creator>
  <cp:lastModifiedBy>Lenovo</cp:lastModifiedBy>
  <cp:revision>105</cp:revision>
  <dcterms:created xsi:type="dcterms:W3CDTF">2014-05-07T13:22:54Z</dcterms:created>
  <dcterms:modified xsi:type="dcterms:W3CDTF">2017-03-06T17:31:59Z</dcterms:modified>
</cp:coreProperties>
</file>