
<file path=[Content_Types].xml><?xml version="1.0" encoding="utf-8"?>
<Types xmlns="http://schemas.openxmlformats.org/package/2006/content-types">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notesSlides/_rels/notesSlide21.xml.rels" ContentType="application/vnd.openxmlformats-package.relationships+xml"/>
  <Override PartName="/ppt/notesSlides/_rels/notesSlide8.xml.rels" ContentType="application/vnd.openxmlformats-package.relationships+xml"/>
  <Override PartName="/ppt/notesSlides/_rels/notesSlide25.xml.rels" ContentType="application/vnd.openxmlformats-package.relationships+xml"/>
  <Override PartName="/ppt/notesSlides/_rels/notesSlide19.xml.rels" ContentType="application/vnd.openxmlformats-package.relationships+xml"/>
  <Override PartName="/ppt/notesSlides/notesSlide25.xml" ContentType="application/vnd.openxmlformats-officedocument.presentationml.notesSlide+xml"/>
  <Override PartName="/ppt/notesSlides/notesSlide21.xml" ContentType="application/vnd.openxmlformats-officedocument.presentationml.notesSlide+xml"/>
  <Override PartName="/ppt/notesSlides/notesSlide8.xml" ContentType="application/vnd.openxmlformats-officedocument.presentationml.notesSlide+xml"/>
  <Override PartName="/ppt/notesSlides/notesSlide19.xml" ContentType="application/vnd.openxmlformats-officedocument.presentationml.notesSlide+xml"/>
  <Override PartName="/ppt/media/image15.png" ContentType="image/png"/>
  <Override PartName="/ppt/media/image13.png" ContentType="image/png"/>
  <Override PartName="/ppt/media/image12.png" ContentType="image/png"/>
  <Override PartName="/ppt/media/image10.png" ContentType="image/png"/>
  <Override PartName="/ppt/media/image9.png" ContentType="image/png"/>
  <Override PartName="/ppt/media/image7.png" ContentType="image/png"/>
  <Override PartName="/ppt/media/image2.jpeg" ContentType="image/jpeg"/>
  <Override PartName="/ppt/media/image8.png" ContentType="image/png"/>
  <Override PartName="/ppt/media/image1.jpeg" ContentType="image/jpeg"/>
  <Override PartName="/ppt/media/image6.png" ContentType="image/png"/>
  <Override PartName="/ppt/media/image11.png" ContentType="image/png"/>
  <Override PartName="/ppt/media/image3.jpeg" ContentType="image/jpeg"/>
  <Override PartName="/ppt/media/image14.png" ContentType="image/png"/>
  <Override PartName="/ppt/media/image4.jpeg" ContentType="image/jpeg"/>
  <Override PartName="/ppt/media/image5.png" ContentType="image/png"/>
  <Override PartName="/ppt/slideMasters/_rels/slideMaster1.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entation.xml" ContentType="application/vnd.openxmlformats-officedocument.presentationml.presentation.main+xml"/>
  <Override PartName="/ppt/theme/theme4.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slides/_rels/slide28.xml.rels" ContentType="application/vnd.openxmlformats-package.relationships+xml"/>
  <Override PartName="/ppt/slides/_rels/slide27.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32.xml.rels" ContentType="application/vnd.openxmlformats-package.relationships+xml"/>
  <Override PartName="/ppt/slideLayouts/_rels/slideLayout27.xml.rels" ContentType="application/vnd.openxmlformats-package.relationships+xml"/>
  <Override PartName="/ppt/slideLayouts/_rels/slideLayout26.xml.rels" ContentType="application/vnd.openxmlformats-package.relationships+xml"/>
  <Override PartName="/ppt/slideLayouts/_rels/slideLayout31.xml.rels" ContentType="application/vnd.openxmlformats-package.relationships+xml"/>
  <Override PartName="/ppt/slideLayouts/_rels/slideLayout25.xml.rels" ContentType="application/vnd.openxmlformats-package.relationships+xml"/>
  <Override PartName="/ppt/slideLayouts/_rels/slideLayout30.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17.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10.xml" ContentType="application/vnd.openxmlformats-officedocument.presentationml.slideLayout+xml"/>
  <Override PartName="/ppt/slideLayouts/slideLayout35.xml" ContentType="application/vnd.openxmlformats-officedocument.presentationml.slideLayout+xml"/>
  <Override PartName="/ppt/slideLayouts/slideLayout11.xml" ContentType="application/vnd.openxmlformats-officedocument.presentationml.slideLayout+xml"/>
  <Override PartName="/ppt/slideLayouts/slideLayout36.xml" ContentType="application/vnd.openxmlformats-officedocument.presentationml.slideLayout+xml"/>
  <Override PartName="/ppt/slideLayouts/slideLayout2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body"/>
          </p:nvPr>
        </p:nvSpPr>
        <p:spPr>
          <a:xfrm>
            <a:off x="756000" y="5078520"/>
            <a:ext cx="6047640" cy="4811040"/>
          </a:xfrm>
          <a:prstGeom prst="rect">
            <a:avLst/>
          </a:prstGeom>
        </p:spPr>
        <p:txBody>
          <a:bodyPr lIns="0" rIns="0" tIns="0" bIns="0"/>
          <a:p>
            <a:r>
              <a:rPr b="0" lang="en-US" sz="2000" spc="-1" strike="noStrike">
                <a:latin typeface="Arial"/>
              </a:rPr>
              <a:t>Click to edit the notes format</a:t>
            </a:r>
            <a:endParaRPr b="0" lang="en-US" sz="2000" spc="-1" strike="noStrike">
              <a:latin typeface="Arial"/>
            </a:endParaRPr>
          </a:p>
        </p:txBody>
      </p:sp>
      <p:sp>
        <p:nvSpPr>
          <p:cNvPr id="129" name="PlaceHolder 2"/>
          <p:cNvSpPr>
            <a:spLocks noGrp="1"/>
          </p:cNvSpPr>
          <p:nvPr>
            <p:ph type="hdr"/>
          </p:nvPr>
        </p:nvSpPr>
        <p:spPr>
          <a:xfrm>
            <a:off x="1512000" y="5880600"/>
            <a:ext cx="6047640" cy="4811040"/>
          </a:xfrm>
          <a:prstGeom prst="rect">
            <a:avLst/>
          </a:prstGeom>
        </p:spPr>
        <p:txBody>
          <a:bodyPr lIns="0" rIns="0" tIns="0" bIns="0"/>
          <a:p>
            <a:r>
              <a:rPr b="0" lang="en-US" sz="1400" spc="-1" strike="noStrike">
                <a:latin typeface="Times New Roman"/>
              </a:rPr>
              <a:t>&lt;header&gt;</a:t>
            </a:r>
            <a:endParaRPr b="0" lang="en-US" sz="1400" spc="-1" strike="noStrike">
              <a:latin typeface="Times New Roman"/>
            </a:endParaRPr>
          </a:p>
        </p:txBody>
      </p:sp>
      <p:sp>
        <p:nvSpPr>
          <p:cNvPr id="130" name="PlaceHolder 3"/>
          <p:cNvSpPr>
            <a:spLocks noGrp="1"/>
          </p:cNvSpPr>
          <p:nvPr>
            <p:ph type="dt"/>
          </p:nvPr>
        </p:nvSpPr>
        <p:spPr>
          <a:xfrm>
            <a:off x="0" y="10157400"/>
            <a:ext cx="3280680" cy="534240"/>
          </a:xfrm>
          <a:prstGeom prst="rect">
            <a:avLst/>
          </a:prstGeom>
        </p:spPr>
        <p:txBody>
          <a:bodyPr lIns="0" rIns="0" tIns="0" bIns="0"/>
          <a:p>
            <a:pPr algn="r"/>
            <a:r>
              <a:rPr b="0" lang="en-US" sz="1400" spc="-1" strike="noStrike">
                <a:latin typeface="Times New Roman"/>
              </a:rPr>
              <a:t>&lt;date/time&gt;</a:t>
            </a:r>
            <a:endParaRPr b="0" lang="en-US" sz="1400" spc="-1" strike="noStrike">
              <a:latin typeface="Times New Roman"/>
            </a:endParaRPr>
          </a:p>
        </p:txBody>
      </p:sp>
      <p:sp>
        <p:nvSpPr>
          <p:cNvPr id="131" name="PlaceHolder 4"/>
          <p:cNvSpPr>
            <a:spLocks noGrp="1"/>
          </p:cNvSpPr>
          <p:nvPr>
            <p:ph type="ftr"/>
          </p:nvPr>
        </p:nvSpPr>
        <p:spPr>
          <a:xfrm>
            <a:off x="0" y="0"/>
            <a:ext cx="3280680" cy="534240"/>
          </a:xfrm>
          <a:prstGeom prst="rect">
            <a:avLst/>
          </a:prstGeom>
        </p:spPr>
        <p:txBody>
          <a:bodyPr lIns="0" rIns="0" tIns="0" bIns="0" anchor="b"/>
          <a:p>
            <a:r>
              <a:rPr b="0" lang="en-US" sz="1400" spc="-1" strike="noStrike">
                <a:latin typeface="Times New Roman"/>
              </a:rPr>
              <a:t>&lt;footer&gt;</a:t>
            </a:r>
            <a:endParaRPr b="0" lang="en-US" sz="1400" spc="-1" strike="noStrike">
              <a:latin typeface="Times New Roman"/>
            </a:endParaRPr>
          </a:p>
        </p:txBody>
      </p:sp>
      <p:sp>
        <p:nvSpPr>
          <p:cNvPr id="132" name="PlaceHolder 5"/>
          <p:cNvSpPr>
            <a:spLocks noGrp="1"/>
          </p:cNvSpPr>
          <p:nvPr>
            <p:ph type="sldNum"/>
          </p:nvPr>
        </p:nvSpPr>
        <p:spPr>
          <a:xfrm>
            <a:off x="4278960" y="0"/>
            <a:ext cx="3280680" cy="534240"/>
          </a:xfrm>
          <a:prstGeom prst="rect">
            <a:avLst/>
          </a:prstGeom>
        </p:spPr>
        <p:txBody>
          <a:bodyPr lIns="0" rIns="0" tIns="0" bIns="0" anchor="b"/>
          <a:p>
            <a:pPr algn="r"/>
            <a:fld id="{F7914E0A-2FCF-4653-8D7A-121F94A7589F}"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body"/>
          </p:nvPr>
        </p:nvSpPr>
        <p:spPr>
          <a:xfrm>
            <a:off x="685800" y="4343400"/>
            <a:ext cx="5486040" cy="4114440"/>
          </a:xfrm>
          <a:prstGeom prst="rect">
            <a:avLst/>
          </a:prstGeom>
        </p:spPr>
        <p:txBody>
          <a:bodyPr/>
          <a:p>
            <a:endParaRPr b="0" lang="en-US" sz="2000" spc="-1" strike="noStrike">
              <a:latin typeface="Arial"/>
            </a:endParaRPr>
          </a:p>
        </p:txBody>
      </p:sp>
      <p:sp>
        <p:nvSpPr>
          <p:cNvPr id="210" name="TextShape 2"/>
          <p:cNvSpPr txBox="1"/>
          <p:nvPr/>
        </p:nvSpPr>
        <p:spPr>
          <a:xfrm>
            <a:off x="3884760" y="8685360"/>
            <a:ext cx="2971440" cy="456840"/>
          </a:xfrm>
          <a:prstGeom prst="rect">
            <a:avLst/>
          </a:prstGeom>
          <a:noFill/>
          <a:ln>
            <a:noFill/>
          </a:ln>
        </p:spPr>
        <p:txBody>
          <a:bodyPr anchor="b"/>
          <a:p>
            <a:pPr algn="r">
              <a:lnSpc>
                <a:spcPct val="100000"/>
              </a:lnSpc>
            </a:pPr>
            <a:fld id="{6CFFA6D8-B9E6-4A06-B602-D53D3B87E8D7}"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Shape 1"/>
          <p:cNvSpPr txBox="1"/>
          <p:nvPr/>
        </p:nvSpPr>
        <p:spPr>
          <a:xfrm>
            <a:off x="3884760" y="8685360"/>
            <a:ext cx="2971440" cy="456840"/>
          </a:xfrm>
          <a:prstGeom prst="rect">
            <a:avLst/>
          </a:prstGeom>
          <a:noFill/>
          <a:ln>
            <a:noFill/>
          </a:ln>
        </p:spPr>
        <p:txBody>
          <a:bodyPr anchor="b"/>
          <a:p>
            <a:pPr algn="r">
              <a:lnSpc>
                <a:spcPct val="100000"/>
              </a:lnSpc>
            </a:pPr>
            <a:fld id="{EE490AA4-E453-4A30-83DE-3C8ABECE7FAC}" type="slidenum">
              <a:rPr b="0" lang="en-US" sz="1200" spc="-1" strike="noStrike">
                <a:latin typeface="Times New Roman"/>
              </a:rPr>
              <a:t>&lt;number&gt;</a:t>
            </a:fld>
            <a:endParaRPr b="0" lang="en-US" sz="1200" spc="-1" strike="noStrike">
              <a:latin typeface="Times New Roman"/>
            </a:endParaRPr>
          </a:p>
        </p:txBody>
      </p:sp>
      <p:sp>
        <p:nvSpPr>
          <p:cNvPr id="212" name="PlaceHolder 2"/>
          <p:cNvSpPr>
            <a:spLocks noGrp="1"/>
          </p:cNvSpPr>
          <p:nvPr>
            <p:ph type="body"/>
          </p:nvPr>
        </p:nvSpPr>
        <p:spPr>
          <a:xfrm>
            <a:off x="685800" y="4343400"/>
            <a:ext cx="5486040" cy="4114440"/>
          </a:xfrm>
          <a:prstGeom prst="rect">
            <a:avLst/>
          </a:prstGeom>
        </p:spPr>
        <p:txBody>
          <a:bodyPr/>
          <a:p>
            <a:endParaRPr b="0" lang="en-US" sz="2000" spc="-1" strike="noStrike">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3884760" y="8685360"/>
            <a:ext cx="2971440" cy="456840"/>
          </a:xfrm>
          <a:prstGeom prst="rect">
            <a:avLst/>
          </a:prstGeom>
          <a:noFill/>
          <a:ln>
            <a:noFill/>
          </a:ln>
        </p:spPr>
        <p:txBody>
          <a:bodyPr anchor="b"/>
          <a:p>
            <a:pPr algn="r">
              <a:lnSpc>
                <a:spcPct val="100000"/>
              </a:lnSpc>
            </a:pPr>
            <a:fld id="{70D1CE7A-725E-4B1D-A28B-DE687077B5CB}" type="slidenum">
              <a:rPr b="0" lang="en-US" sz="1200" spc="-1" strike="noStrike">
                <a:latin typeface="Times New Roman"/>
              </a:rPr>
              <a:t>&lt;number&gt;</a:t>
            </a:fld>
            <a:endParaRPr b="0" lang="en-US" sz="1200" spc="-1" strike="noStrike">
              <a:latin typeface="Times New Roman"/>
            </a:endParaRPr>
          </a:p>
        </p:txBody>
      </p:sp>
      <p:sp>
        <p:nvSpPr>
          <p:cNvPr id="214" name="PlaceHolder 2"/>
          <p:cNvSpPr>
            <a:spLocks noGrp="1"/>
          </p:cNvSpPr>
          <p:nvPr>
            <p:ph type="body"/>
          </p:nvPr>
        </p:nvSpPr>
        <p:spPr>
          <a:xfrm>
            <a:off x="685800" y="4343400"/>
            <a:ext cx="5486040" cy="4114440"/>
          </a:xfrm>
          <a:prstGeom prst="rect">
            <a:avLst/>
          </a:prstGeom>
        </p:spPr>
        <p:txBody>
          <a:bodyPr/>
          <a:p>
            <a:endParaRPr b="0" lang="en-US" sz="2000" spc="-1" strike="noStrike">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body"/>
          </p:nvPr>
        </p:nvSpPr>
        <p:spPr>
          <a:xfrm>
            <a:off x="685800" y="4343400"/>
            <a:ext cx="5486040" cy="4114440"/>
          </a:xfrm>
          <a:prstGeom prst="rect">
            <a:avLst/>
          </a:prstGeom>
        </p:spPr>
        <p:txBody>
          <a:bodyPr/>
          <a:p>
            <a:endParaRPr b="0" lang="en-US" sz="2000" spc="-1" strike="noStrike">
              <a:latin typeface="Arial"/>
            </a:endParaRPr>
          </a:p>
        </p:txBody>
      </p:sp>
      <p:sp>
        <p:nvSpPr>
          <p:cNvPr id="216" name="TextShape 2"/>
          <p:cNvSpPr txBox="1"/>
          <p:nvPr/>
        </p:nvSpPr>
        <p:spPr>
          <a:xfrm>
            <a:off x="3884760" y="8685360"/>
            <a:ext cx="2971440" cy="456840"/>
          </a:xfrm>
          <a:prstGeom prst="rect">
            <a:avLst/>
          </a:prstGeom>
          <a:noFill/>
          <a:ln>
            <a:noFill/>
          </a:ln>
        </p:spPr>
        <p:txBody>
          <a:bodyPr anchor="b"/>
          <a:p>
            <a:pPr algn="r">
              <a:lnSpc>
                <a:spcPct val="100000"/>
              </a:lnSpc>
            </a:pPr>
            <a:fld id="{4B17F585-AC77-4485-884F-C646EBF89D1B}"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9" name="PlaceHolder 2"/>
          <p:cNvSpPr>
            <a:spLocks noGrp="1"/>
          </p:cNvSpPr>
          <p:nvPr>
            <p:ph type="subTitle"/>
          </p:nvPr>
        </p:nvSpPr>
        <p:spPr>
          <a:xfrm>
            <a:off x="457200" y="1609560"/>
            <a:ext cx="7238520" cy="48459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1" name="PlaceHolder 2"/>
          <p:cNvSpPr>
            <a:spLocks noGrp="1"/>
          </p:cNvSpPr>
          <p:nvPr>
            <p:ph type="body"/>
          </p:nvPr>
        </p:nvSpPr>
        <p:spPr>
          <a:xfrm>
            <a:off x="457200" y="1609560"/>
            <a:ext cx="72385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3"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4" name="PlaceHolder 3"/>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457200" y="320040"/>
            <a:ext cx="7238520" cy="52977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8"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9" name="PlaceHolder 3"/>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20" name="PlaceHolder 4"/>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22"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23"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24"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26"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27"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28" name="PlaceHolder 4"/>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30" name="PlaceHolder 2"/>
          <p:cNvSpPr>
            <a:spLocks noGrp="1"/>
          </p:cNvSpPr>
          <p:nvPr>
            <p:ph type="body"/>
          </p:nvPr>
        </p:nvSpPr>
        <p:spPr>
          <a:xfrm>
            <a:off x="457200" y="160956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31" name="PlaceHolder 3"/>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33"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34"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35"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36" name="PlaceHolder 5"/>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38" name="PlaceHolder 2"/>
          <p:cNvSpPr>
            <a:spLocks noGrp="1"/>
          </p:cNvSpPr>
          <p:nvPr>
            <p:ph type="body"/>
          </p:nvPr>
        </p:nvSpPr>
        <p:spPr>
          <a:xfrm>
            <a:off x="45720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39" name="PlaceHolder 3"/>
          <p:cNvSpPr>
            <a:spLocks noGrp="1"/>
          </p:cNvSpPr>
          <p:nvPr>
            <p:ph type="body"/>
          </p:nvPr>
        </p:nvSpPr>
        <p:spPr>
          <a:xfrm>
            <a:off x="290484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40" name="PlaceHolder 4"/>
          <p:cNvSpPr>
            <a:spLocks noGrp="1"/>
          </p:cNvSpPr>
          <p:nvPr>
            <p:ph type="body"/>
          </p:nvPr>
        </p:nvSpPr>
        <p:spPr>
          <a:xfrm>
            <a:off x="535248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41" name="PlaceHolder 5"/>
          <p:cNvSpPr>
            <a:spLocks noGrp="1"/>
          </p:cNvSpPr>
          <p:nvPr>
            <p:ph type="body"/>
          </p:nvPr>
        </p:nvSpPr>
        <p:spPr>
          <a:xfrm>
            <a:off x="535248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42" name="PlaceHolder 6"/>
          <p:cNvSpPr>
            <a:spLocks noGrp="1"/>
          </p:cNvSpPr>
          <p:nvPr>
            <p:ph type="body"/>
          </p:nvPr>
        </p:nvSpPr>
        <p:spPr>
          <a:xfrm>
            <a:off x="290484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43" name="PlaceHolder 7"/>
          <p:cNvSpPr>
            <a:spLocks noGrp="1"/>
          </p:cNvSpPr>
          <p:nvPr>
            <p:ph type="body"/>
          </p:nvPr>
        </p:nvSpPr>
        <p:spPr>
          <a:xfrm>
            <a:off x="45720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51" name="PlaceHolder 2"/>
          <p:cNvSpPr>
            <a:spLocks noGrp="1"/>
          </p:cNvSpPr>
          <p:nvPr>
            <p:ph type="subTitle"/>
          </p:nvPr>
        </p:nvSpPr>
        <p:spPr>
          <a:xfrm>
            <a:off x="457200" y="1609560"/>
            <a:ext cx="7238520" cy="48459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53" name="PlaceHolder 2"/>
          <p:cNvSpPr>
            <a:spLocks noGrp="1"/>
          </p:cNvSpPr>
          <p:nvPr>
            <p:ph type="body"/>
          </p:nvPr>
        </p:nvSpPr>
        <p:spPr>
          <a:xfrm>
            <a:off x="457200" y="1609560"/>
            <a:ext cx="72385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55"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56" name="PlaceHolder 3"/>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457200" y="320040"/>
            <a:ext cx="7238520" cy="52977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60"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61" name="PlaceHolder 3"/>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62" name="PlaceHolder 4"/>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64"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65"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66"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68"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69"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70" name="PlaceHolder 4"/>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72" name="PlaceHolder 2"/>
          <p:cNvSpPr>
            <a:spLocks noGrp="1"/>
          </p:cNvSpPr>
          <p:nvPr>
            <p:ph type="body"/>
          </p:nvPr>
        </p:nvSpPr>
        <p:spPr>
          <a:xfrm>
            <a:off x="457200" y="160956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73" name="PlaceHolder 3"/>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75"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76"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77"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78" name="PlaceHolder 5"/>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80" name="PlaceHolder 2"/>
          <p:cNvSpPr>
            <a:spLocks noGrp="1"/>
          </p:cNvSpPr>
          <p:nvPr>
            <p:ph type="body"/>
          </p:nvPr>
        </p:nvSpPr>
        <p:spPr>
          <a:xfrm>
            <a:off x="45720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81" name="PlaceHolder 3"/>
          <p:cNvSpPr>
            <a:spLocks noGrp="1"/>
          </p:cNvSpPr>
          <p:nvPr>
            <p:ph type="body"/>
          </p:nvPr>
        </p:nvSpPr>
        <p:spPr>
          <a:xfrm>
            <a:off x="290484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82" name="PlaceHolder 4"/>
          <p:cNvSpPr>
            <a:spLocks noGrp="1"/>
          </p:cNvSpPr>
          <p:nvPr>
            <p:ph type="body"/>
          </p:nvPr>
        </p:nvSpPr>
        <p:spPr>
          <a:xfrm>
            <a:off x="535248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83" name="PlaceHolder 5"/>
          <p:cNvSpPr>
            <a:spLocks noGrp="1"/>
          </p:cNvSpPr>
          <p:nvPr>
            <p:ph type="body"/>
          </p:nvPr>
        </p:nvSpPr>
        <p:spPr>
          <a:xfrm>
            <a:off x="535248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84" name="PlaceHolder 6"/>
          <p:cNvSpPr>
            <a:spLocks noGrp="1"/>
          </p:cNvSpPr>
          <p:nvPr>
            <p:ph type="body"/>
          </p:nvPr>
        </p:nvSpPr>
        <p:spPr>
          <a:xfrm>
            <a:off x="290484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85" name="PlaceHolder 7"/>
          <p:cNvSpPr>
            <a:spLocks noGrp="1"/>
          </p:cNvSpPr>
          <p:nvPr>
            <p:ph type="body"/>
          </p:nvPr>
        </p:nvSpPr>
        <p:spPr>
          <a:xfrm>
            <a:off x="45720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93" name="PlaceHolder 2"/>
          <p:cNvSpPr>
            <a:spLocks noGrp="1"/>
          </p:cNvSpPr>
          <p:nvPr>
            <p:ph type="subTitle"/>
          </p:nvPr>
        </p:nvSpPr>
        <p:spPr>
          <a:xfrm>
            <a:off x="457200" y="1609560"/>
            <a:ext cx="7238520" cy="48459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95" name="PlaceHolder 2"/>
          <p:cNvSpPr>
            <a:spLocks noGrp="1"/>
          </p:cNvSpPr>
          <p:nvPr>
            <p:ph type="body"/>
          </p:nvPr>
        </p:nvSpPr>
        <p:spPr>
          <a:xfrm>
            <a:off x="457200" y="1609560"/>
            <a:ext cx="72385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97"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98" name="PlaceHolder 3"/>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457200" y="320040"/>
            <a:ext cx="7238520" cy="52977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02"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03" name="PlaceHolder 3"/>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04" name="PlaceHolder 4"/>
          <p:cNvSpPr>
            <a:spLocks noGrp="1"/>
          </p:cNvSpPr>
          <p:nvPr>
            <p:ph type="body"/>
          </p:nvPr>
        </p:nvSpPr>
        <p:spPr>
          <a:xfrm>
            <a:off x="416664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06" name="PlaceHolder 2"/>
          <p:cNvSpPr>
            <a:spLocks noGrp="1"/>
          </p:cNvSpPr>
          <p:nvPr>
            <p:ph type="body"/>
          </p:nvPr>
        </p:nvSpPr>
        <p:spPr>
          <a:xfrm>
            <a:off x="457200" y="1609560"/>
            <a:ext cx="3532320" cy="484596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07"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08"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10"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11"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12" name="PlaceHolder 4"/>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14" name="PlaceHolder 2"/>
          <p:cNvSpPr>
            <a:spLocks noGrp="1"/>
          </p:cNvSpPr>
          <p:nvPr>
            <p:ph type="body"/>
          </p:nvPr>
        </p:nvSpPr>
        <p:spPr>
          <a:xfrm>
            <a:off x="457200" y="160956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15" name="PlaceHolder 3"/>
          <p:cNvSpPr>
            <a:spLocks noGrp="1"/>
          </p:cNvSpPr>
          <p:nvPr>
            <p:ph type="body"/>
          </p:nvPr>
        </p:nvSpPr>
        <p:spPr>
          <a:xfrm>
            <a:off x="457200" y="4140720"/>
            <a:ext cx="72385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17" name="PlaceHolder 2"/>
          <p:cNvSpPr>
            <a:spLocks noGrp="1"/>
          </p:cNvSpPr>
          <p:nvPr>
            <p:ph type="body"/>
          </p:nvPr>
        </p:nvSpPr>
        <p:spPr>
          <a:xfrm>
            <a:off x="45720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18" name="PlaceHolder 3"/>
          <p:cNvSpPr>
            <a:spLocks noGrp="1"/>
          </p:cNvSpPr>
          <p:nvPr>
            <p:ph type="body"/>
          </p:nvPr>
        </p:nvSpPr>
        <p:spPr>
          <a:xfrm>
            <a:off x="4166640" y="160956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19" name="PlaceHolder 4"/>
          <p:cNvSpPr>
            <a:spLocks noGrp="1"/>
          </p:cNvSpPr>
          <p:nvPr>
            <p:ph type="body"/>
          </p:nvPr>
        </p:nvSpPr>
        <p:spPr>
          <a:xfrm>
            <a:off x="416664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0" name="PlaceHolder 5"/>
          <p:cNvSpPr>
            <a:spLocks noGrp="1"/>
          </p:cNvSpPr>
          <p:nvPr>
            <p:ph type="body"/>
          </p:nvPr>
        </p:nvSpPr>
        <p:spPr>
          <a:xfrm>
            <a:off x="457200" y="4140720"/>
            <a:ext cx="353232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320040"/>
            <a:ext cx="7238520" cy="1142640"/>
          </a:xfrm>
          <a:prstGeom prst="rect">
            <a:avLst/>
          </a:prstGeom>
        </p:spPr>
        <p:txBody>
          <a:bodyPr lIns="0" rIns="0" tIns="0" bIns="0" anchor="ctr"/>
          <a:p>
            <a:endParaRPr b="0" lang="en-US" sz="1800" spc="-1" strike="noStrike">
              <a:solidFill>
                <a:srgbClr val="000000"/>
              </a:solidFill>
              <a:latin typeface="Trebuchet MS"/>
            </a:endParaRPr>
          </a:p>
        </p:txBody>
      </p:sp>
      <p:sp>
        <p:nvSpPr>
          <p:cNvPr id="122" name="PlaceHolder 2"/>
          <p:cNvSpPr>
            <a:spLocks noGrp="1"/>
          </p:cNvSpPr>
          <p:nvPr>
            <p:ph type="body"/>
          </p:nvPr>
        </p:nvSpPr>
        <p:spPr>
          <a:xfrm>
            <a:off x="45720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3" name="PlaceHolder 3"/>
          <p:cNvSpPr>
            <a:spLocks noGrp="1"/>
          </p:cNvSpPr>
          <p:nvPr>
            <p:ph type="body"/>
          </p:nvPr>
        </p:nvSpPr>
        <p:spPr>
          <a:xfrm>
            <a:off x="290484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4" name="PlaceHolder 4"/>
          <p:cNvSpPr>
            <a:spLocks noGrp="1"/>
          </p:cNvSpPr>
          <p:nvPr>
            <p:ph type="body"/>
          </p:nvPr>
        </p:nvSpPr>
        <p:spPr>
          <a:xfrm>
            <a:off x="5352480" y="160956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5" name="PlaceHolder 5"/>
          <p:cNvSpPr>
            <a:spLocks noGrp="1"/>
          </p:cNvSpPr>
          <p:nvPr>
            <p:ph type="body"/>
          </p:nvPr>
        </p:nvSpPr>
        <p:spPr>
          <a:xfrm>
            <a:off x="535248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6" name="PlaceHolder 6"/>
          <p:cNvSpPr>
            <a:spLocks noGrp="1"/>
          </p:cNvSpPr>
          <p:nvPr>
            <p:ph type="body"/>
          </p:nvPr>
        </p:nvSpPr>
        <p:spPr>
          <a:xfrm>
            <a:off x="290484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
        <p:nvSpPr>
          <p:cNvPr id="127" name="PlaceHolder 7"/>
          <p:cNvSpPr>
            <a:spLocks noGrp="1"/>
          </p:cNvSpPr>
          <p:nvPr>
            <p:ph type="body"/>
          </p:nvPr>
        </p:nvSpPr>
        <p:spPr>
          <a:xfrm>
            <a:off x="457200" y="4140720"/>
            <a:ext cx="2330640" cy="2311200"/>
          </a:xfrm>
          <a:prstGeom prst="rect">
            <a:avLst/>
          </a:prstGeom>
        </p:spPr>
        <p:txBody>
          <a:bodyPr lIns="0" rIns="0" tIns="0" bIns="0">
            <a:normAutofit/>
          </a:bodyPr>
          <a:p>
            <a:endParaRPr b="0" lang="en-US" sz="2600" spc="-1" strike="noStrike">
              <a:solidFill>
                <a:srgbClr val="000000"/>
              </a:solidFill>
              <a:latin typeface="Trebuchet M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CustomShape 1" hidden="1"/>
          <p:cNvSpPr/>
          <p:nvPr/>
        </p:nvSpPr>
        <p:spPr>
          <a:xfrm flipH="1">
            <a:off x="8152560" y="0"/>
            <a:ext cx="99036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1" name="CustomShape 2"/>
          <p:cNvSpPr/>
          <p:nvPr/>
        </p:nvSpPr>
        <p:spPr>
          <a:xfrm flipH="1">
            <a:off x="2666160" y="0"/>
            <a:ext cx="6476760" cy="6857640"/>
          </a:xfrm>
          <a:prstGeom prst="rect">
            <a:avLst/>
          </a:prstGeom>
          <a:blipFill>
            <a:blip r:embed="rId3"/>
            <a:tile/>
          </a:blipFill>
          <a:ln>
            <a:noFill/>
          </a:ln>
          <a:effectLst>
            <a:innerShdw blurRad="63500" dir="10800000" dist="44450">
              <a:srgbClr val="000000">
                <a:alpha val="50000"/>
              </a:srgbClr>
            </a:innerShdw>
          </a:effectLst>
        </p:spPr>
        <p:style>
          <a:lnRef idx="3">
            <a:schemeClr val="lt1"/>
          </a:lnRef>
          <a:fillRef idx="1">
            <a:schemeClr val="accent1"/>
          </a:fillRef>
          <a:effectRef idx="1">
            <a:schemeClr val="accent1"/>
          </a:effectRef>
          <a:fontRef idx="minor"/>
        </p:style>
      </p:sp>
      <p:sp>
        <p:nvSpPr>
          <p:cNvPr id="2" name="Line 3"/>
          <p:cNvSpPr/>
          <p:nvPr/>
        </p:nvSpPr>
        <p:spPr>
          <a:xfrm flipV="1">
            <a:off x="2666880" y="0"/>
            <a:ext cx="360" cy="6858000"/>
          </a:xfrm>
          <a:prstGeom prst="line">
            <a:avLst/>
          </a:prstGeom>
          <a:ln w="11520">
            <a:solidFill>
              <a:schemeClr val="bg1">
                <a:shade val="95000"/>
              </a:schemeClr>
            </a:solidFill>
            <a:miter/>
          </a:ln>
        </p:spPr>
        <p:style>
          <a:lnRef idx="0"/>
          <a:fillRef idx="0"/>
          <a:effectRef idx="0"/>
          <a:fontRef idx="minor"/>
        </p:style>
      </p:sp>
      <p:sp>
        <p:nvSpPr>
          <p:cNvPr id="3" name="PlaceHolder 4"/>
          <p:cNvSpPr>
            <a:spLocks noGrp="1"/>
          </p:cNvSpPr>
          <p:nvPr>
            <p:ph type="title"/>
          </p:nvPr>
        </p:nvSpPr>
        <p:spPr>
          <a:xfrm>
            <a:off x="3366720" y="533520"/>
            <a:ext cx="5105160" cy="2867760"/>
          </a:xfrm>
          <a:prstGeom prst="rect">
            <a:avLst/>
          </a:prstGeom>
        </p:spPr>
        <p:txBody>
          <a:bodyPr lIns="45720" rIns="45720" tIns="0" bIns="0" anchor="b"/>
          <a:p>
            <a:pPr algn="r">
              <a:lnSpc>
                <a:spcPct val="100000"/>
              </a:lnSpc>
            </a:pPr>
            <a:r>
              <a:rPr b="1" lang="en-US" sz="4200" spc="-1" strike="noStrike" cap="all">
                <a:solidFill>
                  <a:srgbClr val="fdf2e8"/>
                </a:solidFill>
                <a:latin typeface="Trebuchet MS"/>
              </a:rPr>
              <a:t>Click to edit Master title style</a:t>
            </a:r>
            <a:endParaRPr b="0" lang="en-US" sz="4200" spc="-1" strike="noStrike">
              <a:solidFill>
                <a:srgbClr val="000000"/>
              </a:solidFill>
              <a:latin typeface="Trebuchet MS"/>
            </a:endParaRPr>
          </a:p>
        </p:txBody>
      </p:sp>
      <p:sp>
        <p:nvSpPr>
          <p:cNvPr id="4" name="PlaceHolder 5"/>
          <p:cNvSpPr>
            <a:spLocks noGrp="1"/>
          </p:cNvSpPr>
          <p:nvPr>
            <p:ph type="dt"/>
          </p:nvPr>
        </p:nvSpPr>
        <p:spPr>
          <a:xfrm>
            <a:off x="5871240" y="6558120"/>
            <a:ext cx="2001960" cy="226440"/>
          </a:xfrm>
          <a:prstGeom prst="rect">
            <a:avLst/>
          </a:prstGeom>
        </p:spPr>
        <p:txBody>
          <a:bodyPr lIns="90000" rIns="90000" tIns="0" bIns="0" anchor="b"/>
          <a:p>
            <a:pPr>
              <a:lnSpc>
                <a:spcPct val="100000"/>
              </a:lnSpc>
            </a:pPr>
            <a:fld id="{AAEDB473-5090-4E9B-9508-CDE9EBD44F16}" type="datetime">
              <a:rPr b="0" lang="en-US" sz="1000" spc="-1" strike="noStrike">
                <a:solidFill>
                  <a:srgbClr val="ffffff"/>
                </a:solidFill>
                <a:latin typeface="Trebuchet MS"/>
              </a:rPr>
              <a:t>1/17/18</a:t>
            </a:fld>
            <a:endParaRPr b="0" lang="en-US" sz="1000" spc="-1" strike="noStrike">
              <a:latin typeface="Times New Roman"/>
            </a:endParaRPr>
          </a:p>
        </p:txBody>
      </p:sp>
      <p:sp>
        <p:nvSpPr>
          <p:cNvPr id="5" name="PlaceHolder 6"/>
          <p:cNvSpPr>
            <a:spLocks noGrp="1"/>
          </p:cNvSpPr>
          <p:nvPr>
            <p:ph type="ftr"/>
          </p:nvPr>
        </p:nvSpPr>
        <p:spPr>
          <a:xfrm>
            <a:off x="2819520" y="6558120"/>
            <a:ext cx="2927520" cy="228240"/>
          </a:xfrm>
          <a:prstGeom prst="rect">
            <a:avLst/>
          </a:prstGeom>
        </p:spPr>
        <p:txBody>
          <a:bodyPr lIns="90000" rIns="90000" tIns="0" bIns="0" anchor="b"/>
          <a:p>
            <a:endParaRPr b="0" lang="en-US" sz="2400" spc="-1" strike="noStrike">
              <a:latin typeface="Times New Roman"/>
            </a:endParaRPr>
          </a:p>
        </p:txBody>
      </p:sp>
      <p:sp>
        <p:nvSpPr>
          <p:cNvPr id="6" name="PlaceHolder 7"/>
          <p:cNvSpPr>
            <a:spLocks noGrp="1"/>
          </p:cNvSpPr>
          <p:nvPr>
            <p:ph type="sldNum"/>
          </p:nvPr>
        </p:nvSpPr>
        <p:spPr>
          <a:xfrm>
            <a:off x="7880760" y="6556320"/>
            <a:ext cx="587880" cy="228240"/>
          </a:xfrm>
          <a:prstGeom prst="rect">
            <a:avLst/>
          </a:prstGeom>
        </p:spPr>
        <p:txBody>
          <a:bodyPr lIns="0" rIns="0" tIns="0" bIns="0" anchor="b"/>
          <a:p>
            <a:pPr algn="r">
              <a:lnSpc>
                <a:spcPct val="100000"/>
              </a:lnSpc>
            </a:pPr>
            <a:fld id="{31CC3ED3-7B17-4370-A12C-E8B1535E663F}" type="slidenum">
              <a:rPr b="0" lang="en-US" sz="1100" spc="-1" strike="noStrike">
                <a:solidFill>
                  <a:srgbClr val="ffffff"/>
                </a:solidFill>
                <a:latin typeface="Trebuchet MS"/>
              </a:rPr>
              <a:t>&lt;number&gt;</a:t>
            </a:fld>
            <a:endParaRPr b="0" lang="en-US" sz="1100" spc="-1" strike="noStrike">
              <a:latin typeface="Times New Roman"/>
            </a:endParaRPr>
          </a:p>
        </p:txBody>
      </p:sp>
      <p:sp>
        <p:nvSpPr>
          <p:cNvPr id="7" name="PlaceHolder 8"/>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600" spc="-1" strike="noStrike">
                <a:solidFill>
                  <a:srgbClr val="000000"/>
                </a:solidFill>
                <a:latin typeface="Trebuchet MS"/>
              </a:rPr>
              <a:t>Click to edit the outline text format</a:t>
            </a:r>
            <a:endParaRPr b="0" lang="en-US" sz="2600" spc="-1" strike="noStrike">
              <a:solidFill>
                <a:srgbClr val="000000"/>
              </a:solidFill>
              <a:latin typeface="Trebuchet MS"/>
            </a:endParaRPr>
          </a:p>
          <a:p>
            <a:pPr lvl="1" marL="864000" indent="-324000">
              <a:spcBef>
                <a:spcPts val="1134"/>
              </a:spcBef>
              <a:buClr>
                <a:srgbClr val="000000"/>
              </a:buClr>
              <a:buSzPct val="75000"/>
              <a:buFont typeface="Symbol" charset="2"/>
              <a:buChar char=""/>
            </a:pPr>
            <a:r>
              <a:rPr b="0" lang="en-US" sz="2000" spc="-1" strike="noStrike">
                <a:solidFill>
                  <a:srgbClr val="000000"/>
                </a:solidFill>
                <a:latin typeface="Trebuchet MS"/>
              </a:rPr>
              <a:t>Second Outline Level</a:t>
            </a:r>
            <a:endParaRPr b="0" lang="en-US" sz="2000" spc="-1" strike="noStrike">
              <a:solidFill>
                <a:srgbClr val="000000"/>
              </a:solidFill>
              <a:latin typeface="Trebuchet MS"/>
            </a:endParaRPr>
          </a:p>
          <a:p>
            <a:pPr lvl="2" marL="1296000" indent="-288000">
              <a:spcBef>
                <a:spcPts val="850"/>
              </a:spcBef>
              <a:buClr>
                <a:srgbClr val="000000"/>
              </a:buClr>
              <a:buSzPct val="45000"/>
              <a:buFont typeface="Wingdings" charset="2"/>
              <a:buChar char=""/>
            </a:pPr>
            <a:r>
              <a:rPr b="0" lang="en-US" sz="2000" spc="-1" strike="noStrike">
                <a:solidFill>
                  <a:srgbClr val="6f6f6f"/>
                </a:solidFill>
                <a:latin typeface="Trebuchet MS"/>
              </a:rPr>
              <a:t>Third Outline Level</a:t>
            </a:r>
            <a:endParaRPr b="0" lang="en-US" sz="2000" spc="-1" strike="noStrike">
              <a:solidFill>
                <a:srgbClr val="6f6f6f"/>
              </a:solidFill>
              <a:latin typeface="Trebuchet MS"/>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Trebuchet MS"/>
              </a:rPr>
              <a:t>Fourth Outline Level</a:t>
            </a:r>
            <a:endParaRPr b="0" lang="en-US" sz="1800" spc="-1" strike="noStrike">
              <a:solidFill>
                <a:srgbClr val="000000"/>
              </a:solidFill>
              <a:latin typeface="Trebuchet MS"/>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Trebuchet MS"/>
              </a:rPr>
              <a:t>Fifth Outline Level</a:t>
            </a:r>
            <a:endParaRPr b="0" lang="en-US" sz="2000" spc="-1" strike="noStrike">
              <a:solidFill>
                <a:srgbClr val="000000"/>
              </a:solidFill>
              <a:latin typeface="Trebuchet MS"/>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Trebuchet MS"/>
              </a:rPr>
              <a:t>Sixth Outline Level</a:t>
            </a:r>
            <a:endParaRPr b="0" lang="en-US" sz="2000" spc="-1" strike="noStrike">
              <a:solidFill>
                <a:srgbClr val="000000"/>
              </a:solidFill>
              <a:latin typeface="Trebuchet MS"/>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Trebuchet MS"/>
              </a:rPr>
              <a:t>Seventh Outline Level</a:t>
            </a:r>
            <a:endParaRPr b="0" lang="en-US" sz="2000" spc="-1" strike="noStrike">
              <a:solidFill>
                <a:srgbClr val="000000"/>
              </a:solidFill>
              <a:latin typeface="Trebuchet MS"/>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4" name="CustomShape 1"/>
          <p:cNvSpPr/>
          <p:nvPr/>
        </p:nvSpPr>
        <p:spPr>
          <a:xfrm flipH="1">
            <a:off x="8152560" y="0"/>
            <a:ext cx="99036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45" name="PlaceHolder 2"/>
          <p:cNvSpPr>
            <a:spLocks noGrp="1"/>
          </p:cNvSpPr>
          <p:nvPr>
            <p:ph type="title"/>
          </p:nvPr>
        </p:nvSpPr>
        <p:spPr>
          <a:xfrm>
            <a:off x="457200" y="320040"/>
            <a:ext cx="7238520" cy="1142640"/>
          </a:xfrm>
          <a:prstGeom prst="rect">
            <a:avLst/>
          </a:prstGeom>
        </p:spPr>
        <p:txBody>
          <a:bodyPr lIns="45720" rIns="45720" tIns="0" bIns="0" anchor="b"/>
          <a:p>
            <a:pPr>
              <a:lnSpc>
                <a:spcPct val="100000"/>
              </a:lnSpc>
            </a:pPr>
            <a:r>
              <a:rPr b="1" lang="en-US" sz="3800" spc="-1" strike="noStrike" cap="all">
                <a:solidFill>
                  <a:srgbClr val="fdf2e8"/>
                </a:solidFill>
                <a:latin typeface="Trebuchet MS"/>
              </a:rPr>
              <a:t>Click to edit Master title style</a:t>
            </a:r>
            <a:endParaRPr b="0" lang="en-US" sz="3800" spc="-1" strike="noStrike">
              <a:solidFill>
                <a:srgbClr val="000000"/>
              </a:solidFill>
              <a:latin typeface="Trebuchet MS"/>
            </a:endParaRPr>
          </a:p>
        </p:txBody>
      </p:sp>
      <p:sp>
        <p:nvSpPr>
          <p:cNvPr id="46" name="PlaceHolder 3"/>
          <p:cNvSpPr>
            <a:spLocks noGrp="1"/>
          </p:cNvSpPr>
          <p:nvPr>
            <p:ph type="body"/>
          </p:nvPr>
        </p:nvSpPr>
        <p:spPr>
          <a:xfrm>
            <a:off x="457200" y="1609560"/>
            <a:ext cx="7238520" cy="4845960"/>
          </a:xfrm>
          <a:prstGeom prst="rect">
            <a:avLst/>
          </a:prstGeom>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Click to edit Master text styles</a:t>
            </a: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Second level</a:t>
            </a:r>
            <a:endParaRPr b="0" lang="en-US" sz="2300" spc="-1" strike="noStrike">
              <a:solidFill>
                <a:srgbClr val="000000"/>
              </a:solidFill>
              <a:latin typeface="Trebuchet MS"/>
            </a:endParaRPr>
          </a:p>
          <a:p>
            <a:pPr lvl="2" marL="758880" indent="-228240">
              <a:lnSpc>
                <a:spcPct val="100000"/>
              </a:lnSpc>
              <a:spcBef>
                <a:spcPts val="400"/>
              </a:spcBef>
              <a:buClr>
                <a:srgbClr val="f9b639"/>
              </a:buClr>
              <a:buSzPct val="60000"/>
              <a:buFont typeface="Wingdings" charset="2"/>
              <a:buChar char=""/>
            </a:pPr>
            <a:r>
              <a:rPr b="0" lang="en-US" sz="2000" spc="-1" strike="noStrike">
                <a:solidFill>
                  <a:srgbClr val="000000"/>
                </a:solidFill>
                <a:latin typeface="Trebuchet MS"/>
              </a:rPr>
              <a:t>Third level</a:t>
            </a:r>
            <a:endParaRPr b="0" lang="en-US" sz="2000" spc="-1" strike="noStrike">
              <a:solidFill>
                <a:srgbClr val="6f6f6f"/>
              </a:solidFill>
              <a:latin typeface="Trebuchet MS"/>
            </a:endParaRPr>
          </a:p>
          <a:p>
            <a:pPr lvl="3" marL="1005840" indent="-228240">
              <a:lnSpc>
                <a:spcPct val="100000"/>
              </a:lnSpc>
              <a:spcBef>
                <a:spcPts val="400"/>
              </a:spcBef>
              <a:buClr>
                <a:srgbClr val="f9b639"/>
              </a:buClr>
              <a:buSzPct val="80000"/>
              <a:buFont typeface="Wingdings 2" charset="2"/>
              <a:buChar char=""/>
            </a:pPr>
            <a:r>
              <a:rPr b="0" lang="en-US" sz="2000" spc="-1" strike="noStrike">
                <a:solidFill>
                  <a:srgbClr val="6f6f6f"/>
                </a:solidFill>
                <a:latin typeface="Trebuchet MS"/>
              </a:rPr>
              <a:t>Fourth level</a:t>
            </a:r>
            <a:endParaRPr b="0" lang="en-US" sz="2000" spc="-1" strike="noStrike">
              <a:solidFill>
                <a:srgbClr val="000000"/>
              </a:solidFill>
              <a:latin typeface="Trebuchet MS"/>
            </a:endParaRPr>
          </a:p>
          <a:p>
            <a:pPr lvl="4" marL="1280160" indent="-228240">
              <a:lnSpc>
                <a:spcPct val="100000"/>
              </a:lnSpc>
              <a:spcBef>
                <a:spcPts val="400"/>
              </a:spcBef>
              <a:buClr>
                <a:srgbClr val="f9b639"/>
              </a:buClr>
              <a:buSzPct val="70000"/>
              <a:buFont typeface="Wingdings" charset="2"/>
              <a:buChar char=""/>
            </a:pPr>
            <a:r>
              <a:rPr b="0" lang="en-US" sz="1800" spc="-1" strike="noStrike">
                <a:solidFill>
                  <a:srgbClr val="000000"/>
                </a:solidFill>
                <a:latin typeface="Trebuchet MS"/>
              </a:rPr>
              <a:t>Fifth level</a:t>
            </a:r>
            <a:endParaRPr b="0" lang="en-US" sz="1800" spc="-1" strike="noStrike">
              <a:solidFill>
                <a:srgbClr val="000000"/>
              </a:solidFill>
              <a:latin typeface="Trebuchet MS"/>
            </a:endParaRPr>
          </a:p>
        </p:txBody>
      </p:sp>
      <p:sp>
        <p:nvSpPr>
          <p:cNvPr id="47" name="PlaceHolder 4"/>
          <p:cNvSpPr>
            <a:spLocks noGrp="1"/>
          </p:cNvSpPr>
          <p:nvPr>
            <p:ph type="dt"/>
          </p:nvPr>
        </p:nvSpPr>
        <p:spPr>
          <a:xfrm>
            <a:off x="4245840" y="6558120"/>
            <a:ext cx="2001960" cy="226440"/>
          </a:xfrm>
          <a:prstGeom prst="rect">
            <a:avLst/>
          </a:prstGeom>
        </p:spPr>
        <p:txBody>
          <a:bodyPr lIns="90000" rIns="90000" tIns="0" bIns="0" anchor="b"/>
          <a:p>
            <a:pPr>
              <a:lnSpc>
                <a:spcPct val="100000"/>
              </a:lnSpc>
            </a:pPr>
            <a:fld id="{DC209858-B1F4-4A7B-B1E4-771E33DC5C3A}" type="datetime">
              <a:rPr b="0" lang="en-US" sz="1000" spc="-1" strike="noStrike">
                <a:solidFill>
                  <a:srgbClr val="b13f9a"/>
                </a:solidFill>
                <a:latin typeface="Trebuchet MS"/>
              </a:rPr>
              <a:t>1/17/18</a:t>
            </a:fld>
            <a:endParaRPr b="0" lang="en-US" sz="1000" spc="-1" strike="noStrike">
              <a:latin typeface="Times New Roman"/>
            </a:endParaRPr>
          </a:p>
        </p:txBody>
      </p:sp>
      <p:sp>
        <p:nvSpPr>
          <p:cNvPr id="48" name="PlaceHolder 5"/>
          <p:cNvSpPr>
            <a:spLocks noGrp="1"/>
          </p:cNvSpPr>
          <p:nvPr>
            <p:ph type="ftr"/>
          </p:nvPr>
        </p:nvSpPr>
        <p:spPr>
          <a:xfrm>
            <a:off x="457200" y="6558120"/>
            <a:ext cx="3657240" cy="228240"/>
          </a:xfrm>
          <a:prstGeom prst="rect">
            <a:avLst/>
          </a:prstGeom>
        </p:spPr>
        <p:txBody>
          <a:bodyPr lIns="90000" rIns="90000" tIns="0" bIns="0" anchor="b"/>
          <a:p>
            <a:endParaRPr b="0" lang="en-US" sz="2400" spc="-1" strike="noStrike">
              <a:latin typeface="Times New Roman"/>
            </a:endParaRPr>
          </a:p>
        </p:txBody>
      </p:sp>
      <p:sp>
        <p:nvSpPr>
          <p:cNvPr id="49" name="PlaceHolder 6"/>
          <p:cNvSpPr>
            <a:spLocks noGrp="1"/>
          </p:cNvSpPr>
          <p:nvPr>
            <p:ph type="sldNum"/>
          </p:nvPr>
        </p:nvSpPr>
        <p:spPr>
          <a:xfrm>
            <a:off x="6251400" y="6556320"/>
            <a:ext cx="587880" cy="228240"/>
          </a:xfrm>
          <a:prstGeom prst="rect">
            <a:avLst/>
          </a:prstGeom>
        </p:spPr>
        <p:txBody>
          <a:bodyPr lIns="0" rIns="0" tIns="0" bIns="0" anchor="b"/>
          <a:p>
            <a:pPr algn="r">
              <a:lnSpc>
                <a:spcPct val="100000"/>
              </a:lnSpc>
            </a:pPr>
            <a:fld id="{2E99B47F-D0AF-40ED-B2AB-55B45EBFA2F8}" type="slidenum">
              <a:rPr b="0" lang="en-US" sz="1100" spc="-1" strike="noStrike">
                <a:solidFill>
                  <a:srgbClr val="b13f9a"/>
                </a:solidFill>
                <a:latin typeface="Trebuchet MS"/>
              </a:rPr>
              <a:t>&lt;number&gt;</a:t>
            </a:fld>
            <a:endParaRPr b="0" lang="en-US" sz="11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CustomShape 1"/>
          <p:cNvSpPr/>
          <p:nvPr/>
        </p:nvSpPr>
        <p:spPr>
          <a:xfrm flipH="1">
            <a:off x="8152560" y="0"/>
            <a:ext cx="99036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87" name="PlaceHolder 2"/>
          <p:cNvSpPr>
            <a:spLocks noGrp="1"/>
          </p:cNvSpPr>
          <p:nvPr>
            <p:ph type="body"/>
          </p:nvPr>
        </p:nvSpPr>
        <p:spPr>
          <a:xfrm>
            <a:off x="457200" y="274680"/>
            <a:ext cx="8229240" cy="5851080"/>
          </a:xfrm>
          <a:prstGeom prst="rect">
            <a:avLst/>
          </a:prstGeom>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Click to edit Master text styles</a:t>
            </a: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Second level</a:t>
            </a:r>
            <a:endParaRPr b="0" lang="en-US" sz="2300" spc="-1" strike="noStrike">
              <a:solidFill>
                <a:srgbClr val="000000"/>
              </a:solidFill>
              <a:latin typeface="Trebuchet MS"/>
            </a:endParaRPr>
          </a:p>
          <a:p>
            <a:pPr lvl="2" marL="758880" indent="-228240">
              <a:lnSpc>
                <a:spcPct val="100000"/>
              </a:lnSpc>
              <a:spcBef>
                <a:spcPts val="400"/>
              </a:spcBef>
              <a:buClr>
                <a:srgbClr val="f9b639"/>
              </a:buClr>
              <a:buSzPct val="60000"/>
              <a:buFont typeface="Wingdings" charset="2"/>
              <a:buChar char=""/>
            </a:pPr>
            <a:r>
              <a:rPr b="0" lang="en-US" sz="2000" spc="-1" strike="noStrike">
                <a:solidFill>
                  <a:srgbClr val="000000"/>
                </a:solidFill>
                <a:latin typeface="Trebuchet MS"/>
              </a:rPr>
              <a:t>Third level</a:t>
            </a:r>
            <a:endParaRPr b="0" lang="en-US" sz="2000" spc="-1" strike="noStrike">
              <a:solidFill>
                <a:srgbClr val="6f6f6f"/>
              </a:solidFill>
              <a:latin typeface="Trebuchet MS"/>
            </a:endParaRPr>
          </a:p>
          <a:p>
            <a:pPr lvl="3" marL="1005840" indent="-228240">
              <a:lnSpc>
                <a:spcPct val="100000"/>
              </a:lnSpc>
              <a:spcBef>
                <a:spcPts val="400"/>
              </a:spcBef>
              <a:buClr>
                <a:srgbClr val="f9b639"/>
              </a:buClr>
              <a:buSzPct val="80000"/>
              <a:buFont typeface="Wingdings 2" charset="2"/>
              <a:buChar char=""/>
            </a:pPr>
            <a:r>
              <a:rPr b="0" lang="en-US" sz="2000" spc="-1" strike="noStrike">
                <a:solidFill>
                  <a:srgbClr val="6f6f6f"/>
                </a:solidFill>
                <a:latin typeface="Trebuchet MS"/>
              </a:rPr>
              <a:t>Fourth level</a:t>
            </a:r>
            <a:endParaRPr b="0" lang="en-US" sz="2000" spc="-1" strike="noStrike">
              <a:solidFill>
                <a:srgbClr val="000000"/>
              </a:solidFill>
              <a:latin typeface="Trebuchet MS"/>
            </a:endParaRPr>
          </a:p>
          <a:p>
            <a:pPr lvl="4" marL="1280160" indent="-228240">
              <a:lnSpc>
                <a:spcPct val="100000"/>
              </a:lnSpc>
              <a:spcBef>
                <a:spcPts val="400"/>
              </a:spcBef>
              <a:buClr>
                <a:srgbClr val="f9b639"/>
              </a:buClr>
              <a:buSzPct val="70000"/>
              <a:buFont typeface="Wingdings" charset="2"/>
              <a:buChar char=""/>
            </a:pPr>
            <a:r>
              <a:rPr b="0" lang="en-US" sz="1800" spc="-1" strike="noStrike">
                <a:solidFill>
                  <a:srgbClr val="000000"/>
                </a:solidFill>
                <a:latin typeface="Trebuchet MS"/>
              </a:rPr>
              <a:t>Fifth level</a:t>
            </a:r>
            <a:endParaRPr b="0" lang="en-US" sz="1800" spc="-1" strike="noStrike">
              <a:solidFill>
                <a:srgbClr val="000000"/>
              </a:solidFill>
              <a:latin typeface="Trebuchet MS"/>
            </a:endParaRPr>
          </a:p>
        </p:txBody>
      </p:sp>
      <p:sp>
        <p:nvSpPr>
          <p:cNvPr id="88" name="PlaceHolder 3"/>
          <p:cNvSpPr>
            <a:spLocks noGrp="1"/>
          </p:cNvSpPr>
          <p:nvPr>
            <p:ph type="dt"/>
          </p:nvPr>
        </p:nvSpPr>
        <p:spPr>
          <a:xfrm>
            <a:off x="4245840" y="6558120"/>
            <a:ext cx="2001960" cy="226440"/>
          </a:xfrm>
          <a:prstGeom prst="rect">
            <a:avLst/>
          </a:prstGeom>
        </p:spPr>
        <p:txBody>
          <a:bodyPr lIns="90000" rIns="90000" tIns="0" bIns="0" anchor="b"/>
          <a:p>
            <a:endParaRPr b="0" lang="en-US" sz="2400" spc="-1" strike="noStrike">
              <a:latin typeface="Times New Roman"/>
            </a:endParaRPr>
          </a:p>
        </p:txBody>
      </p:sp>
      <p:sp>
        <p:nvSpPr>
          <p:cNvPr id="89" name="PlaceHolder 4"/>
          <p:cNvSpPr>
            <a:spLocks noGrp="1"/>
          </p:cNvSpPr>
          <p:nvPr>
            <p:ph type="ftr"/>
          </p:nvPr>
        </p:nvSpPr>
        <p:spPr>
          <a:xfrm>
            <a:off x="457200" y="6558120"/>
            <a:ext cx="3657240" cy="228240"/>
          </a:xfrm>
          <a:prstGeom prst="rect">
            <a:avLst/>
          </a:prstGeom>
        </p:spPr>
        <p:txBody>
          <a:bodyPr lIns="90000" rIns="90000" tIns="0" bIns="0" anchor="b"/>
          <a:p>
            <a:endParaRPr b="0" lang="en-US" sz="2400" spc="-1" strike="noStrike">
              <a:latin typeface="Times New Roman"/>
            </a:endParaRPr>
          </a:p>
        </p:txBody>
      </p:sp>
      <p:sp>
        <p:nvSpPr>
          <p:cNvPr id="90" name="PlaceHolder 5"/>
          <p:cNvSpPr>
            <a:spLocks noGrp="1"/>
          </p:cNvSpPr>
          <p:nvPr>
            <p:ph type="sldNum"/>
          </p:nvPr>
        </p:nvSpPr>
        <p:spPr>
          <a:xfrm>
            <a:off x="6251400" y="6556320"/>
            <a:ext cx="587880" cy="228240"/>
          </a:xfrm>
          <a:prstGeom prst="rect">
            <a:avLst/>
          </a:prstGeom>
        </p:spPr>
        <p:txBody>
          <a:bodyPr lIns="0" rIns="0" tIns="0" bIns="0" anchor="b"/>
          <a:p>
            <a:pPr algn="r">
              <a:lnSpc>
                <a:spcPct val="100000"/>
              </a:lnSpc>
            </a:pPr>
            <a:fld id="{66306B78-CD31-4B61-93AD-04EB037D96E4}" type="slidenum">
              <a:rPr b="0" lang="en-US" sz="1100" spc="-1" strike="noStrike">
                <a:solidFill>
                  <a:srgbClr val="b13f9a"/>
                </a:solidFill>
                <a:latin typeface="Trebuchet MS"/>
              </a:rPr>
              <a:t>&lt;number&gt;</a:t>
            </a:fld>
            <a:endParaRPr b="0" lang="en-US" sz="1100" spc="-1" strike="noStrike">
              <a:latin typeface="Times New Roman"/>
            </a:endParaRPr>
          </a:p>
        </p:txBody>
      </p:sp>
      <p:sp>
        <p:nvSpPr>
          <p:cNvPr id="91" name="PlaceHolder 6"/>
          <p:cNvSpPr>
            <a:spLocks noGrp="1"/>
          </p:cNvSpPr>
          <p:nvPr>
            <p:ph type="title"/>
          </p:nvPr>
        </p:nvSpPr>
        <p:spPr>
          <a:xfrm>
            <a:off x="457200" y="273600"/>
            <a:ext cx="8229240" cy="1144800"/>
          </a:xfrm>
          <a:prstGeom prst="rect">
            <a:avLst/>
          </a:prstGeom>
        </p:spPr>
        <p:txBody>
          <a:bodyPr lIns="0" rIns="0" tIns="0" bIns="0" anchor="ctr"/>
          <a:p>
            <a:r>
              <a:rPr b="0" lang="en-US" sz="1800" spc="-1" strike="noStrike">
                <a:solidFill>
                  <a:srgbClr val="000000"/>
                </a:solidFill>
                <a:latin typeface="Trebuchet MS"/>
              </a:rPr>
              <a:t>Click to edit the title text format</a:t>
            </a:r>
            <a:endParaRPr b="0" lang="en-US" sz="1800" spc="-1" strike="noStrike">
              <a:solidFill>
                <a:srgbClr val="000000"/>
              </a:solidFill>
              <a:latin typeface="Trebuchet MS"/>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3.xml"/><Relationship Id="rId5"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Shape 1"/>
          <p:cNvSpPr txBox="1"/>
          <p:nvPr/>
        </p:nvSpPr>
        <p:spPr>
          <a:xfrm>
            <a:off x="3366720" y="533520"/>
            <a:ext cx="5105160" cy="2867760"/>
          </a:xfrm>
          <a:prstGeom prst="rect">
            <a:avLst/>
          </a:prstGeom>
          <a:noFill/>
          <a:ln>
            <a:noFill/>
          </a:ln>
        </p:spPr>
        <p:txBody>
          <a:bodyPr lIns="45720" rIns="45720" tIns="0" bIns="0" anchor="b"/>
          <a:p>
            <a:pPr algn="r">
              <a:lnSpc>
                <a:spcPct val="100000"/>
              </a:lnSpc>
            </a:pPr>
            <a:r>
              <a:rPr b="1" lang="en-US" sz="4200" spc="-1" strike="noStrike" cap="all">
                <a:solidFill>
                  <a:srgbClr val="fdf2e8"/>
                </a:solidFill>
                <a:latin typeface="Trebuchet MS"/>
              </a:rPr>
              <a:t>ORGANISASI dan ARSITEKTUR KOMPUTER </a:t>
            </a:r>
            <a:endParaRPr b="0" lang="en-US" sz="4200" spc="-1" strike="noStrike">
              <a:solidFill>
                <a:srgbClr val="000000"/>
              </a:solidFill>
              <a:latin typeface="Trebuchet MS"/>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CustomShape 1"/>
          <p:cNvSpPr/>
          <p:nvPr/>
        </p:nvSpPr>
        <p:spPr>
          <a:xfrm>
            <a:off x="838080" y="1676520"/>
            <a:ext cx="3123720" cy="1676160"/>
          </a:xfrm>
          <a:prstGeom prst="rect">
            <a:avLst/>
          </a:prstGeom>
          <a:solidFill>
            <a:schemeClr val="bg1"/>
          </a:solidFill>
          <a:ln w="9360">
            <a:solidFill>
              <a:schemeClr val="tx1"/>
            </a:solidFill>
            <a:miter/>
          </a:ln>
        </p:spPr>
        <p:style>
          <a:lnRef idx="0"/>
          <a:fillRef idx="0"/>
          <a:effectRef idx="0"/>
          <a:fontRef idx="minor"/>
        </p:style>
        <p:txBody>
          <a:bodyPr lIns="90000" rIns="90000" tIns="45000" bIns="45000" anchor="ctr"/>
          <a:p>
            <a:pPr marL="457200" indent="-456840">
              <a:lnSpc>
                <a:spcPct val="100000"/>
              </a:lnSpc>
            </a:pPr>
            <a:r>
              <a:rPr b="1" lang="en-US" sz="2400" spc="-1" strike="noStrike">
                <a:solidFill>
                  <a:srgbClr val="ac66bb"/>
                </a:solidFill>
                <a:latin typeface="Trebuchet MS"/>
              </a:rPr>
              <a:t>A. Lokasi</a:t>
            </a:r>
            <a:br/>
            <a:r>
              <a:rPr b="1" lang="en-US" sz="2400" spc="-1" strike="noStrike">
                <a:solidFill>
                  <a:srgbClr val="b13f9a"/>
                </a:solidFill>
                <a:latin typeface="Trebuchet MS"/>
              </a:rPr>
              <a:t>	</a:t>
            </a:r>
            <a:r>
              <a:rPr b="1" lang="en-US" sz="2400" spc="-1" strike="noStrike">
                <a:solidFill>
                  <a:srgbClr val="b13f9a"/>
                </a:solidFill>
                <a:latin typeface="Trebuchet MS"/>
              </a:rPr>
              <a:t>CPU</a:t>
            </a:r>
            <a:br/>
            <a:r>
              <a:rPr b="1" lang="en-US" sz="2400" spc="-1" strike="noStrike">
                <a:solidFill>
                  <a:srgbClr val="b13f9a"/>
                </a:solidFill>
                <a:latin typeface="Trebuchet MS"/>
              </a:rPr>
              <a:t>	</a:t>
            </a:r>
            <a:r>
              <a:rPr b="1" lang="en-US" sz="2400" spc="-1" strike="noStrike">
                <a:solidFill>
                  <a:srgbClr val="b13f9a"/>
                </a:solidFill>
                <a:latin typeface="Trebuchet MS"/>
              </a:rPr>
              <a:t>Internal </a:t>
            </a:r>
            <a:br/>
            <a:r>
              <a:rPr b="1" lang="en-US" sz="2400" spc="-1" strike="noStrike">
                <a:solidFill>
                  <a:srgbClr val="b13f9a"/>
                </a:solidFill>
                <a:latin typeface="Trebuchet MS"/>
              </a:rPr>
              <a:t>	</a:t>
            </a:r>
            <a:r>
              <a:rPr b="1" lang="en-US" sz="2400" spc="-1" strike="noStrike">
                <a:solidFill>
                  <a:srgbClr val="b13f9a"/>
                </a:solidFill>
                <a:latin typeface="Trebuchet MS"/>
              </a:rPr>
              <a:t>External</a:t>
            </a:r>
            <a:endParaRPr b="0" lang="en-US" sz="2400" spc="-1" strike="noStrike">
              <a:latin typeface="Arial"/>
            </a:endParaRPr>
          </a:p>
        </p:txBody>
      </p:sp>
      <p:sp>
        <p:nvSpPr>
          <p:cNvPr id="135" name="CustomShape 2"/>
          <p:cNvSpPr/>
          <p:nvPr/>
        </p:nvSpPr>
        <p:spPr>
          <a:xfrm>
            <a:off x="838080" y="3886200"/>
            <a:ext cx="3123720" cy="1676160"/>
          </a:xfrm>
          <a:prstGeom prst="rect">
            <a:avLst/>
          </a:prstGeom>
          <a:solidFill>
            <a:schemeClr val="bg1"/>
          </a:solidFill>
          <a:ln w="9360">
            <a:solidFill>
              <a:schemeClr val="tx1"/>
            </a:solidFill>
            <a:miter/>
          </a:ln>
        </p:spPr>
        <p:style>
          <a:lnRef idx="0"/>
          <a:fillRef idx="0"/>
          <a:effectRef idx="0"/>
          <a:fontRef idx="minor"/>
        </p:style>
        <p:txBody>
          <a:bodyPr lIns="90000" rIns="90000" tIns="45000" bIns="45000" anchor="ctr"/>
          <a:p>
            <a:pPr marL="403200" indent="-402840">
              <a:lnSpc>
                <a:spcPct val="100000"/>
              </a:lnSpc>
            </a:pPr>
            <a:r>
              <a:rPr b="1" lang="en-US" sz="2400" spc="-1" strike="noStrike">
                <a:solidFill>
                  <a:srgbClr val="ac66bb"/>
                </a:solidFill>
                <a:latin typeface="Trebuchet MS"/>
              </a:rPr>
              <a:t>B. Kapasitas</a:t>
            </a:r>
            <a:br/>
            <a:r>
              <a:rPr b="1" lang="en-US" sz="2400" spc="-1" strike="noStrike">
                <a:solidFill>
                  <a:srgbClr val="000000"/>
                </a:solidFill>
                <a:latin typeface="Trebuchet MS"/>
              </a:rPr>
              <a:t>	</a:t>
            </a:r>
            <a:r>
              <a:rPr b="1" lang="en-US" sz="2400" spc="-1" strike="noStrike">
                <a:solidFill>
                  <a:srgbClr val="000000"/>
                </a:solidFill>
                <a:latin typeface="Trebuchet MS"/>
              </a:rPr>
              <a:t>Ukuran Word</a:t>
            </a:r>
            <a:br/>
            <a:r>
              <a:rPr b="1" lang="en-US" sz="2400" spc="-1" strike="noStrike">
                <a:solidFill>
                  <a:srgbClr val="000000"/>
                </a:solidFill>
                <a:latin typeface="Trebuchet MS"/>
              </a:rPr>
              <a:t>	</a:t>
            </a:r>
            <a:r>
              <a:rPr b="1" lang="en-US" sz="2400" spc="-1" strike="noStrike">
                <a:solidFill>
                  <a:srgbClr val="000000"/>
                </a:solidFill>
                <a:latin typeface="Trebuchet MS"/>
              </a:rPr>
              <a:t>Ukuran Block</a:t>
            </a:r>
            <a:endParaRPr b="0" lang="en-US" sz="2400" spc="-1" strike="noStrike">
              <a:latin typeface="Arial"/>
            </a:endParaRPr>
          </a:p>
        </p:txBody>
      </p:sp>
      <p:sp>
        <p:nvSpPr>
          <p:cNvPr id="136" name="CustomShape 3"/>
          <p:cNvSpPr/>
          <p:nvPr/>
        </p:nvSpPr>
        <p:spPr>
          <a:xfrm>
            <a:off x="4724280" y="1752480"/>
            <a:ext cx="3123720" cy="1187640"/>
          </a:xfrm>
          <a:prstGeom prst="rect">
            <a:avLst/>
          </a:prstGeom>
          <a:noFill/>
          <a:ln w="9360">
            <a:solidFill>
              <a:schemeClr val="tx1"/>
            </a:solidFill>
            <a:miter/>
          </a:ln>
        </p:spPr>
        <p:style>
          <a:lnRef idx="0"/>
          <a:fillRef idx="0"/>
          <a:effectRef idx="0"/>
          <a:fontRef idx="minor"/>
        </p:style>
        <p:txBody>
          <a:bodyPr lIns="90000" rIns="90000" tIns="45000" bIns="45000"/>
          <a:p>
            <a:pPr>
              <a:lnSpc>
                <a:spcPct val="100000"/>
              </a:lnSpc>
            </a:pPr>
            <a:r>
              <a:rPr b="1" lang="en-US" sz="2400" spc="-1" strike="noStrike">
                <a:solidFill>
                  <a:srgbClr val="ac66bb"/>
                </a:solidFill>
                <a:latin typeface="Trebuchet MS"/>
              </a:rPr>
              <a:t>C. </a:t>
            </a:r>
            <a:r>
              <a:rPr b="1" lang="en-US" sz="2400" spc="-1" strike="noStrike">
                <a:solidFill>
                  <a:srgbClr val="ac66bb"/>
                </a:solidFill>
                <a:latin typeface="Trebuchet MS"/>
              </a:rPr>
              <a:t>	</a:t>
            </a:r>
            <a:r>
              <a:rPr b="1" lang="en-US" sz="2400" spc="-1" strike="noStrike">
                <a:solidFill>
                  <a:srgbClr val="ac66bb"/>
                </a:solidFill>
                <a:latin typeface="Trebuchet MS"/>
              </a:rPr>
              <a:t>Satuan Transfer</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Word</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Block</a:t>
            </a:r>
            <a:endParaRPr b="0" lang="en-US" sz="2400" spc="-1" strike="noStrike">
              <a:latin typeface="Arial"/>
            </a:endParaRPr>
          </a:p>
        </p:txBody>
      </p:sp>
      <p:sp>
        <p:nvSpPr>
          <p:cNvPr id="137" name="CustomShape 4"/>
          <p:cNvSpPr/>
          <p:nvPr/>
        </p:nvSpPr>
        <p:spPr>
          <a:xfrm>
            <a:off x="4648320" y="3657600"/>
            <a:ext cx="3428640" cy="1919160"/>
          </a:xfrm>
          <a:prstGeom prst="rect">
            <a:avLst/>
          </a:prstGeom>
          <a:noFill/>
          <a:ln w="9360">
            <a:solidFill>
              <a:schemeClr val="tx1"/>
            </a:solidFill>
            <a:miter/>
          </a:ln>
        </p:spPr>
        <p:style>
          <a:lnRef idx="0"/>
          <a:fillRef idx="0"/>
          <a:effectRef idx="0"/>
          <a:fontRef idx="minor"/>
        </p:style>
        <p:txBody>
          <a:bodyPr lIns="90000" rIns="90000" tIns="45000" bIns="45000"/>
          <a:p>
            <a:pPr>
              <a:lnSpc>
                <a:spcPct val="100000"/>
              </a:lnSpc>
            </a:pPr>
            <a:r>
              <a:rPr b="1" lang="en-US" sz="2400" spc="-1" strike="noStrike">
                <a:solidFill>
                  <a:srgbClr val="ac66bb"/>
                </a:solidFill>
                <a:latin typeface="Trebuchet MS"/>
              </a:rPr>
              <a:t>D. Metode Akses</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Sequential Acces</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Direct Access</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Random Access</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Associative Access</a:t>
            </a:r>
            <a:endParaRPr b="0" lang="en-US" sz="2400" spc="-1" strike="noStrike">
              <a:latin typeface="Arial"/>
            </a:endParaRPr>
          </a:p>
        </p:txBody>
      </p:sp>
      <p:sp>
        <p:nvSpPr>
          <p:cNvPr id="138" name="TextShape 5"/>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2400" spc="-1" strike="noStrike" cap="all">
                <a:solidFill>
                  <a:srgbClr val="000000"/>
                </a:solidFill>
                <a:latin typeface="Trebuchet MS"/>
              </a:rPr>
              <a:t>Karakteristik-karakteristik penting sistem memori</a:t>
            </a:r>
            <a:endParaRPr b="0" lang="en-US" sz="2400" spc="-1" strike="noStrike">
              <a:solidFill>
                <a:srgbClr val="000000"/>
              </a:solidFill>
              <a:latin typeface="Trebuchet MS"/>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CustomShape 1"/>
          <p:cNvSpPr/>
          <p:nvPr/>
        </p:nvSpPr>
        <p:spPr>
          <a:xfrm>
            <a:off x="762120" y="1371600"/>
            <a:ext cx="3123720" cy="1553400"/>
          </a:xfrm>
          <a:prstGeom prst="rect">
            <a:avLst/>
          </a:prstGeom>
          <a:noFill/>
          <a:ln w="9360">
            <a:solidFill>
              <a:schemeClr val="tx1"/>
            </a:solidFill>
            <a:miter/>
          </a:ln>
        </p:spPr>
        <p:style>
          <a:lnRef idx="0"/>
          <a:fillRef idx="0"/>
          <a:effectRef idx="0"/>
          <a:fontRef idx="minor"/>
        </p:style>
        <p:txBody>
          <a:bodyPr lIns="90000" rIns="90000" tIns="45000" bIns="45000"/>
          <a:p>
            <a:pPr>
              <a:lnSpc>
                <a:spcPct val="100000"/>
              </a:lnSpc>
            </a:pPr>
            <a:r>
              <a:rPr b="1" lang="en-US" sz="2400" spc="-1" strike="noStrike">
                <a:solidFill>
                  <a:srgbClr val="ac66bb"/>
                </a:solidFill>
                <a:latin typeface="Trebuchet MS"/>
              </a:rPr>
              <a:t>E. </a:t>
            </a:r>
            <a:r>
              <a:rPr b="1" lang="en-US" sz="2400" spc="-1" strike="noStrike">
                <a:solidFill>
                  <a:srgbClr val="ac66bb"/>
                </a:solidFill>
                <a:latin typeface="Trebuchet MS"/>
              </a:rPr>
              <a:t>	</a:t>
            </a:r>
            <a:r>
              <a:rPr b="1" lang="en-US" sz="2400" spc="-1" strike="noStrike">
                <a:solidFill>
                  <a:srgbClr val="ac66bb"/>
                </a:solidFill>
                <a:latin typeface="Trebuchet MS"/>
              </a:rPr>
              <a:t>Kinerja</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Access time</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Cycle time</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Transfer rate</a:t>
            </a:r>
            <a:endParaRPr b="0" lang="en-US" sz="2400" spc="-1" strike="noStrike">
              <a:latin typeface="Arial"/>
            </a:endParaRPr>
          </a:p>
        </p:txBody>
      </p:sp>
      <p:sp>
        <p:nvSpPr>
          <p:cNvPr id="140" name="CustomShape 2"/>
          <p:cNvSpPr/>
          <p:nvPr/>
        </p:nvSpPr>
        <p:spPr>
          <a:xfrm>
            <a:off x="2286000" y="3276720"/>
            <a:ext cx="3885840" cy="1187640"/>
          </a:xfrm>
          <a:prstGeom prst="rect">
            <a:avLst/>
          </a:prstGeom>
          <a:noFill/>
          <a:ln w="9360">
            <a:solidFill>
              <a:schemeClr val="tx1"/>
            </a:solidFill>
            <a:miter/>
          </a:ln>
        </p:spPr>
        <p:style>
          <a:lnRef idx="0"/>
          <a:fillRef idx="0"/>
          <a:effectRef idx="0"/>
          <a:fontRef idx="minor"/>
        </p:style>
        <p:txBody>
          <a:bodyPr lIns="90000" rIns="90000" tIns="45000" bIns="45000"/>
          <a:p>
            <a:pPr>
              <a:lnSpc>
                <a:spcPct val="100000"/>
              </a:lnSpc>
            </a:pPr>
            <a:r>
              <a:rPr b="1" lang="en-US" sz="2400" spc="-1" strike="noStrike">
                <a:solidFill>
                  <a:srgbClr val="ac66bb"/>
                </a:solidFill>
                <a:latin typeface="Trebuchet MS"/>
              </a:rPr>
              <a:t>F. </a:t>
            </a:r>
            <a:r>
              <a:rPr b="1" lang="en-US" sz="2400" spc="-1" strike="noStrike">
                <a:solidFill>
                  <a:srgbClr val="ac66bb"/>
                </a:solidFill>
                <a:latin typeface="Trebuchet MS"/>
              </a:rPr>
              <a:t>	</a:t>
            </a:r>
            <a:r>
              <a:rPr b="1" lang="en-US" sz="2400" spc="-1" strike="noStrike">
                <a:solidFill>
                  <a:srgbClr val="ac66bb"/>
                </a:solidFill>
                <a:latin typeface="Trebuchet MS"/>
              </a:rPr>
              <a:t>Tipe Fisik</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Semi Konduktor</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Permukaan Magnetik</a:t>
            </a:r>
            <a:endParaRPr b="0" lang="en-US" sz="2400" spc="-1" strike="noStrike">
              <a:latin typeface="Arial"/>
            </a:endParaRPr>
          </a:p>
        </p:txBody>
      </p:sp>
      <p:sp>
        <p:nvSpPr>
          <p:cNvPr id="141" name="CustomShape 3"/>
          <p:cNvSpPr/>
          <p:nvPr/>
        </p:nvSpPr>
        <p:spPr>
          <a:xfrm>
            <a:off x="3886200" y="4800600"/>
            <a:ext cx="4266720" cy="1187640"/>
          </a:xfrm>
          <a:prstGeom prst="rect">
            <a:avLst/>
          </a:prstGeom>
          <a:noFill/>
          <a:ln w="9360">
            <a:solidFill>
              <a:schemeClr val="tx1"/>
            </a:solidFill>
            <a:miter/>
          </a:ln>
        </p:spPr>
        <p:style>
          <a:lnRef idx="0"/>
          <a:fillRef idx="0"/>
          <a:effectRef idx="0"/>
          <a:fontRef idx="minor"/>
        </p:style>
        <p:txBody>
          <a:bodyPr lIns="90000" rIns="90000" tIns="45000" bIns="45000"/>
          <a:p>
            <a:pPr>
              <a:lnSpc>
                <a:spcPct val="100000"/>
              </a:lnSpc>
            </a:pPr>
            <a:r>
              <a:rPr b="1" lang="en-US" sz="2400" spc="-1" strike="noStrike">
                <a:solidFill>
                  <a:srgbClr val="ac66bb"/>
                </a:solidFill>
                <a:latin typeface="Trebuchet MS"/>
              </a:rPr>
              <a:t>G. </a:t>
            </a:r>
            <a:r>
              <a:rPr b="1" lang="en-US" sz="2400" spc="-1" strike="noStrike">
                <a:solidFill>
                  <a:srgbClr val="ac66bb"/>
                </a:solidFill>
                <a:latin typeface="Trebuchet MS"/>
              </a:rPr>
              <a:t>	</a:t>
            </a:r>
            <a:r>
              <a:rPr b="1" lang="en-US" sz="2400" spc="-1" strike="noStrike">
                <a:solidFill>
                  <a:srgbClr val="ac66bb"/>
                </a:solidFill>
                <a:latin typeface="Trebuchet MS"/>
              </a:rPr>
              <a:t>Karakteristik Fisik</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Volatile/Non Volatile</a:t>
            </a:r>
            <a:endParaRPr b="0" lang="en-US" sz="2400" spc="-1" strike="noStrike">
              <a:latin typeface="Arial"/>
            </a:endParaRPr>
          </a:p>
          <a:p>
            <a:pPr>
              <a:lnSpc>
                <a:spcPct val="100000"/>
              </a:lnSpc>
            </a:pPr>
            <a:r>
              <a:rPr b="1" lang="en-US" sz="2400" spc="-1" strike="noStrike">
                <a:solidFill>
                  <a:srgbClr val="000000"/>
                </a:solidFill>
                <a:latin typeface="Trebuchet MS"/>
              </a:rPr>
              <a:t>	</a:t>
            </a:r>
            <a:r>
              <a:rPr b="1" lang="en-US" sz="2400" spc="-1" strike="noStrike">
                <a:solidFill>
                  <a:srgbClr val="000000"/>
                </a:solidFill>
                <a:latin typeface="Trebuchet MS"/>
              </a:rPr>
              <a:t>Erasable/Non Erasable</a:t>
            </a:r>
            <a:endParaRPr b="0" lang="en-US" sz="2400" spc="-1" strike="noStrike">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380880" y="1676520"/>
            <a:ext cx="7772040" cy="4495320"/>
          </a:xfrm>
          <a:prstGeom prst="rect">
            <a:avLst/>
          </a:prstGeom>
          <a:noFill/>
          <a:ln>
            <a:noFill/>
          </a:ln>
        </p:spPr>
        <p:txBody>
          <a:bodyPr lIns="90000" rIns="90000" tIns="45000" bIns="45000">
            <a:normAutofit/>
          </a:bodyPr>
          <a:p>
            <a:pPr marL="522360" indent="-522000">
              <a:lnSpc>
                <a:spcPct val="100000"/>
              </a:lnSpc>
              <a:spcBef>
                <a:spcPts val="601"/>
              </a:spcBef>
              <a:buClr>
                <a:srgbClr val="cc0000"/>
              </a:buClr>
              <a:buSzPct val="73000"/>
              <a:buFont typeface="Wingdings" charset="2"/>
              <a:buChar char=""/>
            </a:pPr>
            <a:r>
              <a:rPr b="0" lang="en-US" sz="2400" spc="-1" strike="noStrike">
                <a:solidFill>
                  <a:srgbClr val="000000"/>
                </a:solidFill>
                <a:latin typeface="Trebuchet MS"/>
              </a:rPr>
              <a:t>Karakteristik memori yang jelas adalah kapasitasnya</a:t>
            </a:r>
            <a:endParaRPr b="0" lang="en-US" sz="2400" spc="-1" strike="noStrike">
              <a:solidFill>
                <a:srgbClr val="000000"/>
              </a:solidFill>
              <a:latin typeface="Trebuchet MS"/>
            </a:endParaRPr>
          </a:p>
          <a:p>
            <a:pPr marL="522360" indent="-522000">
              <a:lnSpc>
                <a:spcPct val="100000"/>
              </a:lnSpc>
              <a:spcBef>
                <a:spcPts val="601"/>
              </a:spcBef>
              <a:buClr>
                <a:srgbClr val="cc0000"/>
              </a:buClr>
              <a:buSzPct val="73000"/>
              <a:buFont typeface="Wingdings" charset="2"/>
              <a:buChar char=""/>
            </a:pPr>
            <a:r>
              <a:rPr b="0" lang="en-US" sz="2400" spc="-1" strike="noStrike">
                <a:solidFill>
                  <a:srgbClr val="000000"/>
                </a:solidFill>
                <a:latin typeface="Trebuchet MS"/>
              </a:rPr>
              <a:t>Kapasitas ini dinyatakan dalam byte (1 byte = 8 bit) atau word. </a:t>
            </a:r>
            <a:endParaRPr b="0" lang="en-US" sz="2400" spc="-1" strike="noStrike">
              <a:solidFill>
                <a:srgbClr val="000000"/>
              </a:solidFill>
              <a:latin typeface="Trebuchet MS"/>
            </a:endParaRPr>
          </a:p>
          <a:p>
            <a:pPr marL="522360" indent="-522000">
              <a:lnSpc>
                <a:spcPct val="100000"/>
              </a:lnSpc>
              <a:spcBef>
                <a:spcPts val="601"/>
              </a:spcBef>
              <a:buClr>
                <a:srgbClr val="cc0000"/>
              </a:buClr>
              <a:buSzPct val="73000"/>
              <a:buFont typeface="Wingdings" charset="2"/>
              <a:buChar char=""/>
            </a:pPr>
            <a:r>
              <a:rPr b="0" lang="en-US" sz="2400" spc="-1" strike="noStrike">
                <a:solidFill>
                  <a:srgbClr val="000000"/>
                </a:solidFill>
                <a:latin typeface="Trebuchet MS"/>
              </a:rPr>
              <a:t>Panjang word yang umum adalah 8, 16 dan 32 bit</a:t>
            </a:r>
            <a:endParaRPr b="0" lang="en-US" sz="2400" spc="-1" strike="noStrike">
              <a:solidFill>
                <a:srgbClr val="000000"/>
              </a:solidFill>
              <a:latin typeface="Trebuchet MS"/>
            </a:endParaRPr>
          </a:p>
          <a:p>
            <a:pPr marL="522360" indent="-522000">
              <a:lnSpc>
                <a:spcPct val="100000"/>
              </a:lnSpc>
              <a:spcBef>
                <a:spcPts val="601"/>
              </a:spcBef>
              <a:buClr>
                <a:srgbClr val="cc0000"/>
              </a:buClr>
              <a:buSzPct val="73000"/>
              <a:buFont typeface="Wingdings" charset="2"/>
              <a:buChar char=""/>
            </a:pPr>
            <a:r>
              <a:rPr b="0" lang="en-US" sz="2400" spc="-1" strike="noStrike">
                <a:solidFill>
                  <a:srgbClr val="000000"/>
                </a:solidFill>
                <a:latin typeface="Trebuchet MS"/>
              </a:rPr>
              <a:t>Kapasitas eksternal memory biasanya dinyatakan dalam byte</a:t>
            </a:r>
            <a:endParaRPr b="0" lang="en-US" sz="2400" spc="-1" strike="noStrike">
              <a:solidFill>
                <a:srgbClr val="000000"/>
              </a:solidFill>
              <a:latin typeface="Trebuchet MS"/>
            </a:endParaRPr>
          </a:p>
        </p:txBody>
      </p:sp>
      <p:sp>
        <p:nvSpPr>
          <p:cNvPr id="143" name="CustomShape 2"/>
          <p:cNvSpPr/>
          <p:nvPr/>
        </p:nvSpPr>
        <p:spPr>
          <a:xfrm>
            <a:off x="2701800" y="228600"/>
            <a:ext cx="2538720" cy="699840"/>
          </a:xfrm>
          <a:prstGeom prst="rect">
            <a:avLst/>
          </a:prstGeom>
          <a:noFill/>
          <a:ln>
            <a:noFill/>
          </a:ln>
        </p:spPr>
        <p:style>
          <a:lnRef idx="0"/>
          <a:fillRef idx="0"/>
          <a:effectRef idx="0"/>
          <a:fontRef idx="minor"/>
        </p:style>
        <p:txBody>
          <a:bodyPr wrap="none" lIns="90000" rIns="90000" tIns="45000" bIns="45000"/>
          <a:p>
            <a:pPr>
              <a:lnSpc>
                <a:spcPct val="100000"/>
              </a:lnSpc>
            </a:pPr>
            <a:r>
              <a:rPr b="1" lang="en-US" sz="4000" spc="-1" strike="noStrike">
                <a:solidFill>
                  <a:srgbClr val="000000"/>
                </a:solidFill>
                <a:latin typeface="Trebuchet MS"/>
              </a:rPr>
              <a:t>Kapasitas</a:t>
            </a:r>
            <a:r>
              <a:rPr b="0" lang="en-US" sz="4000" spc="-1" strike="noStrike">
                <a:solidFill>
                  <a:srgbClr val="000000"/>
                </a:solidFill>
                <a:latin typeface="Trebuchet MS"/>
              </a:rPr>
              <a:t> </a:t>
            </a:r>
            <a:endParaRPr b="0" lang="en-US" sz="4000" spc="-1" strike="noStrike">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CustomShape 1"/>
          <p:cNvSpPr/>
          <p:nvPr/>
        </p:nvSpPr>
        <p:spPr>
          <a:xfrm>
            <a:off x="380880" y="1295280"/>
            <a:ext cx="7772040" cy="2057040"/>
          </a:xfrm>
          <a:prstGeom prst="rect">
            <a:avLst/>
          </a:prstGeom>
          <a:solidFill>
            <a:schemeClr val="bg1"/>
          </a:solidFill>
          <a:ln w="9360">
            <a:noFill/>
          </a:ln>
        </p:spPr>
        <p:style>
          <a:lnRef idx="0"/>
          <a:fillRef idx="0"/>
          <a:effectRef idx="0"/>
          <a:fontRef idx="minor"/>
        </p:style>
      </p:sp>
      <p:sp>
        <p:nvSpPr>
          <p:cNvPr id="145" name="TextShape 2"/>
          <p:cNvSpPr txBox="1"/>
          <p:nvPr/>
        </p:nvSpPr>
        <p:spPr>
          <a:xfrm>
            <a:off x="304920" y="1295280"/>
            <a:ext cx="7848360" cy="2437920"/>
          </a:xfrm>
          <a:prstGeom prst="rect">
            <a:avLst/>
          </a:prstGeom>
          <a:noFill/>
          <a:ln>
            <a:noFill/>
          </a:ln>
        </p:spPr>
        <p:txBody>
          <a:bodyPr lIns="90000" rIns="90000" tIns="45000" bIns="45000">
            <a:normAutofit/>
          </a:bodyPr>
          <a:p>
            <a:pPr marL="457200" algn="just">
              <a:lnSpc>
                <a:spcPct val="100000"/>
              </a:lnSpc>
              <a:spcBef>
                <a:spcPts val="601"/>
              </a:spcBef>
              <a:buClr>
                <a:srgbClr val="b13f9a"/>
              </a:buClr>
              <a:buSzPct val="73000"/>
              <a:buFont typeface="Wingdings 2" charset="2"/>
              <a:buAutoNum type="arabicPeriod"/>
            </a:pPr>
            <a:r>
              <a:rPr b="1" lang="en-US" sz="2400" spc="-1" strike="noStrike">
                <a:solidFill>
                  <a:srgbClr val="ac66bb"/>
                </a:solidFill>
                <a:latin typeface="Trebuchet MS"/>
              </a:rPr>
              <a:t> </a:t>
            </a:r>
            <a:r>
              <a:rPr b="1" lang="en-US" sz="2400" spc="-1" strike="noStrike">
                <a:solidFill>
                  <a:srgbClr val="ac66bb"/>
                </a:solidFill>
                <a:latin typeface="Trebuchet MS"/>
              </a:rPr>
              <a:t>Sequensial access</a:t>
            </a:r>
            <a:endParaRPr b="0" lang="en-US" sz="2400" spc="-1" strike="noStrike">
              <a:solidFill>
                <a:srgbClr val="000000"/>
              </a:solidFill>
              <a:latin typeface="Trebuchet MS"/>
            </a:endParaRPr>
          </a:p>
          <a:p>
            <a:pPr marL="457200" algn="just">
              <a:lnSpc>
                <a:spcPct val="10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Memori diorganisasikan menjadi unit-unit </a:t>
            </a:r>
            <a:r>
              <a:rPr b="0" lang="en-US" sz="2400" spc="-1" strike="noStrike">
                <a:solidFill>
                  <a:srgbClr val="000000"/>
                </a:solidFill>
                <a:latin typeface="Trebuchet MS"/>
              </a:rPr>
              <a:t>	</a:t>
            </a:r>
            <a:r>
              <a:rPr b="0" lang="en-US" sz="2400" spc="-1" strike="noStrike">
                <a:solidFill>
                  <a:srgbClr val="000000"/>
                </a:solidFill>
                <a:latin typeface="Trebuchet MS"/>
              </a:rPr>
              <a:t>data yang disebut record. Waktu untuk </a:t>
            </a:r>
            <a:r>
              <a:rPr b="0" lang="en-US" sz="2400" spc="-1" strike="noStrike">
                <a:solidFill>
                  <a:srgbClr val="000000"/>
                </a:solidFill>
                <a:latin typeface="Trebuchet MS"/>
              </a:rPr>
              <a:t>	</a:t>
            </a:r>
            <a:r>
              <a:rPr b="0" lang="en-US" sz="2400" spc="-1" strike="noStrike">
                <a:solidFill>
                  <a:srgbClr val="000000"/>
                </a:solidFill>
                <a:latin typeface="Trebuchet MS"/>
              </a:rPr>
              <a:t>mengakses record sangat bervariasi</a:t>
            </a:r>
            <a:endParaRPr b="0" lang="en-US" sz="2400" spc="-1" strike="noStrike">
              <a:solidFill>
                <a:srgbClr val="000000"/>
              </a:solidFill>
              <a:latin typeface="Trebuchet MS"/>
            </a:endParaRPr>
          </a:p>
          <a:p>
            <a:pPr marL="457200" algn="just">
              <a:lnSpc>
                <a:spcPct val="10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Contoh : Pita magnetik</a:t>
            </a:r>
            <a:endParaRPr b="0" lang="en-US" sz="2400" spc="-1" strike="noStrike">
              <a:solidFill>
                <a:srgbClr val="000000"/>
              </a:solidFill>
              <a:latin typeface="Trebuchet MS"/>
            </a:endParaRPr>
          </a:p>
        </p:txBody>
      </p:sp>
      <p:sp>
        <p:nvSpPr>
          <p:cNvPr id="146" name="CustomShape 3"/>
          <p:cNvSpPr/>
          <p:nvPr/>
        </p:nvSpPr>
        <p:spPr>
          <a:xfrm>
            <a:off x="304920" y="4038480"/>
            <a:ext cx="7848360" cy="2057040"/>
          </a:xfrm>
          <a:prstGeom prst="rect">
            <a:avLst/>
          </a:prstGeom>
          <a:noFill/>
          <a:ln w="9360">
            <a:noFill/>
          </a:ln>
        </p:spPr>
        <p:style>
          <a:lnRef idx="0"/>
          <a:fillRef idx="0"/>
          <a:effectRef idx="0"/>
          <a:fontRef idx="minor"/>
        </p:style>
        <p:txBody>
          <a:bodyPr lIns="90000" rIns="90000" tIns="45000" bIns="45000"/>
          <a:p>
            <a:pPr marL="457200" algn="just">
              <a:lnSpc>
                <a:spcPct val="100000"/>
              </a:lnSpc>
              <a:spcBef>
                <a:spcPts val="479"/>
              </a:spcBef>
            </a:pPr>
            <a:r>
              <a:rPr b="1" lang="en-US" sz="2400" spc="-1" strike="noStrike">
                <a:solidFill>
                  <a:srgbClr val="ac66bb"/>
                </a:solidFill>
                <a:latin typeface="Trebuchet MS"/>
              </a:rPr>
              <a:t>2.</a:t>
            </a:r>
            <a:r>
              <a:rPr b="1" lang="en-US" sz="2400" spc="-1" strike="noStrike">
                <a:solidFill>
                  <a:srgbClr val="ac66bb"/>
                </a:solidFill>
                <a:latin typeface="Trebuchet MS"/>
              </a:rPr>
              <a:t>	</a:t>
            </a:r>
            <a:r>
              <a:rPr b="1" lang="en-US" sz="2400" spc="-1" strike="noStrike">
                <a:solidFill>
                  <a:srgbClr val="ac66bb"/>
                </a:solidFill>
                <a:latin typeface="Trebuchet MS"/>
              </a:rPr>
              <a:t>Direct access</a:t>
            </a:r>
            <a:endParaRPr b="0" lang="en-US" sz="2400" spc="-1" strike="noStrike">
              <a:latin typeface="Arial"/>
            </a:endParaRPr>
          </a:p>
          <a:p>
            <a:pPr marL="457200" algn="just">
              <a:lnSpc>
                <a:spcPct val="100000"/>
              </a:lnSpc>
              <a:spcBef>
                <a:spcPts val="479"/>
              </a:spcBef>
            </a:pPr>
            <a:r>
              <a:rPr b="0" lang="en-US" sz="2400" spc="-1" strike="noStrike">
                <a:solidFill>
                  <a:srgbClr val="000000"/>
                </a:solidFill>
                <a:latin typeface="Trebuchet MS"/>
              </a:rPr>
              <a:t>	</a:t>
            </a:r>
            <a:r>
              <a:rPr b="0" lang="en-US" sz="2400" spc="-1" strike="noStrike">
                <a:solidFill>
                  <a:srgbClr val="000000"/>
                </a:solidFill>
                <a:latin typeface="Trebuchet MS"/>
              </a:rPr>
              <a:t>Setiap block dan record memiliki alamat-</a:t>
            </a:r>
            <a:r>
              <a:rPr b="0" lang="en-US" sz="2400" spc="-1" strike="noStrike">
                <a:solidFill>
                  <a:srgbClr val="000000"/>
                </a:solidFill>
                <a:latin typeface="Trebuchet MS"/>
              </a:rPr>
              <a:t>	</a:t>
            </a:r>
            <a:r>
              <a:rPr b="0" lang="en-US" sz="2400" spc="-1" strike="noStrike">
                <a:solidFill>
                  <a:srgbClr val="000000"/>
                </a:solidFill>
                <a:latin typeface="Trebuchet MS"/>
              </a:rPr>
              <a:t>alamat yang unik berdasarkan lokasi fisik </a:t>
            </a:r>
            <a:endParaRPr b="0" lang="en-US" sz="2400" spc="-1" strike="noStrike">
              <a:latin typeface="Arial"/>
            </a:endParaRPr>
          </a:p>
          <a:p>
            <a:pPr marL="457200" algn="just">
              <a:lnSpc>
                <a:spcPct val="100000"/>
              </a:lnSpc>
              <a:spcBef>
                <a:spcPts val="479"/>
              </a:spcBef>
            </a:pPr>
            <a:r>
              <a:rPr b="0" lang="en-US" sz="2400" spc="-1" strike="noStrike">
                <a:solidFill>
                  <a:srgbClr val="000000"/>
                </a:solidFill>
                <a:latin typeface="Trebuchet MS"/>
              </a:rPr>
              <a:t>	</a:t>
            </a:r>
            <a:r>
              <a:rPr b="0" lang="en-US" sz="2400" spc="-1" strike="noStrike">
                <a:solidFill>
                  <a:srgbClr val="000000"/>
                </a:solidFill>
                <a:latin typeface="Trebuchet MS"/>
              </a:rPr>
              <a:t>Contoh : Disk</a:t>
            </a:r>
            <a:endParaRPr b="0" lang="en-US" sz="2400" spc="-1" strike="noStrike">
              <a:latin typeface="Arial"/>
            </a:endParaRPr>
          </a:p>
        </p:txBody>
      </p:sp>
      <p:sp>
        <p:nvSpPr>
          <p:cNvPr id="147" name="CustomShape 4"/>
          <p:cNvSpPr/>
          <p:nvPr/>
        </p:nvSpPr>
        <p:spPr>
          <a:xfrm>
            <a:off x="2049120" y="228600"/>
            <a:ext cx="5227920" cy="699840"/>
          </a:xfrm>
          <a:prstGeom prst="rect">
            <a:avLst/>
          </a:prstGeom>
          <a:noFill/>
          <a:ln>
            <a:noFill/>
          </a:ln>
        </p:spPr>
        <p:style>
          <a:lnRef idx="0"/>
          <a:fillRef idx="0"/>
          <a:effectRef idx="0"/>
          <a:fontRef idx="minor"/>
        </p:style>
        <p:txBody>
          <a:bodyPr wrap="none" lIns="90000" rIns="90000" tIns="45000" bIns="45000"/>
          <a:p>
            <a:pPr marL="838080" indent="-837720" algn="r">
              <a:lnSpc>
                <a:spcPct val="100000"/>
              </a:lnSpc>
            </a:pPr>
            <a:r>
              <a:rPr b="1" lang="en-US" sz="4000" spc="-1" strike="noStrike">
                <a:solidFill>
                  <a:srgbClr val="000000"/>
                </a:solidFill>
                <a:latin typeface="Trebuchet MS"/>
              </a:rPr>
              <a:t>Metode Akses</a:t>
            </a:r>
            <a:r>
              <a:rPr b="0" lang="en-US" sz="4000" spc="-1" strike="noStrike">
                <a:solidFill>
                  <a:srgbClr val="000000"/>
                </a:solidFill>
                <a:latin typeface="Trebuchet MS"/>
              </a:rPr>
              <a:t> </a:t>
            </a:r>
            <a:endParaRPr b="0" lang="en-US" sz="4000" spc="-1" strike="noStrike">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CustomShape 1"/>
          <p:cNvSpPr/>
          <p:nvPr/>
        </p:nvSpPr>
        <p:spPr>
          <a:xfrm>
            <a:off x="228600" y="1219320"/>
            <a:ext cx="7924320" cy="2772360"/>
          </a:xfrm>
          <a:prstGeom prst="rect">
            <a:avLst/>
          </a:prstGeom>
          <a:solidFill>
            <a:schemeClr val="bg1"/>
          </a:solidFill>
          <a:ln w="9360">
            <a:noFill/>
          </a:ln>
        </p:spPr>
        <p:style>
          <a:lnRef idx="0"/>
          <a:fillRef idx="0"/>
          <a:effectRef idx="0"/>
          <a:fontRef idx="minor"/>
        </p:style>
        <p:txBody>
          <a:bodyPr lIns="90000" rIns="90000" tIns="45000" bIns="45000"/>
          <a:p>
            <a:pPr marL="457200" indent="-456840">
              <a:lnSpc>
                <a:spcPct val="100000"/>
              </a:lnSpc>
            </a:pPr>
            <a:r>
              <a:rPr b="1" lang="en-US" sz="2800" spc="-1" strike="noStrike">
                <a:solidFill>
                  <a:srgbClr val="ac66bb"/>
                </a:solidFill>
                <a:latin typeface="Trebuchet MS"/>
              </a:rPr>
              <a:t>3. </a:t>
            </a:r>
            <a:r>
              <a:rPr b="1" lang="en-US" sz="2800" spc="-1" strike="noStrike">
                <a:solidFill>
                  <a:srgbClr val="ac66bb"/>
                </a:solidFill>
                <a:latin typeface="Trebuchet MS"/>
              </a:rPr>
              <a:t>	</a:t>
            </a:r>
            <a:r>
              <a:rPr b="1" lang="en-US" sz="2800" spc="-1" strike="noStrike">
                <a:solidFill>
                  <a:srgbClr val="ac66bb"/>
                </a:solidFill>
                <a:latin typeface="Trebuchet MS"/>
              </a:rPr>
              <a:t>Random access</a:t>
            </a:r>
            <a:endParaRPr b="0" lang="en-US" sz="2800" spc="-1" strike="noStrike">
              <a:latin typeface="Arial"/>
            </a:endParaRPr>
          </a:p>
          <a:p>
            <a:pPr marL="457200" indent="-456840" algn="just">
              <a:lnSpc>
                <a:spcPct val="100000"/>
              </a:lnSpc>
            </a:pPr>
            <a:r>
              <a:rPr b="0" lang="en-US" sz="2400" spc="-1" strike="noStrike">
                <a:solidFill>
                  <a:srgbClr val="000000"/>
                </a:solidFill>
                <a:latin typeface="Trebuchet MS"/>
              </a:rPr>
              <a:t>	</a:t>
            </a:r>
            <a:r>
              <a:rPr b="0" lang="en-US" sz="2400" spc="-1" strike="noStrike">
                <a:solidFill>
                  <a:srgbClr val="000000"/>
                </a:solidFill>
                <a:latin typeface="Trebuchet MS"/>
              </a:rPr>
              <a:t>Setiap </a:t>
            </a:r>
            <a:r>
              <a:rPr b="0" i="1" lang="en-US" sz="2400" spc="-1" strike="noStrike">
                <a:solidFill>
                  <a:srgbClr val="000000"/>
                </a:solidFill>
                <a:latin typeface="Trebuchet MS"/>
              </a:rPr>
              <a:t>addressable</a:t>
            </a:r>
            <a:r>
              <a:rPr b="0" lang="en-US" sz="2400" spc="-1" strike="noStrike">
                <a:solidFill>
                  <a:srgbClr val="000000"/>
                </a:solidFill>
                <a:latin typeface="Trebuchet MS"/>
              </a:rPr>
              <a:t> locations di dalam memori memiliki mekanisme yang unik dan pengalamatan yang secara fisik </a:t>
            </a:r>
            <a:r>
              <a:rPr b="0" i="1" lang="en-US" sz="2400" spc="-1" strike="noStrike">
                <a:solidFill>
                  <a:srgbClr val="000000"/>
                </a:solidFill>
                <a:latin typeface="Trebuchet MS"/>
              </a:rPr>
              <a:t>wired-in</a:t>
            </a:r>
            <a:r>
              <a:rPr b="0" lang="en-US" sz="2400" spc="-1" strike="noStrike">
                <a:solidFill>
                  <a:srgbClr val="000000"/>
                </a:solidFill>
                <a:latin typeface="Trebuchet MS"/>
              </a:rPr>
              <a:t>. Waktu untuk mengakses lokasi tertentu tidak tergantung pada urutan akses sebelumnya dan bersifat konstan.</a:t>
            </a:r>
            <a:endParaRPr b="0" lang="en-US" sz="2400" spc="-1" strike="noStrike">
              <a:latin typeface="Arial"/>
            </a:endParaRPr>
          </a:p>
          <a:p>
            <a:pPr marL="457200" indent="-456840">
              <a:lnSpc>
                <a:spcPct val="100000"/>
              </a:lnSpc>
            </a:pPr>
            <a:r>
              <a:rPr b="0" lang="en-US" sz="2800" spc="-1" strike="noStrike">
                <a:solidFill>
                  <a:srgbClr val="000000"/>
                </a:solidFill>
                <a:latin typeface="Trebuchet MS"/>
              </a:rPr>
              <a:t>	</a:t>
            </a:r>
            <a:r>
              <a:rPr b="0" lang="en-US" sz="2800" spc="-1" strike="noStrike">
                <a:solidFill>
                  <a:srgbClr val="000000"/>
                </a:solidFill>
                <a:latin typeface="Trebuchet MS"/>
              </a:rPr>
              <a:t>Contoh : main memori</a:t>
            </a:r>
            <a:r>
              <a:rPr b="0" lang="en-US" sz="1800" spc="-1" strike="noStrike">
                <a:solidFill>
                  <a:srgbClr val="000000"/>
                </a:solidFill>
                <a:latin typeface="Trebuchet MS"/>
              </a:rPr>
              <a:t> </a:t>
            </a:r>
            <a:endParaRPr b="0" lang="en-US" sz="1800" spc="-1" strike="noStrike">
              <a:latin typeface="Arial"/>
            </a:endParaRPr>
          </a:p>
        </p:txBody>
      </p:sp>
      <p:sp>
        <p:nvSpPr>
          <p:cNvPr id="149" name="CustomShape 2"/>
          <p:cNvSpPr/>
          <p:nvPr/>
        </p:nvSpPr>
        <p:spPr>
          <a:xfrm>
            <a:off x="304920" y="4495680"/>
            <a:ext cx="7772040" cy="1675080"/>
          </a:xfrm>
          <a:prstGeom prst="rect">
            <a:avLst/>
          </a:prstGeom>
          <a:solidFill>
            <a:schemeClr val="bg1"/>
          </a:solidFill>
          <a:ln w="9360">
            <a:noFill/>
          </a:ln>
        </p:spPr>
        <p:style>
          <a:lnRef idx="0"/>
          <a:fillRef idx="0"/>
          <a:effectRef idx="0"/>
          <a:fontRef idx="minor"/>
        </p:style>
        <p:txBody>
          <a:bodyPr lIns="90000" rIns="90000" tIns="45000" bIns="45000"/>
          <a:p>
            <a:pPr marL="392040" indent="-391680">
              <a:lnSpc>
                <a:spcPct val="100000"/>
              </a:lnSpc>
            </a:pPr>
            <a:r>
              <a:rPr b="1" lang="en-US" sz="2800" spc="-1" strike="noStrike">
                <a:solidFill>
                  <a:srgbClr val="ac66bb"/>
                </a:solidFill>
                <a:latin typeface="Trebuchet MS"/>
              </a:rPr>
              <a:t>4. Associative access</a:t>
            </a:r>
            <a:endParaRPr b="0" lang="en-US" sz="2800" spc="-1" strike="noStrike">
              <a:latin typeface="Arial"/>
            </a:endParaRPr>
          </a:p>
          <a:p>
            <a:pPr marL="392040" indent="-391680">
              <a:lnSpc>
                <a:spcPct val="100000"/>
              </a:lnSpc>
            </a:pPr>
            <a:r>
              <a:rPr b="0" lang="en-US" sz="2800" spc="-1" strike="noStrike">
                <a:solidFill>
                  <a:srgbClr val="000000"/>
                </a:solidFill>
                <a:latin typeface="Trebuchet MS"/>
              </a:rPr>
              <a:t>	</a:t>
            </a:r>
            <a:r>
              <a:rPr b="0" lang="en-US" sz="2400" spc="-1" strike="noStrike">
                <a:solidFill>
                  <a:srgbClr val="000000"/>
                </a:solidFill>
                <a:latin typeface="Trebuchet MS"/>
              </a:rPr>
              <a:t>Sebuah word dicari berdasarkan pada isinya bukan berdasarkan pada alamatnya</a:t>
            </a:r>
            <a:endParaRPr b="0" lang="en-US" sz="2400" spc="-1" strike="noStrike">
              <a:latin typeface="Arial"/>
            </a:endParaRPr>
          </a:p>
          <a:p>
            <a:pPr marL="392040" indent="-391680">
              <a:lnSpc>
                <a:spcPct val="100000"/>
              </a:lnSpc>
            </a:pPr>
            <a:r>
              <a:rPr b="0" lang="en-US" sz="2400" spc="-1" strike="noStrike">
                <a:solidFill>
                  <a:srgbClr val="000000"/>
                </a:solidFill>
                <a:latin typeface="Trebuchet MS"/>
              </a:rPr>
              <a:t>	</a:t>
            </a:r>
            <a:r>
              <a:rPr b="0" lang="en-US" sz="2400" spc="-1" strike="noStrike">
                <a:solidFill>
                  <a:srgbClr val="000000"/>
                </a:solidFill>
                <a:latin typeface="Trebuchet MS"/>
              </a:rPr>
              <a:t>Contoh : </a:t>
            </a:r>
            <a:r>
              <a:rPr b="0" i="1" lang="en-US" sz="2400" spc="-1" strike="noStrike">
                <a:solidFill>
                  <a:srgbClr val="000000"/>
                </a:solidFill>
                <a:latin typeface="Trebuchet MS"/>
              </a:rPr>
              <a:t>Cache memory</a:t>
            </a:r>
            <a:endParaRPr b="0" lang="en-US" sz="2400" spc="-1" strike="noStrike">
              <a:latin typeface="Arial"/>
            </a:endParaRPr>
          </a:p>
        </p:txBody>
      </p:sp>
      <p:sp>
        <p:nvSpPr>
          <p:cNvPr id="150" name="CustomShape 3"/>
          <p:cNvSpPr/>
          <p:nvPr/>
        </p:nvSpPr>
        <p:spPr>
          <a:xfrm>
            <a:off x="2049120" y="228600"/>
            <a:ext cx="5227920" cy="699840"/>
          </a:xfrm>
          <a:prstGeom prst="rect">
            <a:avLst/>
          </a:prstGeom>
          <a:noFill/>
          <a:ln>
            <a:noFill/>
          </a:ln>
        </p:spPr>
        <p:style>
          <a:lnRef idx="0"/>
          <a:fillRef idx="0"/>
          <a:effectRef idx="0"/>
          <a:fontRef idx="minor"/>
        </p:style>
        <p:txBody>
          <a:bodyPr wrap="none" lIns="90000" rIns="90000" tIns="45000" bIns="45000"/>
          <a:p>
            <a:pPr marL="838080" indent="-837720" algn="r">
              <a:lnSpc>
                <a:spcPct val="100000"/>
              </a:lnSpc>
            </a:pPr>
            <a:r>
              <a:rPr b="1" lang="en-US" sz="4000" spc="-1" strike="noStrike">
                <a:solidFill>
                  <a:srgbClr val="000000"/>
                </a:solidFill>
                <a:latin typeface="Trebuchet MS"/>
              </a:rPr>
              <a:t>Metode Akses</a:t>
            </a:r>
            <a:r>
              <a:rPr b="0" lang="en-US" sz="4000" spc="-1" strike="noStrike">
                <a:solidFill>
                  <a:srgbClr val="000000"/>
                </a:solidFill>
                <a:latin typeface="Trebuchet MS"/>
              </a:rPr>
              <a:t> </a:t>
            </a:r>
            <a:endParaRPr b="0" lang="en-US" sz="4000" spc="-1" strike="noStrike">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TextShape 1"/>
          <p:cNvSpPr txBox="1"/>
          <p:nvPr/>
        </p:nvSpPr>
        <p:spPr>
          <a:xfrm>
            <a:off x="380880" y="1219320"/>
            <a:ext cx="7695720" cy="5105160"/>
          </a:xfrm>
          <a:prstGeom prst="rect">
            <a:avLst/>
          </a:prstGeom>
          <a:noFill/>
          <a:ln>
            <a:noFill/>
          </a:ln>
        </p:spPr>
        <p:txBody>
          <a:bodyPr lIns="90000" rIns="90000" tIns="45000" bIns="45000"/>
          <a:p>
            <a:pPr marL="457200" indent="-456840">
              <a:lnSpc>
                <a:spcPct val="80000"/>
              </a:lnSpc>
              <a:spcBef>
                <a:spcPts val="601"/>
              </a:spcBef>
              <a:buClr>
                <a:srgbClr val="b13f9a"/>
              </a:buClr>
              <a:buSzPct val="73000"/>
              <a:buFont typeface="Wingdings" charset="2"/>
              <a:buChar char=""/>
            </a:pPr>
            <a:r>
              <a:rPr b="1" lang="en-US" sz="2400" spc="-1" strike="noStrike">
                <a:solidFill>
                  <a:srgbClr val="ac66bb"/>
                </a:solidFill>
                <a:latin typeface="Trebuchet MS"/>
              </a:rPr>
              <a:t>Access Time</a:t>
            </a:r>
            <a:r>
              <a:rPr b="0" lang="en-US" sz="2400" spc="-1" strike="noStrike">
                <a:solidFill>
                  <a:srgbClr val="000000"/>
                </a:solidFill>
                <a:latin typeface="Trebuchet MS"/>
              </a:rPr>
              <a:t>  </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waktu yang di butuhkan untuk melakukan operasi baca atau tulis</a:t>
            </a:r>
            <a:endParaRPr b="0" lang="en-US" sz="2400" spc="-1" strike="noStrike">
              <a:solidFill>
                <a:srgbClr val="000000"/>
              </a:solidFill>
              <a:latin typeface="Trebuchet MS"/>
            </a:endParaRPr>
          </a:p>
          <a:p>
            <a:pPr marL="457200" indent="-456840">
              <a:lnSpc>
                <a:spcPct val="80000"/>
              </a:lnSpc>
              <a:spcBef>
                <a:spcPts val="601"/>
              </a:spcBef>
              <a:buClr>
                <a:srgbClr val="ac66bb"/>
              </a:buClr>
              <a:buSzPct val="73000"/>
              <a:buFont typeface="Wingdings" charset="2"/>
              <a:buChar char=""/>
            </a:pPr>
            <a:r>
              <a:rPr b="1" lang="en-US" sz="2400" spc="-1" strike="noStrike">
                <a:solidFill>
                  <a:srgbClr val="ac66bb"/>
                </a:solidFill>
                <a:latin typeface="Trebuchet MS"/>
              </a:rPr>
              <a:t>Cycle Time</a:t>
            </a:r>
            <a:r>
              <a:rPr b="0" lang="en-US" sz="2400" spc="-1" strike="noStrike">
                <a:solidFill>
                  <a:srgbClr val="000000"/>
                </a:solidFill>
                <a:latin typeface="Trebuchet MS"/>
              </a:rPr>
              <a:t> </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access time ditambah dengan waktu tambahan yang di perlukan agar transient hilang dari signal</a:t>
            </a:r>
            <a:endParaRPr b="0" lang="en-US" sz="2400" spc="-1" strike="noStrike">
              <a:solidFill>
                <a:srgbClr val="000000"/>
              </a:solidFill>
              <a:latin typeface="Trebuchet MS"/>
            </a:endParaRPr>
          </a:p>
          <a:p>
            <a:pPr marL="457200" indent="-456840">
              <a:lnSpc>
                <a:spcPct val="80000"/>
              </a:lnSpc>
              <a:spcBef>
                <a:spcPts val="601"/>
              </a:spcBef>
              <a:buClr>
                <a:srgbClr val="b13f9a"/>
              </a:buClr>
              <a:buSzPct val="73000"/>
              <a:buFont typeface="Wingdings" charset="2"/>
              <a:buChar char=""/>
            </a:pPr>
            <a:r>
              <a:rPr b="1" lang="en-US" sz="2400" spc="-1" strike="noStrike">
                <a:solidFill>
                  <a:srgbClr val="ac66bb"/>
                </a:solidFill>
                <a:latin typeface="Trebuchet MS"/>
              </a:rPr>
              <a:t>Transfer Rate</a:t>
            </a:r>
            <a:r>
              <a:rPr b="0" lang="en-US" sz="2400" spc="-1" strike="noStrike">
                <a:solidFill>
                  <a:srgbClr val="000000"/>
                </a:solidFill>
                <a:latin typeface="Trebuchet MS"/>
              </a:rPr>
              <a:t>  </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kecepatan data agar dapat di transfer ke unit memori atau di transfer dari unit memori</a:t>
            </a:r>
            <a:endParaRPr b="0" lang="en-US" sz="2400" spc="-1" strike="noStrike">
              <a:solidFill>
                <a:srgbClr val="000000"/>
              </a:solidFill>
              <a:latin typeface="Trebuchet MS"/>
            </a:endParaRPr>
          </a:p>
          <a:p>
            <a:pPr marL="457200" indent="-456840" algn="ctr">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	</a:t>
            </a:r>
            <a:r>
              <a:rPr b="1" lang="en-US" sz="2400" spc="-1" strike="noStrike">
                <a:solidFill>
                  <a:srgbClr val="cc0000"/>
                </a:solidFill>
                <a:latin typeface="Trebuchet MS"/>
              </a:rPr>
              <a:t>Tn = Ta + N/R</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	</a:t>
            </a:r>
            <a:r>
              <a:rPr b="0" lang="en-US" sz="2400" spc="-1" strike="noStrike">
                <a:solidFill>
                  <a:srgbClr val="000000"/>
                </a:solidFill>
                <a:latin typeface="Trebuchet MS"/>
              </a:rPr>
              <a:t>Tn </a:t>
            </a:r>
            <a:r>
              <a:rPr b="0" lang="en-US" sz="2400" spc="-1" strike="noStrike">
                <a:solidFill>
                  <a:srgbClr val="000000"/>
                </a:solidFill>
                <a:latin typeface="Trebuchet MS"/>
              </a:rPr>
              <a:t>	</a:t>
            </a:r>
            <a:r>
              <a:rPr b="0" lang="en-US" sz="2400" spc="-1" strike="noStrike">
                <a:solidFill>
                  <a:srgbClr val="000000"/>
                </a:solidFill>
                <a:latin typeface="Trebuchet MS"/>
              </a:rPr>
              <a:t>= waktu rata-rata untuk W/R N bit</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	</a:t>
            </a:r>
            <a:r>
              <a:rPr b="0" lang="en-US" sz="2400" spc="-1" strike="noStrike">
                <a:solidFill>
                  <a:srgbClr val="000000"/>
                </a:solidFill>
                <a:latin typeface="Trebuchet MS"/>
              </a:rPr>
              <a:t>Ta </a:t>
            </a:r>
            <a:r>
              <a:rPr b="0" lang="en-US" sz="2400" spc="-1" strike="noStrike">
                <a:solidFill>
                  <a:srgbClr val="000000"/>
                </a:solidFill>
                <a:latin typeface="Trebuchet MS"/>
              </a:rPr>
              <a:t>	</a:t>
            </a:r>
            <a:r>
              <a:rPr b="0" lang="en-US" sz="2400" spc="-1" strike="noStrike">
                <a:solidFill>
                  <a:srgbClr val="000000"/>
                </a:solidFill>
                <a:latin typeface="Trebuchet MS"/>
              </a:rPr>
              <a:t>= waktu akses rata-rata</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	</a:t>
            </a:r>
            <a:r>
              <a:rPr b="0" lang="en-US" sz="2400" spc="-1" strike="noStrike">
                <a:solidFill>
                  <a:srgbClr val="000000"/>
                </a:solidFill>
                <a:latin typeface="Trebuchet MS"/>
              </a:rPr>
              <a:t>N </a:t>
            </a:r>
            <a:r>
              <a:rPr b="0" lang="en-US" sz="2400" spc="-1" strike="noStrike">
                <a:solidFill>
                  <a:srgbClr val="000000"/>
                </a:solidFill>
                <a:latin typeface="Trebuchet MS"/>
              </a:rPr>
              <a:t>	</a:t>
            </a:r>
            <a:r>
              <a:rPr b="0" lang="en-US" sz="2400" spc="-1" strike="noStrike">
                <a:solidFill>
                  <a:srgbClr val="000000"/>
                </a:solidFill>
                <a:latin typeface="Trebuchet MS"/>
              </a:rPr>
              <a:t>= jumlah bit</a:t>
            </a:r>
            <a:endParaRPr b="0" lang="en-US" sz="2400" spc="-1" strike="noStrike">
              <a:solidFill>
                <a:srgbClr val="000000"/>
              </a:solidFill>
              <a:latin typeface="Trebuchet MS"/>
            </a:endParaRPr>
          </a:p>
          <a:p>
            <a:pPr marL="457200" indent="-456840">
              <a:lnSpc>
                <a:spcPct val="80000"/>
              </a:lnSpc>
              <a:spcBef>
                <a:spcPts val="601"/>
              </a:spcBef>
            </a:pPr>
            <a:r>
              <a:rPr b="0" lang="en-US" sz="2400" spc="-1" strike="noStrike">
                <a:solidFill>
                  <a:srgbClr val="000000"/>
                </a:solidFill>
                <a:latin typeface="Trebuchet MS"/>
              </a:rPr>
              <a:t>	</a:t>
            </a:r>
            <a:r>
              <a:rPr b="0" lang="en-US" sz="2400" spc="-1" strike="noStrike">
                <a:solidFill>
                  <a:srgbClr val="000000"/>
                </a:solidFill>
                <a:latin typeface="Trebuchet MS"/>
              </a:rPr>
              <a:t>	</a:t>
            </a:r>
            <a:r>
              <a:rPr b="0" lang="en-US" sz="2400" spc="-1" strike="noStrike">
                <a:solidFill>
                  <a:srgbClr val="000000"/>
                </a:solidFill>
                <a:latin typeface="Trebuchet MS"/>
              </a:rPr>
              <a:t>R </a:t>
            </a:r>
            <a:r>
              <a:rPr b="0" lang="en-US" sz="2400" spc="-1" strike="noStrike">
                <a:solidFill>
                  <a:srgbClr val="000000"/>
                </a:solidFill>
                <a:latin typeface="Trebuchet MS"/>
              </a:rPr>
              <a:t>	</a:t>
            </a:r>
            <a:r>
              <a:rPr b="0" lang="en-US" sz="2400" spc="-1" strike="noStrike">
                <a:solidFill>
                  <a:srgbClr val="000000"/>
                </a:solidFill>
                <a:latin typeface="Trebuchet MS"/>
              </a:rPr>
              <a:t>= kecepatan transfer, dalam bit/detik (bps)</a:t>
            </a:r>
            <a:endParaRPr b="0" lang="en-US" sz="2400" spc="-1" strike="noStrike">
              <a:solidFill>
                <a:srgbClr val="000000"/>
              </a:solidFill>
              <a:latin typeface="Trebuchet MS"/>
            </a:endParaRPr>
          </a:p>
        </p:txBody>
      </p:sp>
      <p:sp>
        <p:nvSpPr>
          <p:cNvPr id="152" name="CustomShape 2"/>
          <p:cNvSpPr/>
          <p:nvPr/>
        </p:nvSpPr>
        <p:spPr>
          <a:xfrm>
            <a:off x="2700360" y="268200"/>
            <a:ext cx="3412800" cy="639000"/>
          </a:xfrm>
          <a:prstGeom prst="rect">
            <a:avLst/>
          </a:prstGeom>
          <a:noFill/>
          <a:ln>
            <a:noFill/>
          </a:ln>
        </p:spPr>
        <p:style>
          <a:lnRef idx="0"/>
          <a:fillRef idx="0"/>
          <a:effectRef idx="0"/>
          <a:fontRef idx="minor"/>
        </p:style>
        <p:txBody>
          <a:bodyPr wrap="none" lIns="90000" rIns="90000" tIns="45000" bIns="45000"/>
          <a:p>
            <a:pPr marL="838080" indent="-837720" algn="r">
              <a:lnSpc>
                <a:spcPct val="100000"/>
              </a:lnSpc>
            </a:pPr>
            <a:r>
              <a:rPr b="1" lang="en-US" sz="3600" spc="-1" strike="noStrike">
                <a:solidFill>
                  <a:srgbClr val="000000"/>
                </a:solidFill>
                <a:latin typeface="Trebuchet MS"/>
              </a:rPr>
              <a:t>Kinerja</a:t>
            </a:r>
            <a:endParaRPr b="0" lang="en-US" sz="3600" spc="-1" strike="noStrike">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Memory Hierarchy</a:t>
            </a:r>
            <a:endParaRPr b="0" lang="en-US" sz="3800" spc="-1" strike="noStrike">
              <a:solidFill>
                <a:srgbClr val="000000"/>
              </a:solidFill>
              <a:latin typeface="Trebuchet MS"/>
            </a:endParaRPr>
          </a:p>
        </p:txBody>
      </p:sp>
      <p:sp>
        <p:nvSpPr>
          <p:cNvPr id="154" name="TextShape 2"/>
          <p:cNvSpPr txBox="1"/>
          <p:nvPr/>
        </p:nvSpPr>
        <p:spPr>
          <a:xfrm>
            <a:off x="457200" y="1609560"/>
            <a:ext cx="7238520" cy="4845960"/>
          </a:xfrm>
          <a:prstGeom prst="rect">
            <a:avLst/>
          </a:prstGeom>
          <a:noFill/>
          <a:ln>
            <a:noFill/>
          </a:ln>
        </p:spPr>
        <p:txBody>
          <a:bodyPr lIns="90000" rIns="90000" tIns="45000" bIns="45000">
            <a:normAutofit/>
          </a:bodyPr>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Secara umum hirarki memory dimulai dari yang paling kecil, mahal, dan unit yang relatif cepat yang biasa disebut “Cache”. Selanjutnya diikuti oleh yang kapasitasnya lebih besar, lebih murah dan main memory unit yang relatif lambat. </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Cache and main memory terbuat dari solid-state semiconductor (umumnya CMOS transistors) </a:t>
            </a:r>
            <a:r>
              <a:rPr b="0" lang="en-US" sz="2600" spc="-1" strike="noStrike">
                <a:solidFill>
                  <a:srgbClr val="000000"/>
                </a:solidFill>
                <a:latin typeface="Wingdings"/>
              </a:rPr>
              <a:t></a:t>
            </a:r>
            <a:r>
              <a:rPr b="0" lang="en-US" sz="2600" spc="-1" strike="noStrike">
                <a:solidFill>
                  <a:srgbClr val="000000"/>
                </a:solidFill>
                <a:latin typeface="Trebuchet MS"/>
              </a:rPr>
              <a:t> </a:t>
            </a:r>
            <a:r>
              <a:rPr b="1" lang="en-US" sz="2600" spc="-1" strike="noStrike">
                <a:solidFill>
                  <a:srgbClr val="000000"/>
                </a:solidFill>
                <a:latin typeface="Trebuchet MS"/>
              </a:rPr>
              <a:t>fast memory level the primary memory.</a:t>
            </a:r>
            <a:r>
              <a:rPr b="0" lang="en-US" sz="2600" spc="-1" strike="noStrike">
                <a:solidFill>
                  <a:srgbClr val="000000"/>
                </a:solidFill>
                <a:latin typeface="Trebuchet MS"/>
              </a:rPr>
              <a:t> </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Hard disk </a:t>
            </a:r>
            <a:r>
              <a:rPr b="0" lang="en-US" sz="2600" spc="-1" strike="noStrike">
                <a:solidFill>
                  <a:srgbClr val="000000"/>
                </a:solidFill>
                <a:latin typeface="Wingdings"/>
              </a:rPr>
              <a:t></a:t>
            </a:r>
            <a:r>
              <a:rPr b="0" lang="en-US" sz="2600" spc="-1" strike="noStrike">
                <a:solidFill>
                  <a:srgbClr val="000000"/>
                </a:solidFill>
                <a:latin typeface="Trebuchet MS"/>
              </a:rPr>
              <a:t> lebih besar kapasitasnya, lebih murah dan lebih lambat </a:t>
            </a:r>
            <a:r>
              <a:rPr b="0" lang="en-US" sz="2600" spc="-1" strike="noStrike">
                <a:solidFill>
                  <a:srgbClr val="000000"/>
                </a:solidFill>
                <a:latin typeface="Wingdings"/>
              </a:rPr>
              <a:t></a:t>
            </a:r>
            <a:r>
              <a:rPr b="0" lang="en-US" sz="2600" spc="-1" strike="noStrike">
                <a:solidFill>
                  <a:srgbClr val="000000"/>
                </a:solidFill>
                <a:latin typeface="Trebuchet MS"/>
              </a:rPr>
              <a:t> </a:t>
            </a:r>
            <a:r>
              <a:rPr b="1" lang="en-US" sz="2600" spc="-1" strike="noStrike">
                <a:solidFill>
                  <a:srgbClr val="000000"/>
                </a:solidFill>
                <a:latin typeface="Trebuchet MS"/>
              </a:rPr>
              <a:t>the secondary memory. </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Sementara  magnetic tape  </a:t>
            </a:r>
            <a:r>
              <a:rPr b="0" lang="en-US" sz="2600" spc="-1" strike="noStrike">
                <a:solidFill>
                  <a:srgbClr val="000000"/>
                </a:solidFill>
                <a:latin typeface="Wingdings"/>
              </a:rPr>
              <a:t></a:t>
            </a:r>
            <a:r>
              <a:rPr b="0" lang="en-US" sz="2600" spc="-1" strike="noStrike">
                <a:solidFill>
                  <a:srgbClr val="000000"/>
                </a:solidFill>
                <a:latin typeface="Trebuchet MS"/>
              </a:rPr>
              <a:t> </a:t>
            </a:r>
            <a:r>
              <a:rPr b="1" lang="en-US" sz="2600" spc="-1" strike="noStrike">
                <a:solidFill>
                  <a:srgbClr val="000000"/>
                </a:solidFill>
                <a:latin typeface="Trebuchet MS"/>
              </a:rPr>
              <a:t>tertiary memory</a:t>
            </a:r>
            <a:r>
              <a:rPr b="0" lang="en-US" sz="2600" spc="-1" strike="noStrike">
                <a:solidFill>
                  <a:srgbClr val="000000"/>
                </a:solidFill>
                <a:latin typeface="Trebuchet MS"/>
              </a:rPr>
              <a:t>.</a:t>
            </a:r>
            <a:endParaRPr b="0" lang="en-US" sz="2600" spc="-1" strike="noStrike">
              <a:solidFill>
                <a:srgbClr val="000000"/>
              </a:solidFill>
              <a:latin typeface="Trebuchet MS"/>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Memory Hierarchy</a:t>
            </a:r>
            <a:endParaRPr b="0" lang="en-US" sz="3800" spc="-1" strike="noStrike">
              <a:solidFill>
                <a:srgbClr val="000000"/>
              </a:solidFill>
              <a:latin typeface="Trebuchet MS"/>
            </a:endParaRPr>
          </a:p>
        </p:txBody>
      </p:sp>
      <p:pic>
        <p:nvPicPr>
          <p:cNvPr id="156" name="Picture 2" descr=""/>
          <p:cNvPicPr/>
          <p:nvPr/>
        </p:nvPicPr>
        <p:blipFill>
          <a:blip r:embed="rId1"/>
          <a:stretch/>
        </p:blipFill>
        <p:spPr>
          <a:xfrm>
            <a:off x="4495680" y="1447920"/>
            <a:ext cx="3580920" cy="3481920"/>
          </a:xfrm>
          <a:prstGeom prst="rect">
            <a:avLst/>
          </a:prstGeom>
          <a:ln>
            <a:noFill/>
          </a:ln>
        </p:spPr>
      </p:pic>
      <p:pic>
        <p:nvPicPr>
          <p:cNvPr id="157" name="Picture 4" descr=""/>
          <p:cNvPicPr/>
          <p:nvPr/>
        </p:nvPicPr>
        <p:blipFill>
          <a:blip r:embed="rId2"/>
          <a:srcRect l="8825" t="18181" r="8825" b="20454"/>
          <a:stretch/>
        </p:blipFill>
        <p:spPr>
          <a:xfrm>
            <a:off x="259200" y="1396080"/>
            <a:ext cx="4084200" cy="3937320"/>
          </a:xfrm>
          <a:prstGeom prst="rect">
            <a:avLst/>
          </a:prstGeom>
          <a:ln w="9360">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Memory Hierarchy</a:t>
            </a:r>
            <a:endParaRPr b="0" lang="en-US" sz="3800" spc="-1" strike="noStrike">
              <a:solidFill>
                <a:srgbClr val="000000"/>
              </a:solidFill>
              <a:latin typeface="Trebuchet MS"/>
            </a:endParaRPr>
          </a:p>
        </p:txBody>
      </p:sp>
      <p:sp>
        <p:nvSpPr>
          <p:cNvPr id="159" name="TextShape 2"/>
          <p:cNvSpPr txBox="1"/>
          <p:nvPr/>
        </p:nvSpPr>
        <p:spPr>
          <a:xfrm>
            <a:off x="228600" y="1600200"/>
            <a:ext cx="7924320" cy="5105160"/>
          </a:xfrm>
          <a:prstGeom prst="rect">
            <a:avLst/>
          </a:prstGeom>
          <a:noFill/>
          <a:ln>
            <a:noFill/>
          </a:ln>
        </p:spPr>
        <p:txBody>
          <a:bodyPr lIns="90000" rIns="90000" tIns="45000" bIns="45000">
            <a:normAutofit/>
          </a:bodyPr>
          <a:p>
            <a:pPr marL="274320" indent="-273960" algn="just">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Efektifitas dari hirarki memory tergantung pada prinsip seberapa jarang pemindahan informasi ke dalam fast memory dan pengaksesannya sebelum digantikan dengan informasi yang baru.</a:t>
            </a:r>
            <a:endParaRPr b="0" lang="en-US" sz="2600" spc="-1" strike="noStrike">
              <a:solidFill>
                <a:srgbClr val="000000"/>
              </a:solidFill>
              <a:latin typeface="Trebuchet MS"/>
            </a:endParaRPr>
          </a:p>
          <a:p>
            <a:pPr algn="just">
              <a:lnSpc>
                <a:spcPct val="100000"/>
              </a:lnSpc>
              <a:spcBef>
                <a:spcPts val="601"/>
              </a:spcBef>
            </a:pPr>
            <a:endParaRPr b="0" lang="en-US" sz="2600" spc="-1" strike="noStrike">
              <a:solidFill>
                <a:srgbClr val="000000"/>
              </a:solidFill>
              <a:latin typeface="Trebuchet MS"/>
            </a:endParaRPr>
          </a:p>
          <a:p>
            <a:pPr marL="274320" indent="-273960" algn="just">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Prinsip ini biasa disebut dengan locality</a:t>
            </a:r>
            <a:endParaRPr b="0" lang="en-US" sz="2600" spc="-1" strike="noStrike">
              <a:solidFill>
                <a:srgbClr val="000000"/>
              </a:solidFill>
              <a:latin typeface="Trebuchet MS"/>
            </a:endParaRPr>
          </a:p>
          <a:p>
            <a:pPr algn="just">
              <a:lnSpc>
                <a:spcPct val="100000"/>
              </a:lnSpc>
              <a:spcBef>
                <a:spcPts val="601"/>
              </a:spcBef>
            </a:pPr>
            <a:endParaRPr b="0" lang="en-US" sz="2600" spc="-1" strike="noStrike">
              <a:solidFill>
                <a:srgbClr val="000000"/>
              </a:solidFill>
              <a:latin typeface="Trebuchet MS"/>
            </a:endParaRPr>
          </a:p>
          <a:p>
            <a:pPr algn="just">
              <a:lnSpc>
                <a:spcPct val="100000"/>
              </a:lnSpc>
              <a:spcBef>
                <a:spcPts val="601"/>
              </a:spcBef>
            </a:pPr>
            <a:r>
              <a:rPr b="0" lang="en-US" sz="2600" spc="-1" strike="noStrike">
                <a:solidFill>
                  <a:srgbClr val="000000"/>
                </a:solidFill>
                <a:latin typeface="Trebuchet MS"/>
              </a:rPr>
              <a:t>Terdapat dua  bentuk locality:</a:t>
            </a:r>
            <a:endParaRPr b="0" lang="en-US" sz="2600" spc="-1" strike="noStrike">
              <a:solidFill>
                <a:srgbClr val="000000"/>
              </a:solidFill>
              <a:latin typeface="Trebuchet MS"/>
            </a:endParaRPr>
          </a:p>
          <a:p>
            <a:pPr marL="274320" indent="-273960" algn="just">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Spatial locality : fenomena yang terjadi ketika sebuah address yang diberikan sudah direkomendasikan, ini lebih seperti ketika address yang dekat akan direkomendasikan dalam  periode waktu yang pendek.</a:t>
            </a:r>
            <a:endParaRPr b="0" lang="en-US" sz="2600" spc="-1" strike="noStrike">
              <a:solidFill>
                <a:srgbClr val="000000"/>
              </a:solidFill>
              <a:latin typeface="Trebuchet MS"/>
            </a:endParaRPr>
          </a:p>
          <a:p>
            <a:pPr algn="just">
              <a:lnSpc>
                <a:spcPct val="100000"/>
              </a:lnSpc>
              <a:spcBef>
                <a:spcPts val="601"/>
              </a:spcBef>
            </a:pPr>
            <a:endParaRPr b="0" lang="en-US" sz="2600" spc="-1" strike="noStrike">
              <a:solidFill>
                <a:srgbClr val="000000"/>
              </a:solidFill>
              <a:latin typeface="Trebuchet MS"/>
            </a:endParaRPr>
          </a:p>
          <a:p>
            <a:pPr marL="274320" indent="-273960" algn="just">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Temporal locality: fenomena yang terjadi ketika keterangan item memory telah direkomendasikan, ini seperti instruksi dalam program looping</a:t>
            </a:r>
            <a:endParaRPr b="0" lang="en-US" sz="2600" spc="-1" strike="noStrike">
              <a:solidFill>
                <a:srgbClr val="000000"/>
              </a:solidFill>
              <a:latin typeface="Trebuchet MS"/>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457200" y="320040"/>
            <a:ext cx="7238520" cy="1142640"/>
          </a:xfrm>
          <a:prstGeom prst="rect">
            <a:avLst/>
          </a:prstGeom>
          <a:noFill/>
          <a:ln>
            <a:noFill/>
          </a:ln>
        </p:spPr>
        <p:txBody>
          <a:bodyPr lIns="45720" rIns="45720" tIns="0" bIns="0" anchor="b">
            <a:normAutofit/>
          </a:bodyPr>
          <a:p>
            <a:pPr>
              <a:lnSpc>
                <a:spcPct val="100000"/>
              </a:lnSpc>
            </a:pPr>
            <a:r>
              <a:rPr b="1" lang="en-US" sz="3800" spc="-1" strike="noStrike" cap="all">
                <a:solidFill>
                  <a:srgbClr val="fdf2e8"/>
                </a:solidFill>
                <a:latin typeface="Trebuchet MS"/>
              </a:rPr>
              <a:t>Memory Hierarchy: </a:t>
            </a:r>
            <a:br/>
            <a:r>
              <a:rPr b="1" lang="en-US" sz="3800" spc="-1" strike="noStrike" cap="all">
                <a:solidFill>
                  <a:srgbClr val="fdf2e8"/>
                </a:solidFill>
                <a:latin typeface="Trebuchet MS"/>
              </a:rPr>
              <a:t>memory access time </a:t>
            </a:r>
            <a:endParaRPr b="0" lang="en-US" sz="3800" spc="-1" strike="noStrike">
              <a:solidFill>
                <a:srgbClr val="000000"/>
              </a:solidFill>
              <a:latin typeface="Trebuchet MS"/>
            </a:endParaRPr>
          </a:p>
        </p:txBody>
      </p:sp>
      <p:sp>
        <p:nvSpPr>
          <p:cNvPr id="161" name="TextShape 2"/>
          <p:cNvSpPr txBox="1"/>
          <p:nvPr/>
        </p:nvSpPr>
        <p:spPr>
          <a:xfrm>
            <a:off x="152280" y="1600200"/>
            <a:ext cx="8000640" cy="4952520"/>
          </a:xfrm>
          <a:prstGeom prst="rect">
            <a:avLst/>
          </a:prstGeom>
          <a:noFill/>
          <a:ln>
            <a:noFill/>
          </a:ln>
        </p:spPr>
        <p:txBody>
          <a:bodyPr lIns="90000" rIns="90000" tIns="45000" bIns="45000">
            <a:normAutofit/>
          </a:bodyPr>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Langkah kejadian diawali dari  permintaan </a:t>
            </a:r>
            <a:r>
              <a:rPr b="0" i="1" lang="en-US" sz="2600" spc="-1" strike="noStrike">
                <a:solidFill>
                  <a:srgbClr val="000000"/>
                </a:solidFill>
                <a:latin typeface="Trebuchet MS"/>
              </a:rPr>
              <a:t>processor</a:t>
            </a:r>
            <a:r>
              <a:rPr b="0" lang="en-US" sz="2600" spc="-1" strike="noStrike">
                <a:solidFill>
                  <a:srgbClr val="000000"/>
                </a:solidFill>
                <a:latin typeface="Trebuchet MS"/>
              </a:rPr>
              <a:t>.</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Pertama : akan dicari dari level pertama memory hirarki.</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Kemungkinan ditemukannya item yang diminta  di level pertama disebut </a:t>
            </a:r>
            <a:r>
              <a:rPr b="1" lang="en-US" sz="2600" spc="-1" strike="noStrike">
                <a:solidFill>
                  <a:srgbClr val="000000"/>
                </a:solidFill>
                <a:latin typeface="Trebuchet MS"/>
              </a:rPr>
              <a:t>hit</a:t>
            </a:r>
            <a:r>
              <a:rPr b="0" lang="en-US" sz="2600" spc="-1" strike="noStrike">
                <a:solidFill>
                  <a:srgbClr val="000000"/>
                </a:solidFill>
                <a:latin typeface="Trebuchet MS"/>
              </a:rPr>
              <a:t> ratio h1 </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Kemungkinan tidak ditemukannya item yang diminta  di level pertama disebut </a:t>
            </a:r>
            <a:r>
              <a:rPr b="1" lang="en-US" sz="2600" spc="-1" strike="noStrike">
                <a:solidFill>
                  <a:srgbClr val="000000"/>
                </a:solidFill>
                <a:latin typeface="Trebuchet MS"/>
              </a:rPr>
              <a:t>miss</a:t>
            </a:r>
            <a:r>
              <a:rPr b="0" lang="en-US" sz="2600" spc="-1" strike="noStrike">
                <a:solidFill>
                  <a:srgbClr val="000000"/>
                </a:solidFill>
                <a:latin typeface="Trebuchet MS"/>
              </a:rPr>
              <a:t> ratio (1-h1).</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Ketika item yang diminta tidak ditemukan (</a:t>
            </a:r>
            <a:r>
              <a:rPr b="0" i="1" lang="en-US" sz="2600" spc="-1" strike="noStrike">
                <a:solidFill>
                  <a:srgbClr val="000000"/>
                </a:solidFill>
                <a:latin typeface="Trebuchet MS"/>
              </a:rPr>
              <a:t>miss</a:t>
            </a:r>
            <a:r>
              <a:rPr b="0" lang="en-US" sz="2600" spc="-1" strike="noStrike">
                <a:solidFill>
                  <a:srgbClr val="000000"/>
                </a:solidFill>
                <a:latin typeface="Trebuchet MS"/>
              </a:rPr>
              <a:t>), maka pencarian akan dilanjutkan ke level berikutnya (level 2).</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Kemungkinan ditemukannya item yang diminta  di level pertama disebut </a:t>
            </a:r>
            <a:r>
              <a:rPr b="1" lang="en-US" sz="2600" spc="-1" strike="noStrike">
                <a:solidFill>
                  <a:srgbClr val="000000"/>
                </a:solidFill>
                <a:latin typeface="Trebuchet MS"/>
              </a:rPr>
              <a:t>hit</a:t>
            </a:r>
            <a:r>
              <a:rPr b="0" lang="en-US" sz="2600" spc="-1" strike="noStrike">
                <a:solidFill>
                  <a:srgbClr val="000000"/>
                </a:solidFill>
                <a:latin typeface="Trebuchet MS"/>
              </a:rPr>
              <a:t> ratio h2 </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Kemungkinan tidak ditemukannya item yang diminta  di level pertama disebut </a:t>
            </a:r>
            <a:r>
              <a:rPr b="1" lang="en-US" sz="2600" spc="-1" strike="noStrike">
                <a:solidFill>
                  <a:srgbClr val="000000"/>
                </a:solidFill>
                <a:latin typeface="Trebuchet MS"/>
              </a:rPr>
              <a:t>miss</a:t>
            </a:r>
            <a:r>
              <a:rPr b="0" lang="en-US" sz="2600" spc="-1" strike="noStrike">
                <a:solidFill>
                  <a:srgbClr val="000000"/>
                </a:solidFill>
                <a:latin typeface="Trebuchet MS"/>
              </a:rPr>
              <a:t> ratio (1-h2). </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Proses ini akan berulang sampai item yang diminta ditemukan dan dikirimkan ke </a:t>
            </a:r>
            <a:r>
              <a:rPr b="0" i="1" lang="en-US" sz="2600" spc="-1" strike="noStrike">
                <a:solidFill>
                  <a:srgbClr val="000000"/>
                </a:solidFill>
                <a:latin typeface="Trebuchet MS"/>
              </a:rPr>
              <a:t>processor</a:t>
            </a:r>
            <a:r>
              <a:rPr b="0" lang="en-US" sz="2600" spc="-1" strike="noStrike">
                <a:solidFill>
                  <a:srgbClr val="000000"/>
                </a:solidFill>
                <a:latin typeface="Trebuchet MS"/>
              </a:rPr>
              <a:t>. </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txBox="1"/>
          <p:nvPr/>
        </p:nvSpPr>
        <p:spPr>
          <a:xfrm>
            <a:off x="457200" y="320040"/>
            <a:ext cx="7238520" cy="1142640"/>
          </a:xfrm>
          <a:prstGeom prst="rect">
            <a:avLst/>
          </a:prstGeom>
          <a:noFill/>
          <a:ln>
            <a:noFill/>
          </a:ln>
        </p:spPr>
        <p:txBody>
          <a:bodyPr lIns="45720" rIns="45720" tIns="0" bIns="0" anchor="b">
            <a:normAutofit/>
          </a:bodyPr>
          <a:p>
            <a:pPr>
              <a:lnSpc>
                <a:spcPct val="100000"/>
              </a:lnSpc>
            </a:pPr>
            <a:r>
              <a:rPr b="1" lang="en-US" sz="3800" spc="-1" strike="noStrike" cap="all">
                <a:solidFill>
                  <a:srgbClr val="fdf2e8"/>
                </a:solidFill>
                <a:latin typeface="Trebuchet MS"/>
              </a:rPr>
              <a:t>Memory Hierarchy: </a:t>
            </a:r>
            <a:br/>
            <a:r>
              <a:rPr b="1" lang="en-US" sz="3800" spc="-1" strike="noStrike" cap="all">
                <a:solidFill>
                  <a:srgbClr val="fdf2e8"/>
                </a:solidFill>
                <a:latin typeface="Trebuchet MS"/>
              </a:rPr>
              <a:t>memory access time </a:t>
            </a:r>
            <a:endParaRPr b="0" lang="en-US" sz="3800" spc="-1" strike="noStrike">
              <a:solidFill>
                <a:srgbClr val="000000"/>
              </a:solidFill>
              <a:latin typeface="Trebuchet MS"/>
            </a:endParaRPr>
          </a:p>
        </p:txBody>
      </p:sp>
      <p:sp>
        <p:nvSpPr>
          <p:cNvPr id="163" name="TextShape 2"/>
          <p:cNvSpPr txBox="1"/>
          <p:nvPr/>
        </p:nvSpPr>
        <p:spPr>
          <a:xfrm>
            <a:off x="457200" y="1609560"/>
            <a:ext cx="7238520" cy="4845960"/>
          </a:xfrm>
          <a:prstGeom prst="rect">
            <a:avLst/>
          </a:prstGeom>
          <a:noFill/>
          <a:ln>
            <a:noFill/>
          </a:ln>
        </p:spPr>
        <p:txBody>
          <a:bodyPr lIns="90000" rIns="90000" tIns="45000" bIns="45000">
            <a:normAutofit/>
          </a:bodyPr>
          <a:p>
            <a:pPr>
              <a:lnSpc>
                <a:spcPct val="100000"/>
              </a:lnSpc>
              <a:spcBef>
                <a:spcPts val="601"/>
              </a:spcBef>
            </a:pPr>
            <a:r>
              <a:rPr b="0" lang="en-US" sz="2600" spc="-1" strike="noStrike">
                <a:solidFill>
                  <a:srgbClr val="000000"/>
                </a:solidFill>
                <a:latin typeface="Trebuchet MS"/>
              </a:rPr>
              <a:t>Memory hirarki terdiri dari 3 level, maka rata-rata dari memory access time:</a:t>
            </a:r>
            <a:endParaRPr b="0" lang="en-US" sz="2600" spc="-1" strike="noStrike">
              <a:solidFill>
                <a:srgbClr val="000000"/>
              </a:solidFill>
              <a:latin typeface="Trebuchet MS"/>
            </a:endParaRPr>
          </a:p>
          <a:p>
            <a:pPr>
              <a:lnSpc>
                <a:spcPct val="100000"/>
              </a:lnSpc>
              <a:spcBef>
                <a:spcPts val="601"/>
              </a:spcBef>
            </a:pPr>
            <a:r>
              <a:rPr b="0" lang="en-US" sz="2600" spc="-1" strike="noStrike">
                <a:solidFill>
                  <a:srgbClr val="000000"/>
                </a:solidFill>
                <a:latin typeface="Trebuchet MS"/>
              </a:rPr>
              <a:t>t</a:t>
            </a:r>
            <a:r>
              <a:rPr b="0" lang="en-US" sz="2600" spc="-1" strike="noStrike" baseline="-25000">
                <a:solidFill>
                  <a:srgbClr val="000000"/>
                </a:solidFill>
                <a:latin typeface="Trebuchet MS"/>
              </a:rPr>
              <a:t>av</a:t>
            </a:r>
            <a:r>
              <a:rPr b="0" lang="en-US" sz="2600" spc="-1" strike="noStrike">
                <a:solidFill>
                  <a:srgbClr val="000000"/>
                </a:solidFill>
                <a:latin typeface="Trebuchet MS"/>
              </a:rPr>
              <a:t> = h1*t1 +(1-h1).[t1+h2*t2+(1-h2).(t2+t3)]</a:t>
            </a:r>
            <a:endParaRPr b="0" lang="en-US" sz="2600" spc="-1" strike="noStrike">
              <a:solidFill>
                <a:srgbClr val="000000"/>
              </a:solidFill>
              <a:latin typeface="Trebuchet MS"/>
            </a:endParaRPr>
          </a:p>
          <a:p>
            <a:pPr>
              <a:lnSpc>
                <a:spcPct val="100000"/>
              </a:lnSpc>
              <a:spcBef>
                <a:spcPts val="601"/>
              </a:spcBef>
            </a:pPr>
            <a:r>
              <a:rPr b="0" lang="en-US" sz="2600" spc="-1" strike="noStrike">
                <a:solidFill>
                  <a:srgbClr val="000000"/>
                </a:solidFill>
                <a:latin typeface="Trebuchet MS"/>
              </a:rPr>
              <a:t>     </a:t>
            </a:r>
            <a:r>
              <a:rPr b="0" lang="en-US" sz="2600" spc="-1" strike="noStrike">
                <a:solidFill>
                  <a:srgbClr val="000000"/>
                </a:solidFill>
                <a:latin typeface="Trebuchet MS"/>
              </a:rPr>
              <a:t>= t1+ (1- h1)[t2+(1-h2)t3]</a:t>
            </a:r>
            <a:endParaRPr b="0" lang="en-US" sz="2600" spc="-1" strike="noStrike">
              <a:solidFill>
                <a:srgbClr val="000000"/>
              </a:solidFill>
              <a:latin typeface="Trebuchet MS"/>
            </a:endParaRPr>
          </a:p>
          <a:p>
            <a:pPr>
              <a:lnSpc>
                <a:spcPct val="100000"/>
              </a:lnSpc>
              <a:spcBef>
                <a:spcPts val="601"/>
              </a:spcBef>
            </a:pPr>
            <a:r>
              <a:rPr b="0" lang="en-US" sz="2600" spc="-1" strike="noStrike">
                <a:solidFill>
                  <a:srgbClr val="000000"/>
                </a:solidFill>
                <a:latin typeface="Trebuchet MS"/>
              </a:rPr>
              <a:t>Pada persamaan diatas: t1, t2, t3 merupakan access times dari ke 3 level.</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TIPE Memory Semikonduktor</a:t>
            </a:r>
            <a:endParaRPr b="0" lang="en-US" sz="3800" spc="-1" strike="noStrike">
              <a:solidFill>
                <a:srgbClr val="000000"/>
              </a:solidFill>
              <a:latin typeface="Trebuchet MS"/>
            </a:endParaRPr>
          </a:p>
        </p:txBody>
      </p:sp>
      <p:sp>
        <p:nvSpPr>
          <p:cNvPr id="165" name="CustomShape 2"/>
          <p:cNvSpPr/>
          <p:nvPr/>
        </p:nvSpPr>
        <p:spPr>
          <a:xfrm>
            <a:off x="1531800" y="1373040"/>
            <a:ext cx="4557240" cy="360"/>
          </a:xfrm>
          <a:prstGeom prst="rect">
            <a:avLst/>
          </a:prstGeom>
          <a:solidFill>
            <a:srgbClr val="ccffcc"/>
          </a:solidFill>
          <a:ln>
            <a:noFill/>
          </a:ln>
        </p:spPr>
        <p:style>
          <a:lnRef idx="0"/>
          <a:fillRef idx="0"/>
          <a:effectRef idx="0"/>
          <a:fontRef idx="minor"/>
        </p:style>
      </p:sp>
      <p:graphicFrame>
        <p:nvGraphicFramePr>
          <p:cNvPr id="166" name="Table 3"/>
          <p:cNvGraphicFramePr/>
          <p:nvPr/>
        </p:nvGraphicFramePr>
        <p:xfrm>
          <a:off x="533520" y="1600200"/>
          <a:ext cx="7094160" cy="4847760"/>
        </p:xfrm>
        <a:graphic>
          <a:graphicData uri="http://schemas.openxmlformats.org/drawingml/2006/table">
            <a:tbl>
              <a:tblPr/>
              <a:tblGrid>
                <a:gridCol w="1418400"/>
                <a:gridCol w="1418400"/>
                <a:gridCol w="1419840"/>
                <a:gridCol w="1418400"/>
                <a:gridCol w="1419120"/>
              </a:tblGrid>
              <a:tr h="538560">
                <a:tc>
                  <a:txBody>
                    <a:bodyPr lIns="90000" rIns="90000" tIns="46800" bIns="46800" anchor="ctr"/>
                    <a:p>
                      <a:pPr algn="ctr">
                        <a:lnSpc>
                          <a:spcPct val="100000"/>
                        </a:lnSpc>
                      </a:pPr>
                      <a:r>
                        <a:rPr b="1" lang="en-US" sz="1200" spc="-1" strike="noStrike">
                          <a:solidFill>
                            <a:srgbClr val="000000"/>
                          </a:solidFill>
                          <a:latin typeface="Times New Roman"/>
                        </a:rPr>
                        <a:t>Memory Type</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gn="ctr">
                        <a:lnSpc>
                          <a:spcPct val="100000"/>
                        </a:lnSpc>
                      </a:pPr>
                      <a:r>
                        <a:rPr b="1" lang="en-US" sz="1200" spc="-1" strike="noStrike">
                          <a:solidFill>
                            <a:srgbClr val="000000"/>
                          </a:solidFill>
                          <a:latin typeface="Times New Roman"/>
                        </a:rPr>
                        <a:t>Category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gn="ctr">
                        <a:lnSpc>
                          <a:spcPct val="100000"/>
                        </a:lnSpc>
                      </a:pPr>
                      <a:r>
                        <a:rPr b="1" lang="en-US" sz="1200" spc="-1" strike="noStrike">
                          <a:solidFill>
                            <a:srgbClr val="000000"/>
                          </a:solidFill>
                          <a:latin typeface="Times New Roman"/>
                        </a:rPr>
                        <a:t>Erasure</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gn="ctr">
                        <a:lnSpc>
                          <a:spcPct val="100000"/>
                        </a:lnSpc>
                      </a:pPr>
                      <a:r>
                        <a:rPr b="1" lang="en-US" sz="1200" spc="-1" strike="noStrike">
                          <a:solidFill>
                            <a:srgbClr val="000000"/>
                          </a:solidFill>
                          <a:latin typeface="Times New Roman"/>
                        </a:rPr>
                        <a:t>Write Mechanism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gn="ctr">
                        <a:lnSpc>
                          <a:spcPct val="100000"/>
                        </a:lnSpc>
                      </a:pPr>
                      <a:r>
                        <a:rPr b="1" lang="en-US" sz="1200" spc="-1" strike="noStrike">
                          <a:solidFill>
                            <a:srgbClr val="000000"/>
                          </a:solidFill>
                          <a:latin typeface="Times New Roman"/>
                        </a:rPr>
                        <a:t>Volatility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r>
              <a:tr h="753840">
                <a:tc>
                  <a:txBody>
                    <a:bodyPr lIns="90000" rIns="90000" tIns="46800" bIns="46800" anchor="ctr"/>
                    <a:p>
                      <a:pPr>
                        <a:lnSpc>
                          <a:spcPct val="100000"/>
                        </a:lnSpc>
                      </a:pPr>
                      <a:r>
                        <a:rPr b="0" lang="en-US" sz="1200" spc="-1" strike="noStrike">
                          <a:solidFill>
                            <a:srgbClr val="000000"/>
                          </a:solidFill>
                          <a:latin typeface="Times New Roman"/>
                        </a:rPr>
                        <a:t>Random-access </a:t>
                      </a:r>
                      <a:br/>
                      <a:r>
                        <a:rPr b="0" lang="en-US" sz="1200" spc="-1" strike="noStrike">
                          <a:solidFill>
                            <a:srgbClr val="000000"/>
                          </a:solidFill>
                          <a:latin typeface="Times New Roman"/>
                        </a:rPr>
                        <a:t>memory (RAM)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nSpc>
                          <a:spcPct val="100000"/>
                        </a:lnSpc>
                      </a:pPr>
                      <a:r>
                        <a:rPr b="0" lang="en-US" sz="1200" spc="-1" strike="noStrike">
                          <a:solidFill>
                            <a:srgbClr val="000000"/>
                          </a:solidFill>
                          <a:latin typeface="Times New Roman"/>
                        </a:rPr>
                        <a:t>Read-write memory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nSpc>
                          <a:spcPct val="100000"/>
                        </a:lnSpc>
                      </a:pPr>
                      <a:r>
                        <a:rPr b="0" lang="en-US" sz="1200" spc="-1" strike="noStrike">
                          <a:solidFill>
                            <a:srgbClr val="000000"/>
                          </a:solidFill>
                          <a:latin typeface="Times New Roman"/>
                        </a:rPr>
                        <a:t>Electrically, byte-level</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nSpc>
                          <a:spcPct val="100000"/>
                        </a:lnSpc>
                      </a:pPr>
                      <a:r>
                        <a:rPr b="0" lang="en-US" sz="1200" spc="-1" strike="noStrike">
                          <a:solidFill>
                            <a:srgbClr val="000000"/>
                          </a:solidFill>
                          <a:latin typeface="Times New Roman"/>
                        </a:rPr>
                        <a:t>Electrically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gn="ctr">
                        <a:lnSpc>
                          <a:spcPct val="100000"/>
                        </a:lnSpc>
                      </a:pPr>
                      <a:r>
                        <a:rPr b="0" lang="en-US" sz="1200" spc="-1" strike="noStrike">
                          <a:solidFill>
                            <a:srgbClr val="000000"/>
                          </a:solidFill>
                          <a:latin typeface="Times New Roman"/>
                        </a:rPr>
                        <a:t>Volatile</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r>
              <a:tr h="753840">
                <a:tc>
                  <a:txBody>
                    <a:bodyPr lIns="90000" rIns="90000" tIns="46800" bIns="46800" anchor="ctr"/>
                    <a:p>
                      <a:pPr>
                        <a:lnSpc>
                          <a:spcPct val="100000"/>
                        </a:lnSpc>
                      </a:pPr>
                      <a:r>
                        <a:rPr b="0" lang="en-US" sz="1200" spc="-1" strike="noStrike">
                          <a:solidFill>
                            <a:srgbClr val="000000"/>
                          </a:solidFill>
                          <a:latin typeface="Times New Roman"/>
                        </a:rPr>
                        <a:t>Read-only </a:t>
                      </a:r>
                      <a:br/>
                      <a:r>
                        <a:rPr b="0" lang="en-US" sz="1200" spc="-1" strike="noStrike">
                          <a:solidFill>
                            <a:srgbClr val="000000"/>
                          </a:solidFill>
                          <a:latin typeface="Times New Roman"/>
                        </a:rPr>
                        <a:t>memory (ROM)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rowSpan="2">
                  <a:txBody>
                    <a:bodyPr lIns="90000" rIns="90000" tIns="46800" bIns="46800" anchor="ctr"/>
                    <a:p>
                      <a:pPr>
                        <a:lnSpc>
                          <a:spcPct val="100000"/>
                        </a:lnSpc>
                      </a:pPr>
                      <a:r>
                        <a:rPr b="0" lang="en-US" sz="1200" spc="-1" strike="noStrike">
                          <a:solidFill>
                            <a:srgbClr val="000000"/>
                          </a:solidFill>
                          <a:latin typeface="Times New Roman"/>
                        </a:rPr>
                        <a:t>Read-only memory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rowSpan="2">
                  <a:txBody>
                    <a:bodyPr lIns="90000" rIns="90000" tIns="46800" bIns="46800" anchor="ctr"/>
                    <a:p>
                      <a:pPr>
                        <a:lnSpc>
                          <a:spcPct val="100000"/>
                        </a:lnSpc>
                      </a:pPr>
                      <a:r>
                        <a:rPr b="0" lang="en-US" sz="1200" spc="-1" strike="noStrike">
                          <a:solidFill>
                            <a:srgbClr val="000000"/>
                          </a:solidFill>
                          <a:latin typeface="Times New Roman"/>
                        </a:rPr>
                        <a:t>Not possible</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nSpc>
                          <a:spcPct val="100000"/>
                        </a:lnSpc>
                      </a:pPr>
                      <a:r>
                        <a:rPr b="0" lang="en-US" sz="1200" spc="-1" strike="noStrike">
                          <a:solidFill>
                            <a:srgbClr val="000000"/>
                          </a:solidFill>
                          <a:latin typeface="Times New Roman"/>
                        </a:rPr>
                        <a:t>Masks</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rowSpan="5">
                  <a:txBody>
                    <a:bodyPr lIns="90000" rIns="90000" tIns="46800" bIns="46800" anchor="ctr"/>
                    <a:p>
                      <a:pPr>
                        <a:lnSpc>
                          <a:spcPct val="100000"/>
                        </a:lnSpc>
                      </a:pPr>
                      <a:r>
                        <a:rPr b="0" lang="en-US" sz="1200" spc="-1" strike="noStrike">
                          <a:solidFill>
                            <a:srgbClr val="000000"/>
                          </a:solidFill>
                          <a:latin typeface="Times New Roman"/>
                        </a:rPr>
                        <a:t>Nonvolatile</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r>
              <a:tr h="538560">
                <a:tc>
                  <a:txBody>
                    <a:bodyPr lIns="90000" rIns="90000" tIns="46800" bIns="46800" anchor="ctr"/>
                    <a:p>
                      <a:pPr>
                        <a:lnSpc>
                          <a:spcPct val="100000"/>
                        </a:lnSpc>
                      </a:pPr>
                      <a:r>
                        <a:rPr b="0" lang="en-US" sz="1200" spc="-1" strike="noStrike">
                          <a:solidFill>
                            <a:srgbClr val="000000"/>
                          </a:solidFill>
                          <a:latin typeface="Times New Roman"/>
                        </a:rPr>
                        <a:t>Programmable </a:t>
                      </a:r>
                      <a:br/>
                      <a:r>
                        <a:rPr b="0" lang="en-US" sz="1200" spc="-1" strike="noStrike">
                          <a:solidFill>
                            <a:srgbClr val="000000"/>
                          </a:solidFill>
                          <a:latin typeface="Times New Roman"/>
                        </a:rPr>
                        <a:t>ROM (PROM)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vMerge="1">
                  <a:tcPr>
                    <a:solidFill>
                      <a:srgbClr val="729fcf"/>
                    </a:solidFill>
                  </a:tcPr>
                </a:tc>
                <a:tc rowSpan="4">
                  <a:txBody>
                    <a:bodyPr lIns="90000" rIns="90000" tIns="46800" bIns="46800" anchor="ctr"/>
                    <a:p>
                      <a:pPr>
                        <a:lnSpc>
                          <a:spcPct val="100000"/>
                        </a:lnSpc>
                      </a:pPr>
                      <a:r>
                        <a:rPr b="0" lang="en-US" sz="1200" spc="-1" strike="noStrike">
                          <a:solidFill>
                            <a:srgbClr val="000000"/>
                          </a:solidFill>
                          <a:latin typeface="Times New Roman"/>
                        </a:rPr>
                        <a:t>Electrically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r>
              <a:tr h="753840">
                <a:tc>
                  <a:txBody>
                    <a:bodyPr lIns="90000" rIns="90000" tIns="46800" bIns="46800" anchor="ctr"/>
                    <a:p>
                      <a:pPr>
                        <a:lnSpc>
                          <a:spcPct val="100000"/>
                        </a:lnSpc>
                      </a:pPr>
                      <a:r>
                        <a:rPr b="0" lang="en-US" sz="1200" spc="-1" strike="noStrike">
                          <a:solidFill>
                            <a:srgbClr val="000000"/>
                          </a:solidFill>
                          <a:latin typeface="Times New Roman"/>
                        </a:rPr>
                        <a:t>Erasable PROM </a:t>
                      </a:r>
                      <a:br/>
                      <a:r>
                        <a:rPr b="0" lang="en-US" sz="1200" spc="-1" strike="noStrike">
                          <a:solidFill>
                            <a:srgbClr val="000000"/>
                          </a:solidFill>
                          <a:latin typeface="Times New Roman"/>
                        </a:rPr>
                        <a:t>(EPROM)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rowSpan="3">
                  <a:txBody>
                    <a:bodyPr lIns="90000" rIns="90000" tIns="46800" bIns="46800" anchor="ctr"/>
                    <a:p>
                      <a:pPr>
                        <a:lnSpc>
                          <a:spcPct val="100000"/>
                        </a:lnSpc>
                      </a:pPr>
                      <a:r>
                        <a:rPr b="0" lang="en-US" sz="1200" spc="-1" strike="noStrike">
                          <a:solidFill>
                            <a:srgbClr val="000000"/>
                          </a:solidFill>
                          <a:latin typeface="Times New Roman"/>
                        </a:rPr>
                        <a:t>Read-mostly memory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a:txBody>
                    <a:bodyPr lIns="90000" rIns="90000" tIns="46800" bIns="46800" anchor="ctr"/>
                    <a:p>
                      <a:pPr>
                        <a:lnSpc>
                          <a:spcPct val="100000"/>
                        </a:lnSpc>
                      </a:pPr>
                      <a:r>
                        <a:rPr b="0" lang="en-US" sz="1200" spc="-1" strike="noStrike">
                          <a:solidFill>
                            <a:srgbClr val="000000"/>
                          </a:solidFill>
                          <a:latin typeface="Times New Roman"/>
                        </a:rPr>
                        <a:t>UV light, chip-level</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vMerge="1">
                  <a:tcPr>
                    <a:solidFill>
                      <a:srgbClr val="729fcf"/>
                    </a:solidFill>
                  </a:tcPr>
                </a:tc>
              </a:tr>
              <a:tr h="969120">
                <a:tc>
                  <a:txBody>
                    <a:bodyPr lIns="90000" rIns="90000" tIns="46800" bIns="46800" anchor="ctr"/>
                    <a:p>
                      <a:pPr>
                        <a:lnSpc>
                          <a:spcPct val="100000"/>
                        </a:lnSpc>
                      </a:pPr>
                      <a:r>
                        <a:rPr b="0" lang="en-US" sz="1200" spc="-1" strike="noStrike">
                          <a:solidFill>
                            <a:srgbClr val="000000"/>
                          </a:solidFill>
                          <a:latin typeface="Times New Roman"/>
                        </a:rPr>
                        <a:t>Electrically Erasable PROM (EEPROM)</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a:txBody>
                    <a:bodyPr lIns="90000" rIns="90000" tIns="46800" bIns="46800" anchor="ctr"/>
                    <a:p>
                      <a:pPr>
                        <a:lnSpc>
                          <a:spcPct val="100000"/>
                        </a:lnSpc>
                      </a:pPr>
                      <a:r>
                        <a:rPr b="0" lang="en-US" sz="1200" spc="-1" strike="noStrike">
                          <a:solidFill>
                            <a:srgbClr val="000000"/>
                          </a:solidFill>
                          <a:latin typeface="Times New Roman"/>
                        </a:rPr>
                        <a:t>Electrically, byte-level</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vMerge="1">
                  <a:tcPr>
                    <a:solidFill>
                      <a:srgbClr val="729fcf"/>
                    </a:solidFill>
                  </a:tcPr>
                </a:tc>
              </a:tr>
              <a:tr h="540000">
                <a:tc>
                  <a:txBody>
                    <a:bodyPr lIns="90000" rIns="90000" tIns="46800" bIns="46800" anchor="ctr"/>
                    <a:p>
                      <a:pPr>
                        <a:lnSpc>
                          <a:spcPct val="100000"/>
                        </a:lnSpc>
                      </a:pPr>
                      <a:r>
                        <a:rPr b="0" lang="en-US" sz="1200" spc="-1" strike="noStrike">
                          <a:solidFill>
                            <a:srgbClr val="000000"/>
                          </a:solidFill>
                          <a:latin typeface="Times New Roman"/>
                        </a:rPr>
                        <a:t>Flash memory</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a:txBody>
                    <a:bodyPr lIns="90000" rIns="90000" tIns="46800" bIns="46800" anchor="ctr"/>
                    <a:p>
                      <a:pPr>
                        <a:lnSpc>
                          <a:spcPct val="100000"/>
                        </a:lnSpc>
                      </a:pPr>
                      <a:r>
                        <a:rPr b="0" lang="en-US" sz="1200" spc="-1" strike="noStrike">
                          <a:solidFill>
                            <a:srgbClr val="000000"/>
                          </a:solidFill>
                          <a:latin typeface="Times New Roman"/>
                        </a:rPr>
                        <a:t>Electrically, block-level</a:t>
                      </a:r>
                      <a:endParaRPr b="0" lang="en-US" sz="1200" spc="-1" strike="noStrike">
                        <a:latin typeface="Arial"/>
                      </a:endParaRPr>
                    </a:p>
                  </a:txBody>
                  <a:tcPr marL="90000" marR="90000">
                    <a:lnL w="12240">
                      <a:solidFill>
                        <a:srgbClr val="000000"/>
                      </a:solidFill>
                    </a:lnL>
                    <a:lnR w="12240">
                      <a:solidFill>
                        <a:srgbClr val="000000"/>
                      </a:solidFill>
                    </a:lnR>
                    <a:lnT w="12240">
                      <a:solidFill>
                        <a:srgbClr val="000000"/>
                      </a:solidFill>
                    </a:lnT>
                    <a:lnB w="12240">
                      <a:solidFill>
                        <a:srgbClr val="000000"/>
                      </a:solidFill>
                    </a:lnB>
                    <a:solidFill>
                      <a:srgbClr val="ffffff"/>
                    </a:solidFill>
                  </a:tcPr>
                </a:tc>
                <a:tc vMerge="1">
                  <a:tcPr>
                    <a:solidFill>
                      <a:srgbClr val="729fcf"/>
                    </a:solidFill>
                  </a:tcPr>
                </a:tc>
                <a:tc vMerge="1">
                  <a:tcPr>
                    <a:solidFill>
                      <a:srgbClr val="729fcf"/>
                    </a:solidFill>
                  </a:tcPr>
                </a:tc>
              </a:tr>
            </a:tbl>
          </a:graphicData>
        </a:graphic>
      </p:graphicFrame>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CustomShape 1"/>
          <p:cNvSpPr/>
          <p:nvPr/>
        </p:nvSpPr>
        <p:spPr>
          <a:xfrm>
            <a:off x="457200" y="1600200"/>
            <a:ext cx="7467120" cy="2223360"/>
          </a:xfrm>
          <a:prstGeom prst="rect">
            <a:avLst/>
          </a:prstGeom>
          <a:noFill/>
          <a:ln w="9360">
            <a:noFill/>
          </a:ln>
        </p:spPr>
        <p:style>
          <a:lnRef idx="0"/>
          <a:fillRef idx="0"/>
          <a:effectRef idx="0"/>
          <a:fontRef idx="minor"/>
        </p:style>
        <p:txBody>
          <a:bodyPr lIns="90000" rIns="90000" tIns="45000" bIns="45000"/>
          <a:p>
            <a:pPr marL="343080" indent="-342720">
              <a:lnSpc>
                <a:spcPct val="100000"/>
              </a:lnSpc>
            </a:pPr>
            <a:r>
              <a:rPr b="1" lang="en-US" sz="2800" spc="-1" strike="noStrike">
                <a:solidFill>
                  <a:srgbClr val="000000"/>
                </a:solidFill>
                <a:latin typeface="Trebuchet MS"/>
              </a:rPr>
              <a:t>RAM</a:t>
            </a:r>
            <a:r>
              <a:rPr b="0" lang="en-US" sz="2800" spc="-1" strike="noStrike">
                <a:solidFill>
                  <a:srgbClr val="000000"/>
                </a:solidFill>
                <a:latin typeface="Trebuchet MS"/>
              </a:rPr>
              <a:t> </a:t>
            </a:r>
            <a:r>
              <a:rPr b="1" lang="en-US" sz="2800" spc="-1" strike="noStrike">
                <a:solidFill>
                  <a:srgbClr val="000000"/>
                </a:solidFill>
                <a:latin typeface="Trebuchet MS"/>
              </a:rPr>
              <a:t>Terbagi 2 :</a:t>
            </a:r>
            <a:endParaRPr b="0" lang="en-US" sz="2800" spc="-1" strike="noStrike">
              <a:latin typeface="Arial"/>
            </a:endParaRPr>
          </a:p>
          <a:p>
            <a:pPr marL="343080" indent="-342720">
              <a:lnSpc>
                <a:spcPct val="100000"/>
              </a:lnSpc>
            </a:pPr>
            <a:endParaRPr b="0" lang="en-US" sz="2800" spc="-1" strike="noStrike">
              <a:latin typeface="Arial"/>
            </a:endParaRPr>
          </a:p>
          <a:p>
            <a:pPr marL="343080" indent="-342720">
              <a:lnSpc>
                <a:spcPct val="100000"/>
              </a:lnSpc>
              <a:buClr>
                <a:srgbClr val="000000"/>
              </a:buClr>
              <a:buFont typeface="StarSymbol"/>
              <a:buAutoNum type="arabicPeriod"/>
            </a:pPr>
            <a:r>
              <a:rPr b="1" lang="en-US" sz="2800" spc="-1" strike="noStrike">
                <a:solidFill>
                  <a:srgbClr val="000000"/>
                </a:solidFill>
                <a:latin typeface="Trebuchet MS"/>
              </a:rPr>
              <a:t>RAM Statis</a:t>
            </a:r>
            <a:endParaRPr b="0" lang="en-US" sz="2800" spc="-1" strike="noStrike">
              <a:latin typeface="Arial"/>
            </a:endParaRPr>
          </a:p>
          <a:p>
            <a:pPr>
              <a:lnSpc>
                <a:spcPct val="100000"/>
              </a:lnSpc>
            </a:pPr>
            <a:endParaRPr b="0" lang="en-US" sz="2800" spc="-1" strike="noStrike">
              <a:latin typeface="Arial"/>
            </a:endParaRPr>
          </a:p>
          <a:p>
            <a:pPr marL="343080" indent="-342720">
              <a:lnSpc>
                <a:spcPct val="100000"/>
              </a:lnSpc>
            </a:pPr>
            <a:r>
              <a:rPr b="1" lang="en-US" sz="2800" spc="-1" strike="noStrike">
                <a:solidFill>
                  <a:srgbClr val="000000"/>
                </a:solidFill>
                <a:latin typeface="Trebuchet MS"/>
              </a:rPr>
              <a:t>2. RAM Dinamis</a:t>
            </a:r>
            <a:r>
              <a:rPr b="0" lang="en-US" sz="2800" spc="-1" strike="noStrike">
                <a:solidFill>
                  <a:srgbClr val="000000"/>
                </a:solidFill>
                <a:latin typeface="Trebuchet MS"/>
              </a:rPr>
              <a:t> </a:t>
            </a:r>
            <a:endParaRPr b="0" lang="en-US" sz="2800" spc="-1" strike="noStrike">
              <a:latin typeface="Arial"/>
            </a:endParaRPr>
          </a:p>
        </p:txBody>
      </p:sp>
      <p:sp>
        <p:nvSpPr>
          <p:cNvPr id="168" name="TextShape 2"/>
          <p:cNvSpPr txBox="1"/>
          <p:nvPr/>
        </p:nvSpPr>
        <p:spPr>
          <a:xfrm>
            <a:off x="457200" y="320040"/>
            <a:ext cx="7848360" cy="1203480"/>
          </a:xfrm>
          <a:prstGeom prst="rect">
            <a:avLst/>
          </a:prstGeom>
          <a:noFill/>
          <a:ln>
            <a:noFill/>
          </a:ln>
        </p:spPr>
        <p:txBody>
          <a:bodyPr lIns="45720" rIns="45720" tIns="0" bIns="0" anchor="b"/>
          <a:p>
            <a:pPr>
              <a:lnSpc>
                <a:spcPct val="100000"/>
              </a:lnSpc>
            </a:pPr>
            <a:r>
              <a:rPr b="1" lang="en-US" sz="2600" spc="-1" strike="noStrike" cap="all">
                <a:solidFill>
                  <a:srgbClr val="fdf2e8"/>
                </a:solidFill>
                <a:latin typeface="Trebuchet MS"/>
              </a:rPr>
              <a:t>Jenis memori semi konduktor Random Access Memori</a:t>
            </a:r>
            <a:endParaRPr b="0" lang="en-US" sz="2600" spc="-1" strike="noStrike">
              <a:solidFill>
                <a:srgbClr val="000000"/>
              </a:solidFill>
              <a:latin typeface="Trebuchet MS"/>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CustomShape 1"/>
          <p:cNvSpPr/>
          <p:nvPr/>
        </p:nvSpPr>
        <p:spPr>
          <a:xfrm>
            <a:off x="609480" y="1676520"/>
            <a:ext cx="7543440" cy="3138120"/>
          </a:xfrm>
          <a:prstGeom prst="rect">
            <a:avLst/>
          </a:prstGeom>
          <a:solidFill>
            <a:schemeClr val="bg1"/>
          </a:solidFill>
          <a:ln w="9360">
            <a:noFill/>
          </a:ln>
          <a:effectLst>
            <a:outerShdw algn="ctr" dir="2700000" dist="107763" rotWithShape="0">
              <a:schemeClr val="bg2">
                <a:alpha val="50000"/>
              </a:schemeClr>
            </a:outerShdw>
          </a:effectLst>
        </p:spPr>
        <p:style>
          <a:lnRef idx="0"/>
          <a:fillRef idx="0"/>
          <a:effectRef idx="0"/>
          <a:fontRef idx="minor"/>
        </p:style>
        <p:txBody>
          <a:bodyPr lIns="90000" rIns="90000" tIns="45000" bIns="45000"/>
          <a:p>
            <a:pPr algn="ctr">
              <a:lnSpc>
                <a:spcPct val="100000"/>
              </a:lnSpc>
            </a:pPr>
            <a:r>
              <a:rPr b="1" lang="en-US" sz="2800" spc="-1" strike="noStrike">
                <a:solidFill>
                  <a:srgbClr val="000000"/>
                </a:solidFill>
                <a:latin typeface="Arial"/>
              </a:rPr>
              <a:t>RAM Statis</a:t>
            </a:r>
            <a:endParaRPr b="0" lang="en-US" sz="2800" spc="-1" strike="noStrike">
              <a:latin typeface="Arial"/>
            </a:endParaRPr>
          </a:p>
          <a:p>
            <a:pPr marL="392040" indent="-391680" algn="just">
              <a:lnSpc>
                <a:spcPct val="100000"/>
              </a:lnSpc>
            </a:pPr>
            <a:endParaRPr b="0" lang="en-US" sz="2800" spc="-1" strike="noStrike">
              <a:latin typeface="Arial"/>
            </a:endParaRPr>
          </a:p>
          <a:p>
            <a:pPr lvl="1" marL="528480" indent="-528120" algn="just">
              <a:lnSpc>
                <a:spcPct val="100000"/>
              </a:lnSpc>
              <a:buClr>
                <a:srgbClr val="000000"/>
              </a:buClr>
              <a:buFont typeface="Arial"/>
              <a:buChar char="•"/>
            </a:pPr>
            <a:r>
              <a:rPr b="0" lang="en-US" sz="2400" spc="-1" strike="noStrike">
                <a:solidFill>
                  <a:srgbClr val="000000"/>
                </a:solidFill>
                <a:latin typeface="Arial"/>
              </a:rPr>
              <a:t>Nilai nilai biner di simpan dengan menggunakan konfigurasi gate logic flip-flop tradisional.</a:t>
            </a:r>
            <a:endParaRPr b="0" lang="en-US" sz="2400" spc="-1" strike="noStrike">
              <a:latin typeface="Arial"/>
            </a:endParaRPr>
          </a:p>
          <a:p>
            <a:pPr algn="just">
              <a:lnSpc>
                <a:spcPct val="100000"/>
              </a:lnSpc>
            </a:pPr>
            <a:endParaRPr b="0" lang="en-US" sz="2400" spc="-1" strike="noStrike">
              <a:latin typeface="Arial"/>
            </a:endParaRPr>
          </a:p>
          <a:p>
            <a:pPr lvl="1" marL="528480" indent="-528120" algn="just">
              <a:lnSpc>
                <a:spcPct val="100000"/>
              </a:lnSpc>
              <a:buClr>
                <a:srgbClr val="000000"/>
              </a:buClr>
              <a:buFont typeface="Arial"/>
              <a:buChar char="•"/>
            </a:pPr>
            <a:r>
              <a:rPr b="0" lang="en-US" sz="2400" spc="-1" strike="noStrike">
                <a:solidFill>
                  <a:srgbClr val="000000"/>
                </a:solidFill>
                <a:latin typeface="Arial"/>
              </a:rPr>
              <a:t>Ram statis akan menampung data sepanjang daya listrik di sediakan  untuknya </a:t>
            </a:r>
            <a:endParaRPr b="0" lang="en-US" sz="2400" spc="-1" strike="noStrike">
              <a:latin typeface="Arial"/>
            </a:endParaRPr>
          </a:p>
          <a:p>
            <a:pPr marL="1035000" indent="-528120" algn="just">
              <a:lnSpc>
                <a:spcPct val="100000"/>
              </a:lnSpc>
            </a:pPr>
            <a:endParaRPr b="0" lang="en-US" sz="2400" spc="-1" strike="noStrike">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228600" y="1219320"/>
            <a:ext cx="7543440" cy="4647960"/>
          </a:xfrm>
          <a:prstGeom prst="rect">
            <a:avLst/>
          </a:prstGeom>
          <a:solidFill>
            <a:srgbClr val="ffffff"/>
          </a:solidFill>
          <a:ln>
            <a:noFill/>
          </a:ln>
        </p:spPr>
        <p:txBody>
          <a:bodyPr lIns="90000" rIns="90000" tIns="45000" bIns="45000"/>
          <a:p>
            <a:pPr marL="274320" indent="-2880" algn="ctr">
              <a:lnSpc>
                <a:spcPct val="100000"/>
              </a:lnSpc>
              <a:spcBef>
                <a:spcPts val="601"/>
              </a:spcBef>
            </a:pPr>
            <a:r>
              <a:rPr b="1" lang="en-US" sz="2600" spc="-1" strike="noStrike">
                <a:solidFill>
                  <a:srgbClr val="000000"/>
                </a:solidFill>
                <a:latin typeface="Trebuchet MS"/>
              </a:rPr>
              <a:t>RAM Dinamis</a:t>
            </a:r>
            <a:endParaRPr b="0" lang="en-US" sz="2600" spc="-1" strike="noStrike">
              <a:solidFill>
                <a:srgbClr val="000000"/>
              </a:solidFill>
              <a:latin typeface="Trebuchet MS"/>
            </a:endParaRPr>
          </a:p>
          <a:p>
            <a:pPr marL="274320" indent="-273960">
              <a:lnSpc>
                <a:spcPct val="100000"/>
              </a:lnSpc>
              <a:spcBef>
                <a:spcPts val="601"/>
              </a:spcBef>
            </a:pP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Disusun oleh sel-sel yang menyimpan data sebagai muatan listrik pada kapasitor </a:t>
            </a:r>
            <a:endParaRPr b="0" lang="en-US" sz="2300" spc="-1" strike="noStrike">
              <a:solidFill>
                <a:srgbClr val="000000"/>
              </a:solidFill>
              <a:latin typeface="Trebuchet MS"/>
            </a:endParaRPr>
          </a:p>
          <a:p>
            <a:endParaRPr b="0" lang="en-US" sz="2300" spc="-1" strike="noStrike">
              <a:solidFill>
                <a:srgbClr val="000000"/>
              </a:solidFill>
              <a:latin typeface="Trebuchet MS"/>
            </a:endParaRPr>
          </a:p>
          <a:p>
            <a:pPr lvl="1" marL="521280" indent="-228240" algn="just">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Keberadaan  dan ketidakberadaan pada kapasitor di interpretasikan sebagai bilangan 1 atau 0, kerena kapasitor memiliki kecenderungan alami untuk mengosongkan muatan, maka RAM dinamis memerlukan pengisian muatan </a:t>
            </a:r>
            <a:endParaRPr b="0" lang="en-US" sz="2300" spc="-1" strike="noStrike">
              <a:solidFill>
                <a:srgbClr val="000000"/>
              </a:solidFill>
              <a:latin typeface="Trebuchet MS"/>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1" name="Picture 4" descr=""/>
          <p:cNvPicPr/>
          <p:nvPr/>
        </p:nvPicPr>
        <p:blipFill>
          <a:blip r:embed="rId1"/>
          <a:stretch/>
        </p:blipFill>
        <p:spPr>
          <a:xfrm>
            <a:off x="609480" y="1752480"/>
            <a:ext cx="7454160" cy="3962160"/>
          </a:xfrm>
          <a:prstGeom prst="rect">
            <a:avLst/>
          </a:prstGeom>
          <a:ln w="9360">
            <a:noFill/>
          </a:ln>
        </p:spPr>
      </p:pic>
      <p:sp>
        <p:nvSpPr>
          <p:cNvPr id="172" name="CustomShape 1"/>
          <p:cNvSpPr/>
          <p:nvPr/>
        </p:nvSpPr>
        <p:spPr>
          <a:xfrm>
            <a:off x="2747880" y="268200"/>
            <a:ext cx="3282480" cy="639000"/>
          </a:xfrm>
          <a:prstGeom prst="rect">
            <a:avLst/>
          </a:prstGeom>
          <a:noFill/>
          <a:ln>
            <a:noFill/>
          </a:ln>
        </p:spPr>
        <p:style>
          <a:lnRef idx="0"/>
          <a:fillRef idx="0"/>
          <a:effectRef idx="0"/>
          <a:fontRef idx="minor"/>
        </p:style>
        <p:txBody>
          <a:bodyPr wrap="none" lIns="90000" rIns="90000" tIns="45000" bIns="45000"/>
          <a:p>
            <a:pPr>
              <a:lnSpc>
                <a:spcPct val="100000"/>
              </a:lnSpc>
            </a:pPr>
            <a:r>
              <a:rPr b="1" lang="en-US" sz="3600" spc="-1" strike="noStrike">
                <a:solidFill>
                  <a:srgbClr val="ffffff"/>
                </a:solidFill>
                <a:latin typeface="Trebuchet MS"/>
              </a:rPr>
              <a:t>SRAM Vs DRAM</a:t>
            </a:r>
            <a:endParaRPr b="0" lang="en-US" sz="3600" spc="-1" strike="noStrike">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457200" y="1295280"/>
            <a:ext cx="7848360" cy="4647960"/>
          </a:xfrm>
          <a:prstGeom prst="rect">
            <a:avLst/>
          </a:prstGeom>
          <a:noFill/>
          <a:ln>
            <a:noFill/>
          </a:ln>
        </p:spPr>
        <p:txBody>
          <a:bodyPr lIns="90000" rIns="90000" tIns="45000" bIns="45000"/>
          <a:p>
            <a:pPr algn="ctr">
              <a:lnSpc>
                <a:spcPct val="90000"/>
              </a:lnSpc>
              <a:spcBef>
                <a:spcPts val="601"/>
              </a:spcBef>
            </a:pPr>
            <a:r>
              <a:rPr b="1" lang="en-US" sz="2600" spc="-1" strike="noStrike">
                <a:solidFill>
                  <a:srgbClr val="000000"/>
                </a:solidFill>
                <a:latin typeface="Trebuchet MS"/>
              </a:rPr>
              <a:t>ROM</a:t>
            </a:r>
            <a:endParaRPr b="0" lang="en-US" sz="2600" spc="-1" strike="noStrike">
              <a:solidFill>
                <a:srgbClr val="000000"/>
              </a:solidFill>
              <a:latin typeface="Trebuchet MS"/>
            </a:endParaRPr>
          </a:p>
          <a:p>
            <a:pPr>
              <a:lnSpc>
                <a:spcPct val="90000"/>
              </a:lnSpc>
              <a:spcBef>
                <a:spcPts val="601"/>
              </a:spcBef>
            </a:pPr>
            <a:endParaRPr b="0" lang="en-US" sz="2600" spc="-1" strike="noStrike">
              <a:solidFill>
                <a:srgbClr val="000000"/>
              </a:solidFill>
              <a:latin typeface="Trebuchet MS"/>
            </a:endParaRPr>
          </a:p>
          <a:p>
            <a:pPr>
              <a:lnSpc>
                <a:spcPct val="90000"/>
              </a:lnSpc>
              <a:spcBef>
                <a:spcPts val="601"/>
              </a:spcBef>
            </a:pPr>
            <a:r>
              <a:rPr b="0" lang="en-US" sz="2800" spc="-1" strike="noStrike">
                <a:solidFill>
                  <a:srgbClr val="000000"/>
                </a:solidFill>
                <a:latin typeface="Trebuchet MS"/>
              </a:rPr>
              <a:t>Berisi pola data permanen yang tidak dapat di ubah</a:t>
            </a:r>
            <a:endParaRPr b="0" lang="en-US" sz="2800" spc="-1" strike="noStrike">
              <a:solidFill>
                <a:srgbClr val="000000"/>
              </a:solidFill>
              <a:latin typeface="Trebuchet MS"/>
            </a:endParaRPr>
          </a:p>
          <a:p>
            <a:pPr>
              <a:lnSpc>
                <a:spcPct val="90000"/>
              </a:lnSpc>
              <a:spcBef>
                <a:spcPts val="601"/>
              </a:spcBef>
            </a:pPr>
            <a:endParaRPr b="0" lang="en-US" sz="2800" spc="-1" strike="noStrike">
              <a:solidFill>
                <a:srgbClr val="000000"/>
              </a:solidFill>
              <a:latin typeface="Trebuchet MS"/>
            </a:endParaRPr>
          </a:p>
          <a:p>
            <a:pPr>
              <a:lnSpc>
                <a:spcPct val="90000"/>
              </a:lnSpc>
              <a:spcBef>
                <a:spcPts val="601"/>
              </a:spcBef>
            </a:pPr>
            <a:r>
              <a:rPr b="1" lang="en-US" sz="2800" spc="-1" strike="noStrike">
                <a:solidFill>
                  <a:srgbClr val="000000"/>
                </a:solidFill>
                <a:latin typeface="Trebuchet MS"/>
              </a:rPr>
              <a:t>Jenis-jenis ROM</a:t>
            </a:r>
            <a:endParaRPr b="0" lang="en-US" sz="2800" spc="-1" strike="noStrike">
              <a:solidFill>
                <a:srgbClr val="000000"/>
              </a:solidFill>
              <a:latin typeface="Trebuchet MS"/>
            </a:endParaRPr>
          </a:p>
          <a:p>
            <a:pPr>
              <a:lnSpc>
                <a:spcPct val="90000"/>
              </a:lnSpc>
              <a:spcBef>
                <a:spcPts val="601"/>
              </a:spcBef>
              <a:buClr>
                <a:srgbClr val="b13f9a"/>
              </a:buClr>
              <a:buSzPct val="73000"/>
              <a:buFont typeface="Wingdings 2" charset="2"/>
              <a:buChar char=""/>
            </a:pPr>
            <a:r>
              <a:rPr b="0" lang="en-US" sz="2800" spc="-1" strike="noStrike">
                <a:solidFill>
                  <a:srgbClr val="000000"/>
                </a:solidFill>
                <a:latin typeface="Trebuchet MS"/>
              </a:rPr>
              <a:t> </a:t>
            </a:r>
            <a:r>
              <a:rPr b="0" lang="en-US" sz="2800" spc="-1" strike="noStrike">
                <a:solidFill>
                  <a:srgbClr val="000000"/>
                </a:solidFill>
                <a:latin typeface="Trebuchet MS"/>
              </a:rPr>
              <a:t>Programmable ROM (PROM)</a:t>
            </a:r>
            <a:endParaRPr b="0" lang="en-US" sz="2800" spc="-1" strike="noStrike">
              <a:solidFill>
                <a:srgbClr val="000000"/>
              </a:solidFill>
              <a:latin typeface="Trebuchet MS"/>
            </a:endParaRPr>
          </a:p>
          <a:p>
            <a:pPr>
              <a:lnSpc>
                <a:spcPct val="90000"/>
              </a:lnSpc>
              <a:spcBef>
                <a:spcPts val="601"/>
              </a:spcBef>
              <a:buClr>
                <a:srgbClr val="b13f9a"/>
              </a:buClr>
              <a:buSzPct val="73000"/>
              <a:buFont typeface="Wingdings 2" charset="2"/>
              <a:buChar char=""/>
            </a:pPr>
            <a:r>
              <a:rPr b="0" lang="en-US" sz="2800" spc="-1" strike="noStrike">
                <a:solidFill>
                  <a:srgbClr val="000000"/>
                </a:solidFill>
                <a:latin typeface="Trebuchet MS"/>
              </a:rPr>
              <a:t> </a:t>
            </a:r>
            <a:r>
              <a:rPr b="0" lang="en-US" sz="2800" spc="-1" strike="noStrike">
                <a:solidFill>
                  <a:srgbClr val="000000"/>
                </a:solidFill>
                <a:latin typeface="Trebuchet MS"/>
              </a:rPr>
              <a:t>Erasable Programmable ROM (EPROM)</a:t>
            </a:r>
            <a:endParaRPr b="0" lang="en-US" sz="2800" spc="-1" strike="noStrike">
              <a:solidFill>
                <a:srgbClr val="000000"/>
              </a:solidFill>
              <a:latin typeface="Trebuchet MS"/>
            </a:endParaRPr>
          </a:p>
          <a:p>
            <a:pPr>
              <a:lnSpc>
                <a:spcPct val="90000"/>
              </a:lnSpc>
              <a:spcBef>
                <a:spcPts val="601"/>
              </a:spcBef>
              <a:buClr>
                <a:srgbClr val="b13f9a"/>
              </a:buClr>
              <a:buSzPct val="73000"/>
              <a:buFont typeface="Wingdings 2" charset="2"/>
              <a:buChar char=""/>
            </a:pPr>
            <a:r>
              <a:rPr b="0" lang="en-US" sz="2800" spc="-1" strike="noStrike">
                <a:solidFill>
                  <a:srgbClr val="000000"/>
                </a:solidFill>
                <a:latin typeface="Trebuchet MS"/>
              </a:rPr>
              <a:t> </a:t>
            </a:r>
            <a:r>
              <a:rPr b="0" lang="en-US" sz="2800" spc="-1" strike="noStrike">
                <a:solidFill>
                  <a:srgbClr val="000000"/>
                </a:solidFill>
                <a:latin typeface="Trebuchet MS"/>
              </a:rPr>
              <a:t>Electrically Erasable Programmable ROM (EEPROM) </a:t>
            </a:r>
            <a:endParaRPr b="0" lang="en-US" sz="2800" spc="-1" strike="noStrike">
              <a:solidFill>
                <a:srgbClr val="000000"/>
              </a:solidFill>
              <a:latin typeface="Trebuchet MS"/>
            </a:endParaRPr>
          </a:p>
        </p:txBody>
      </p:sp>
      <p:sp>
        <p:nvSpPr>
          <p:cNvPr id="174" name="CustomShape 2"/>
          <p:cNvSpPr/>
          <p:nvPr/>
        </p:nvSpPr>
        <p:spPr>
          <a:xfrm>
            <a:off x="2535840" y="268200"/>
            <a:ext cx="4169520" cy="639000"/>
          </a:xfrm>
          <a:prstGeom prst="rect">
            <a:avLst/>
          </a:prstGeom>
          <a:noFill/>
          <a:ln>
            <a:noFill/>
          </a:ln>
        </p:spPr>
        <p:style>
          <a:lnRef idx="0"/>
          <a:fillRef idx="0"/>
          <a:effectRef idx="0"/>
          <a:fontRef idx="minor"/>
        </p:style>
        <p:txBody>
          <a:bodyPr wrap="none" lIns="90000" rIns="90000" tIns="45000" bIns="45000"/>
          <a:p>
            <a:pPr>
              <a:lnSpc>
                <a:spcPct val="100000"/>
              </a:lnSpc>
            </a:pPr>
            <a:r>
              <a:rPr b="1" lang="en-US" sz="3600" spc="-1" strike="noStrike">
                <a:solidFill>
                  <a:srgbClr val="ffffff"/>
                </a:solidFill>
                <a:latin typeface="Trebuchet MS"/>
              </a:rPr>
              <a:t>Read Only Memory</a:t>
            </a:r>
            <a:endParaRPr b="0" lang="en-US" sz="3600" spc="-1" strike="noStrike">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TIPE ROM</a:t>
            </a:r>
            <a:endParaRPr b="0" lang="en-US" sz="3800" spc="-1" strike="noStrike">
              <a:solidFill>
                <a:srgbClr val="000000"/>
              </a:solidFill>
              <a:latin typeface="Trebuchet MS"/>
            </a:endParaRPr>
          </a:p>
        </p:txBody>
      </p:sp>
      <p:sp>
        <p:nvSpPr>
          <p:cNvPr id="176" name="TextShape 2"/>
          <p:cNvSpPr txBox="1"/>
          <p:nvPr/>
        </p:nvSpPr>
        <p:spPr>
          <a:xfrm>
            <a:off x="457200" y="1609560"/>
            <a:ext cx="7238520" cy="4845960"/>
          </a:xfrm>
          <a:prstGeom prst="rect">
            <a:avLst/>
          </a:prstGeom>
          <a:noFill/>
          <a:ln>
            <a:noFill/>
          </a:ln>
        </p:spPr>
        <p:txBody>
          <a:bodyPr lIns="90000" rIns="90000" tIns="45000" bIns="45000">
            <a:normAutofit/>
          </a:bodyPr>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Programmable ROM (sekali)</a:t>
            </a: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PROM</a:t>
            </a:r>
            <a:endParaRPr b="0" lang="en-US" sz="23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Membutuhkan alat khusus untuk memprogramnya</a:t>
            </a:r>
            <a:endParaRPr b="0" lang="en-US" sz="2300" spc="-1" strike="noStrike">
              <a:solidFill>
                <a:srgbClr val="000000"/>
              </a:solidFill>
              <a:latin typeface="Trebuchet MS"/>
            </a:endParaRPr>
          </a:p>
          <a:p>
            <a:pPr lvl="1" marL="341280" indent="-228240">
              <a:lnSpc>
                <a:spcPct val="100000"/>
              </a:lnSpc>
              <a:spcBef>
                <a:spcPts val="499"/>
              </a:spcBef>
              <a:buClr>
                <a:srgbClr val="f9b639"/>
              </a:buClr>
              <a:buSzPct val="80000"/>
              <a:buFont typeface="Arial"/>
              <a:buChar char="•"/>
            </a:pPr>
            <a:r>
              <a:rPr b="0" lang="en-US" sz="2300" spc="-1" strike="noStrike">
                <a:solidFill>
                  <a:srgbClr val="6f6f6f"/>
                </a:solidFill>
                <a:latin typeface="Trebuchet MS"/>
              </a:rPr>
              <a:t>Erasable Programmable (EPROM)</a:t>
            </a:r>
            <a:endParaRPr b="0" lang="en-US" sz="2300" spc="-1" strike="noStrike">
              <a:solidFill>
                <a:srgbClr val="000000"/>
              </a:solidFill>
              <a:latin typeface="Trebuchet MS"/>
            </a:endParaRPr>
          </a:p>
          <a:p>
            <a:pPr lvl="2" marL="812880" indent="-355320">
              <a:lnSpc>
                <a:spcPct val="100000"/>
              </a:lnSpc>
              <a:spcBef>
                <a:spcPts val="400"/>
              </a:spcBef>
              <a:buClr>
                <a:srgbClr val="f9b639"/>
              </a:buClr>
              <a:buSzPct val="60000"/>
              <a:buFont typeface="Wingdings" charset="2"/>
              <a:buChar char=""/>
            </a:pPr>
            <a:r>
              <a:rPr b="0" lang="en-US" sz="2000" spc="-1" strike="noStrike">
                <a:solidFill>
                  <a:srgbClr val="000000"/>
                </a:solidFill>
                <a:latin typeface="Trebuchet MS"/>
              </a:rPr>
              <a:t>Dihapus dengan ultraviolet</a:t>
            </a:r>
            <a:endParaRPr b="0" lang="en-US" sz="2000" spc="-1" strike="noStrike">
              <a:solidFill>
                <a:srgbClr val="6f6f6f"/>
              </a:solidFill>
              <a:latin typeface="Trebuchet MS"/>
            </a:endParaRPr>
          </a:p>
          <a:p>
            <a:pPr lvl="1" marL="341280" indent="-228240">
              <a:lnSpc>
                <a:spcPct val="100000"/>
              </a:lnSpc>
              <a:spcBef>
                <a:spcPts val="499"/>
              </a:spcBef>
              <a:buClr>
                <a:srgbClr val="f9b639"/>
              </a:buClr>
              <a:buSzPct val="80000"/>
              <a:buFont typeface="Arial"/>
              <a:buChar char="•"/>
            </a:pPr>
            <a:r>
              <a:rPr b="0" lang="en-US" sz="2300" spc="-1" strike="noStrike">
                <a:solidFill>
                  <a:srgbClr val="6f6f6f"/>
                </a:solidFill>
                <a:latin typeface="Trebuchet MS"/>
              </a:rPr>
              <a:t>Electrically Erasable (EEPROM)</a:t>
            </a:r>
            <a:endParaRPr b="0" lang="en-US" sz="2300" spc="-1" strike="noStrike">
              <a:solidFill>
                <a:srgbClr val="000000"/>
              </a:solidFill>
              <a:latin typeface="Trebuchet MS"/>
            </a:endParaRPr>
          </a:p>
          <a:p>
            <a:pPr lvl="2" marL="812880" indent="-410760">
              <a:lnSpc>
                <a:spcPct val="100000"/>
              </a:lnSpc>
              <a:spcBef>
                <a:spcPts val="400"/>
              </a:spcBef>
              <a:buClr>
                <a:srgbClr val="f9b639"/>
              </a:buClr>
              <a:buSzPct val="60000"/>
              <a:buFont typeface="Wingdings" charset="2"/>
              <a:buChar char=""/>
            </a:pPr>
            <a:r>
              <a:rPr b="0" lang="en-US" sz="2000" spc="-1" strike="noStrike">
                <a:solidFill>
                  <a:srgbClr val="000000"/>
                </a:solidFill>
                <a:latin typeface="Trebuchet MS"/>
              </a:rPr>
              <a:t>Membutuhkan waktu yang lebih lama untuk write dari pada read</a:t>
            </a:r>
            <a:endParaRPr b="0" lang="en-US" sz="2000" spc="-1" strike="noStrike">
              <a:solidFill>
                <a:srgbClr val="6f6f6f"/>
              </a:solidFill>
              <a:latin typeface="Trebuchet MS"/>
            </a:endParaRPr>
          </a:p>
          <a:p>
            <a:pPr lvl="1" marL="341280" indent="-228240">
              <a:lnSpc>
                <a:spcPct val="100000"/>
              </a:lnSpc>
              <a:spcBef>
                <a:spcPts val="499"/>
              </a:spcBef>
              <a:buClr>
                <a:srgbClr val="f9b639"/>
              </a:buClr>
              <a:buSzPct val="80000"/>
              <a:buFont typeface="Arial"/>
              <a:buChar char="•"/>
            </a:pPr>
            <a:r>
              <a:rPr b="0" lang="en-US" sz="2300" spc="-1" strike="noStrike">
                <a:solidFill>
                  <a:srgbClr val="6f6f6f"/>
                </a:solidFill>
                <a:latin typeface="Trebuchet MS"/>
              </a:rPr>
              <a:t>Flash memory</a:t>
            </a:r>
            <a:endParaRPr b="0" lang="en-US" sz="2300" spc="-1" strike="noStrike">
              <a:solidFill>
                <a:srgbClr val="000000"/>
              </a:solidFill>
              <a:latin typeface="Trebuchet MS"/>
            </a:endParaRPr>
          </a:p>
          <a:p>
            <a:pPr lvl="2" marL="812880" indent="-410760">
              <a:lnSpc>
                <a:spcPct val="100000"/>
              </a:lnSpc>
              <a:spcBef>
                <a:spcPts val="400"/>
              </a:spcBef>
              <a:buClr>
                <a:srgbClr val="f9b639"/>
              </a:buClr>
              <a:buSzPct val="60000"/>
              <a:buFont typeface="Wingdings" charset="2"/>
              <a:buChar char=""/>
            </a:pPr>
            <a:r>
              <a:rPr b="0" lang="en-US" sz="2000" spc="-1" strike="noStrike">
                <a:solidFill>
                  <a:srgbClr val="000000"/>
                </a:solidFill>
                <a:latin typeface="Trebuchet MS"/>
              </a:rPr>
              <a:t>Menghapus seluruh memory secara elektrik.</a:t>
            </a:r>
            <a:endParaRPr b="0" lang="en-US" sz="2000" spc="-1" strike="noStrike">
              <a:solidFill>
                <a:srgbClr val="6f6f6f"/>
              </a:solidFill>
              <a:latin typeface="Trebuchet MS"/>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Interleaved Memory</a:t>
            </a:r>
            <a:endParaRPr b="0" lang="en-US" sz="3800" spc="-1" strike="noStrike">
              <a:solidFill>
                <a:srgbClr val="000000"/>
              </a:solidFill>
              <a:latin typeface="Trebuchet MS"/>
            </a:endParaRPr>
          </a:p>
        </p:txBody>
      </p:sp>
      <p:sp>
        <p:nvSpPr>
          <p:cNvPr id="178" name="TextShape 2"/>
          <p:cNvSpPr txBox="1"/>
          <p:nvPr/>
        </p:nvSpPr>
        <p:spPr>
          <a:xfrm>
            <a:off x="457200" y="1609560"/>
            <a:ext cx="7238520" cy="484596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Kumpulan Chip DRAM</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Di kelompokkan ke dalam memory bank</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Bank ini secara independen melayani permintaan read dan write.</a:t>
            </a:r>
            <a:endParaRPr b="0" lang="en-US" sz="2600" spc="-1" strike="noStrike">
              <a:solidFill>
                <a:srgbClr val="000000"/>
              </a:solidFill>
              <a:latin typeface="Trebuchet MS"/>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Error Correction</a:t>
            </a:r>
            <a:endParaRPr b="0" lang="en-US" sz="3800" spc="-1" strike="noStrike">
              <a:solidFill>
                <a:srgbClr val="000000"/>
              </a:solidFill>
              <a:latin typeface="Trebuchet MS"/>
            </a:endParaRPr>
          </a:p>
        </p:txBody>
      </p:sp>
      <p:sp>
        <p:nvSpPr>
          <p:cNvPr id="180" name="TextShape 2"/>
          <p:cNvSpPr txBox="1"/>
          <p:nvPr/>
        </p:nvSpPr>
        <p:spPr>
          <a:xfrm>
            <a:off x="457200" y="1609560"/>
            <a:ext cx="7238520" cy="484596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Hard Failure</a:t>
            </a: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Kerusakan permanen</a:t>
            </a:r>
            <a:endParaRPr b="0" lang="en-US" sz="23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Soft Error</a:t>
            </a:r>
            <a:endParaRPr b="0" lang="en-US" sz="26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Acak, non-destructive</a:t>
            </a:r>
            <a:endParaRPr b="0" lang="en-US" sz="2300" spc="-1" strike="noStrike">
              <a:solidFill>
                <a:srgbClr val="000000"/>
              </a:solidFill>
              <a:latin typeface="Trebuchet MS"/>
            </a:endParaRPr>
          </a:p>
          <a:p>
            <a:pPr lvl="1" marL="521280" indent="-228240">
              <a:lnSpc>
                <a:spcPct val="100000"/>
              </a:lnSpc>
              <a:spcBef>
                <a:spcPts val="499"/>
              </a:spcBef>
              <a:buClr>
                <a:srgbClr val="f9b639"/>
              </a:buClr>
              <a:buSzPct val="80000"/>
              <a:buFont typeface="Wingdings 2" charset="2"/>
              <a:buChar char=""/>
            </a:pPr>
            <a:r>
              <a:rPr b="0" lang="en-US" sz="2300" spc="-1" strike="noStrike">
                <a:solidFill>
                  <a:srgbClr val="6f6f6f"/>
                </a:solidFill>
                <a:latin typeface="Trebuchet MS"/>
              </a:rPr>
              <a:t>Tidak ada kerusakan permanen memory</a:t>
            </a:r>
            <a:endParaRPr b="0" lang="en-US" sz="23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Dideteksi menggunakan Hamming error correction code.</a:t>
            </a:r>
            <a:endParaRPr b="0" lang="en-US" sz="2600" spc="-1" strike="noStrike">
              <a:solidFill>
                <a:srgbClr val="000000"/>
              </a:solidFill>
              <a:latin typeface="Trebuchet MS"/>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HAMMING CODE</a:t>
            </a:r>
            <a:endParaRPr b="0" lang="en-US" sz="3800" spc="-1" strike="noStrike">
              <a:solidFill>
                <a:srgbClr val="000000"/>
              </a:solidFill>
              <a:latin typeface="Trebuchet MS"/>
            </a:endParaRPr>
          </a:p>
        </p:txBody>
      </p:sp>
      <p:sp>
        <p:nvSpPr>
          <p:cNvPr id="182" name="TextShape 2"/>
          <p:cNvSpPr txBox="1"/>
          <p:nvPr/>
        </p:nvSpPr>
        <p:spPr>
          <a:xfrm>
            <a:off x="457200" y="3200400"/>
            <a:ext cx="7695720" cy="292536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Bits 8, 4, 2, 1 (the powers of 2) </a:t>
            </a:r>
            <a:r>
              <a:rPr b="0" lang="en-US" sz="2600" spc="-1" strike="noStrike">
                <a:solidFill>
                  <a:srgbClr val="000000"/>
                </a:solidFill>
                <a:latin typeface="Wingdings"/>
              </a:rPr>
              <a:t></a:t>
            </a:r>
            <a:r>
              <a:rPr b="0" lang="en-US" sz="2600" spc="-1" strike="noStrike">
                <a:solidFill>
                  <a:srgbClr val="000000"/>
                </a:solidFill>
                <a:latin typeface="Trebuchet MS"/>
              </a:rPr>
              <a:t> error correction bits (</a:t>
            </a:r>
            <a:r>
              <a:rPr b="1" lang="en-US" sz="2600" spc="-1" strike="noStrike">
                <a:solidFill>
                  <a:srgbClr val="000000"/>
                </a:solidFill>
                <a:latin typeface="Trebuchet MS"/>
              </a:rPr>
              <a:t>check bits</a:t>
            </a:r>
            <a:r>
              <a:rPr b="0" lang="en-US" sz="2600" spc="-1" strike="noStrike">
                <a:solidFill>
                  <a:srgbClr val="000000"/>
                </a:solidFill>
                <a:latin typeface="Trebuchet MS"/>
              </a:rPr>
              <a:t>). </a:t>
            </a: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The other bits are </a:t>
            </a:r>
            <a:r>
              <a:rPr b="1" lang="en-US" sz="2600" spc="-1" strike="noStrike">
                <a:solidFill>
                  <a:srgbClr val="000000"/>
                </a:solidFill>
                <a:latin typeface="Trebuchet MS"/>
              </a:rPr>
              <a:t>data bits.</a:t>
            </a:r>
            <a:endParaRPr b="0" lang="en-US" sz="2600" spc="-1" strike="noStrike">
              <a:solidFill>
                <a:srgbClr val="000000"/>
              </a:solidFill>
              <a:latin typeface="Trebuchet MS"/>
            </a:endParaRPr>
          </a:p>
        </p:txBody>
      </p:sp>
      <p:pic>
        <p:nvPicPr>
          <p:cNvPr id="183" name="Picture 2" descr=""/>
          <p:cNvPicPr/>
          <p:nvPr/>
        </p:nvPicPr>
        <p:blipFill>
          <a:blip r:embed="rId1"/>
          <a:stretch/>
        </p:blipFill>
        <p:spPr>
          <a:xfrm>
            <a:off x="457200" y="1447920"/>
            <a:ext cx="7543440" cy="1752120"/>
          </a:xfrm>
          <a:prstGeom prst="rect">
            <a:avLst/>
          </a:prstGeom>
          <a:ln>
            <a:noFill/>
          </a:ln>
        </p:spPr>
      </p:pic>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HAMMING CODE</a:t>
            </a:r>
            <a:endParaRPr b="0" lang="en-US" sz="3800" spc="-1" strike="noStrike">
              <a:solidFill>
                <a:srgbClr val="000000"/>
              </a:solidFill>
              <a:latin typeface="Trebuchet MS"/>
            </a:endParaRPr>
          </a:p>
        </p:txBody>
      </p:sp>
      <p:sp>
        <p:nvSpPr>
          <p:cNvPr id="185" name="TextShape 2"/>
          <p:cNvSpPr txBox="1"/>
          <p:nvPr/>
        </p:nvSpPr>
        <p:spPr>
          <a:xfrm>
            <a:off x="457200" y="1609560"/>
            <a:ext cx="7619760" cy="484596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Setiap check bit beroperasi di setiap data bit yang berisi angka 1 pada bit position yang sama. Misal C1 =&gt; terdiri dari bit position yang berisi angka 1 di LSB dari setiap bit position number. Dilanjutkan C2, C3 dan C4</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p:txBody>
      </p:sp>
      <p:pic>
        <p:nvPicPr>
          <p:cNvPr id="186" name="Picture 3" descr=""/>
          <p:cNvPicPr/>
          <p:nvPr/>
        </p:nvPicPr>
        <p:blipFill>
          <a:blip r:embed="rId1"/>
          <a:stretch/>
        </p:blipFill>
        <p:spPr>
          <a:xfrm>
            <a:off x="1752480" y="3886200"/>
            <a:ext cx="6324120" cy="1828440"/>
          </a:xfrm>
          <a:prstGeom prst="rect">
            <a:avLst/>
          </a:prstGeom>
          <a:ln>
            <a:noFill/>
          </a:ln>
        </p:spPr>
      </p:pic>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CONTOH</a:t>
            </a:r>
            <a:endParaRPr b="0" lang="en-US" sz="3800" spc="-1" strike="noStrike">
              <a:solidFill>
                <a:srgbClr val="000000"/>
              </a:solidFill>
              <a:latin typeface="Trebuchet MS"/>
            </a:endParaRPr>
          </a:p>
        </p:txBody>
      </p:sp>
      <p:sp>
        <p:nvSpPr>
          <p:cNvPr id="188" name="TextShape 2"/>
          <p:cNvSpPr txBox="1"/>
          <p:nvPr/>
        </p:nvSpPr>
        <p:spPr>
          <a:xfrm>
            <a:off x="457200" y="1828800"/>
            <a:ext cx="8229240" cy="464796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Misal 8-bit input word: 00111001 dan data bit D1 dimulai dari posisi yang paling kanan, maka:</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Maka word yang disimpan jadi: </a:t>
            </a:r>
            <a:endParaRPr b="0" lang="en-US" sz="2600" spc="-1" strike="noStrike">
              <a:solidFill>
                <a:srgbClr val="000000"/>
              </a:solidFill>
              <a:latin typeface="Trebuchet MS"/>
            </a:endParaRPr>
          </a:p>
          <a:p>
            <a:pPr algn="ctr">
              <a:lnSpc>
                <a:spcPct val="100000"/>
              </a:lnSpc>
              <a:spcBef>
                <a:spcPts val="601"/>
              </a:spcBef>
            </a:pPr>
            <a:r>
              <a:rPr b="0" lang="en-US" sz="2600" spc="-1" strike="noStrike">
                <a:solidFill>
                  <a:srgbClr val="ff0000"/>
                </a:solidFill>
                <a:latin typeface="Trebuchet MS"/>
              </a:rPr>
              <a:t>0011</a:t>
            </a:r>
            <a:r>
              <a:rPr b="0" lang="en-US" sz="2600" spc="-1" strike="noStrike">
                <a:solidFill>
                  <a:srgbClr val="000000"/>
                </a:solidFill>
                <a:latin typeface="Trebuchet MS"/>
              </a:rPr>
              <a:t>0</a:t>
            </a:r>
            <a:r>
              <a:rPr b="0" lang="en-US" sz="2600" spc="-1" strike="noStrike">
                <a:solidFill>
                  <a:srgbClr val="ff0000"/>
                </a:solidFill>
                <a:latin typeface="Trebuchet MS"/>
              </a:rPr>
              <a:t>100</a:t>
            </a:r>
            <a:r>
              <a:rPr b="0" lang="en-US" sz="2600" spc="-1" strike="noStrike">
                <a:solidFill>
                  <a:srgbClr val="000000"/>
                </a:solidFill>
                <a:latin typeface="Trebuchet MS"/>
              </a:rPr>
              <a:t>1</a:t>
            </a:r>
            <a:r>
              <a:rPr b="0" lang="en-US" sz="2600" spc="-1" strike="noStrike">
                <a:solidFill>
                  <a:srgbClr val="ff0000"/>
                </a:solidFill>
                <a:latin typeface="Trebuchet MS"/>
              </a:rPr>
              <a:t>1</a:t>
            </a:r>
            <a:r>
              <a:rPr b="0" lang="en-US" sz="2600" spc="-1" strike="noStrike">
                <a:solidFill>
                  <a:srgbClr val="000000"/>
                </a:solidFill>
                <a:latin typeface="Trebuchet MS"/>
              </a:rPr>
              <a:t>11</a:t>
            </a:r>
            <a:endParaRPr b="0" lang="en-US" sz="2600" spc="-1" strike="noStrike">
              <a:solidFill>
                <a:srgbClr val="000000"/>
              </a:solidFill>
              <a:latin typeface="Trebuchet MS"/>
            </a:endParaRPr>
          </a:p>
        </p:txBody>
      </p:sp>
      <p:pic>
        <p:nvPicPr>
          <p:cNvPr id="189" name="Picture 2" descr=""/>
          <p:cNvPicPr/>
          <p:nvPr/>
        </p:nvPicPr>
        <p:blipFill>
          <a:blip r:embed="rId1"/>
          <a:stretch/>
        </p:blipFill>
        <p:spPr>
          <a:xfrm>
            <a:off x="2819520" y="2666880"/>
            <a:ext cx="3003840" cy="1332000"/>
          </a:xfrm>
          <a:prstGeom prst="rect">
            <a:avLst/>
          </a:prstGeom>
          <a:ln>
            <a:noFill/>
          </a:ln>
        </p:spPr>
      </p:pic>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CONTOH (cont.)</a:t>
            </a:r>
            <a:endParaRPr b="0" lang="en-US" sz="3800" spc="-1" strike="noStrike">
              <a:solidFill>
                <a:srgbClr val="000000"/>
              </a:solidFill>
              <a:latin typeface="Trebuchet MS"/>
            </a:endParaRPr>
          </a:p>
        </p:txBody>
      </p:sp>
      <p:sp>
        <p:nvSpPr>
          <p:cNvPr id="191" name="TextShape 2"/>
          <p:cNvSpPr txBox="1"/>
          <p:nvPr/>
        </p:nvSpPr>
        <p:spPr>
          <a:xfrm>
            <a:off x="457200" y="3124080"/>
            <a:ext cx="8534160" cy="3001680"/>
          </a:xfrm>
          <a:prstGeom prst="rect">
            <a:avLst/>
          </a:prstGeom>
          <a:noFill/>
          <a:ln>
            <a:noFill/>
          </a:ln>
        </p:spPr>
        <p:txBody>
          <a:bodyPr lIns="90000" rIns="90000" tIns="45000" bIns="45000"/>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Misal sekarang data bit 3 error (berubah dari 0 menjadi 1) </a:t>
            </a:r>
            <a:r>
              <a:rPr b="0" lang="en-US" sz="2600" spc="-1" strike="noStrike">
                <a:solidFill>
                  <a:srgbClr val="000000"/>
                </a:solidFill>
                <a:latin typeface="Wingdings"/>
              </a:rPr>
              <a:t></a:t>
            </a:r>
            <a:r>
              <a:rPr b="0" lang="en-US" sz="2600" spc="-1" strike="noStrike">
                <a:solidFill>
                  <a:srgbClr val="000000"/>
                </a:solidFill>
                <a:latin typeface="Trebuchet MS"/>
              </a:rPr>
              <a:t> </a:t>
            </a:r>
            <a:r>
              <a:rPr b="0" lang="en-US" sz="2600" spc="-1" strike="noStrike">
                <a:solidFill>
                  <a:srgbClr val="ff0000"/>
                </a:solidFill>
                <a:latin typeface="Trebuchet MS"/>
              </a:rPr>
              <a:t>0011</a:t>
            </a:r>
            <a:r>
              <a:rPr b="0" lang="en-US" sz="2600" spc="-1" strike="noStrike">
                <a:solidFill>
                  <a:srgbClr val="000000"/>
                </a:solidFill>
                <a:latin typeface="Trebuchet MS"/>
              </a:rPr>
              <a:t>0</a:t>
            </a:r>
            <a:r>
              <a:rPr b="0" lang="en-US" sz="2600" spc="-1" strike="noStrike">
                <a:solidFill>
                  <a:srgbClr val="ff0000"/>
                </a:solidFill>
                <a:latin typeface="Trebuchet MS"/>
              </a:rPr>
              <a:t>100</a:t>
            </a:r>
            <a:r>
              <a:rPr b="0" lang="en-US" sz="2600" spc="-1" strike="noStrike">
                <a:solidFill>
                  <a:srgbClr val="000000"/>
                </a:solidFill>
                <a:latin typeface="Trebuchet MS"/>
              </a:rPr>
              <a:t>1</a:t>
            </a:r>
            <a:r>
              <a:rPr b="0" lang="en-US" sz="2600" spc="-1" strike="noStrike">
                <a:solidFill>
                  <a:srgbClr val="ff0000"/>
                </a:solidFill>
                <a:latin typeface="Trebuchet MS"/>
              </a:rPr>
              <a:t>1</a:t>
            </a:r>
            <a:r>
              <a:rPr b="0" lang="en-US" sz="2600" spc="-1" strike="noStrike">
                <a:solidFill>
                  <a:srgbClr val="000000"/>
                </a:solidFill>
                <a:latin typeface="Trebuchet MS"/>
              </a:rPr>
              <a:t>11 </a:t>
            </a:r>
            <a:r>
              <a:rPr b="0" lang="en-US" sz="2600" spc="-1" strike="noStrike">
                <a:solidFill>
                  <a:srgbClr val="000000"/>
                </a:solidFill>
                <a:latin typeface="Wingdings"/>
              </a:rPr>
              <a:t></a:t>
            </a:r>
            <a:r>
              <a:rPr b="0" lang="en-US" sz="2600" spc="-1" strike="noStrike">
                <a:solidFill>
                  <a:srgbClr val="000000"/>
                </a:solidFill>
                <a:latin typeface="Trebuchet MS"/>
              </a:rPr>
              <a:t> </a:t>
            </a:r>
            <a:r>
              <a:rPr b="0" lang="en-US" sz="2600" spc="-1" strike="noStrike">
                <a:solidFill>
                  <a:srgbClr val="ff0000"/>
                </a:solidFill>
                <a:latin typeface="Trebuchet MS"/>
              </a:rPr>
              <a:t>0011</a:t>
            </a:r>
            <a:r>
              <a:rPr b="0" lang="en-US" sz="2600" spc="-1" strike="noStrike">
                <a:solidFill>
                  <a:srgbClr val="000000"/>
                </a:solidFill>
                <a:latin typeface="Trebuchet MS"/>
              </a:rPr>
              <a:t>0</a:t>
            </a:r>
            <a:r>
              <a:rPr b="0" lang="en-US" sz="2600" spc="-1" strike="noStrike">
                <a:solidFill>
                  <a:srgbClr val="ff0000"/>
                </a:solidFill>
                <a:latin typeface="Trebuchet MS"/>
              </a:rPr>
              <a:t>1</a:t>
            </a:r>
            <a:r>
              <a:rPr b="0" lang="en-US" sz="2600" spc="-1" strike="noStrike">
                <a:solidFill>
                  <a:srgbClr val="00b0f0"/>
                </a:solidFill>
                <a:latin typeface="Trebuchet MS"/>
              </a:rPr>
              <a:t>1</a:t>
            </a:r>
            <a:r>
              <a:rPr b="0" lang="en-US" sz="2600" spc="-1" strike="noStrike">
                <a:solidFill>
                  <a:srgbClr val="ff0000"/>
                </a:solidFill>
                <a:latin typeface="Trebuchet MS"/>
              </a:rPr>
              <a:t>0</a:t>
            </a:r>
            <a:r>
              <a:rPr b="0" lang="en-US" sz="2600" spc="-1" strike="noStrike">
                <a:solidFill>
                  <a:srgbClr val="000000"/>
                </a:solidFill>
                <a:latin typeface="Trebuchet MS"/>
              </a:rPr>
              <a:t>1</a:t>
            </a:r>
            <a:r>
              <a:rPr b="0" lang="en-US" sz="2600" spc="-1" strike="noStrike">
                <a:solidFill>
                  <a:srgbClr val="ff0000"/>
                </a:solidFill>
                <a:latin typeface="Trebuchet MS"/>
              </a:rPr>
              <a:t>1</a:t>
            </a:r>
            <a:r>
              <a:rPr b="0" lang="en-US" sz="2600" spc="-1" strike="noStrike">
                <a:solidFill>
                  <a:srgbClr val="000000"/>
                </a:solidFill>
                <a:latin typeface="Trebuchet MS"/>
              </a:rPr>
              <a:t>11</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p:txBody>
      </p:sp>
      <p:pic>
        <p:nvPicPr>
          <p:cNvPr id="192" name="Picture 3" descr=""/>
          <p:cNvPicPr/>
          <p:nvPr/>
        </p:nvPicPr>
        <p:blipFill>
          <a:blip r:embed="rId1"/>
          <a:stretch/>
        </p:blipFill>
        <p:spPr>
          <a:xfrm>
            <a:off x="1744200" y="1295280"/>
            <a:ext cx="5707800" cy="1447560"/>
          </a:xfrm>
          <a:prstGeom prst="rect">
            <a:avLst/>
          </a:prstGeom>
          <a:ln>
            <a:noFill/>
          </a:ln>
        </p:spPr>
      </p:pic>
      <p:sp>
        <p:nvSpPr>
          <p:cNvPr id="193" name="CustomShape 3"/>
          <p:cNvSpPr/>
          <p:nvPr/>
        </p:nvSpPr>
        <p:spPr>
          <a:xfrm>
            <a:off x="3886200" y="1600200"/>
            <a:ext cx="304560" cy="761760"/>
          </a:xfrm>
          <a:prstGeom prst="rightBrace">
            <a:avLst>
              <a:gd name="adj1" fmla="val 8333"/>
              <a:gd name="adj2" fmla="val 50000"/>
            </a:avLst>
          </a:prstGeom>
          <a:noFill/>
          <a:ln>
            <a:roun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sp>
        <p:nvSpPr>
          <p:cNvPr id="194" name="CustomShape 4"/>
          <p:cNvSpPr/>
          <p:nvPr/>
        </p:nvSpPr>
        <p:spPr>
          <a:xfrm flipH="1">
            <a:off x="3581280" y="1600200"/>
            <a:ext cx="304560" cy="761760"/>
          </a:xfrm>
          <a:prstGeom prst="rightBrace">
            <a:avLst>
              <a:gd name="adj1" fmla="val 8333"/>
              <a:gd name="adj2" fmla="val 50000"/>
            </a:avLst>
          </a:prstGeom>
          <a:noFill/>
          <a:ln>
            <a:roun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pic>
        <p:nvPicPr>
          <p:cNvPr id="195" name="Picture 2" descr=""/>
          <p:cNvPicPr/>
          <p:nvPr/>
        </p:nvPicPr>
        <p:blipFill>
          <a:blip r:embed="rId2"/>
          <a:stretch/>
        </p:blipFill>
        <p:spPr>
          <a:xfrm>
            <a:off x="529920" y="4572000"/>
            <a:ext cx="3003840" cy="1447560"/>
          </a:xfrm>
          <a:prstGeom prst="rect">
            <a:avLst/>
          </a:prstGeom>
          <a:ln>
            <a:noFill/>
          </a:ln>
        </p:spPr>
      </p:pic>
      <p:pic>
        <p:nvPicPr>
          <p:cNvPr id="196" name="Picture 2" descr=""/>
          <p:cNvPicPr/>
          <p:nvPr/>
        </p:nvPicPr>
        <p:blipFill>
          <a:blip r:embed="rId3"/>
          <a:stretch/>
        </p:blipFill>
        <p:spPr>
          <a:xfrm>
            <a:off x="5133960" y="4572000"/>
            <a:ext cx="2942640" cy="1447560"/>
          </a:xfrm>
          <a:prstGeom prst="rect">
            <a:avLst/>
          </a:prstGeom>
          <a:ln>
            <a:noFill/>
          </a:ln>
        </p:spPr>
      </p:pic>
      <p:sp>
        <p:nvSpPr>
          <p:cNvPr id="197" name="CustomShape 5"/>
          <p:cNvSpPr/>
          <p:nvPr/>
        </p:nvSpPr>
        <p:spPr>
          <a:xfrm>
            <a:off x="3990960" y="5029200"/>
            <a:ext cx="837720" cy="53316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98" name="CustomShape 6"/>
          <p:cNvSpPr/>
          <p:nvPr/>
        </p:nvSpPr>
        <p:spPr>
          <a:xfrm>
            <a:off x="6300720" y="4952880"/>
            <a:ext cx="151920" cy="631440"/>
          </a:xfrm>
          <a:prstGeom prst="rightBrace">
            <a:avLst>
              <a:gd name="adj1" fmla="val 8333"/>
              <a:gd name="adj2" fmla="val 50000"/>
            </a:avLst>
          </a:prstGeom>
          <a:noFill/>
          <a:ln>
            <a:roun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sp>
        <p:nvSpPr>
          <p:cNvPr id="199" name="CustomShape 7"/>
          <p:cNvSpPr/>
          <p:nvPr/>
        </p:nvSpPr>
        <p:spPr>
          <a:xfrm flipH="1">
            <a:off x="6200280" y="4952880"/>
            <a:ext cx="75960" cy="631440"/>
          </a:xfrm>
          <a:prstGeom prst="rightBrace">
            <a:avLst>
              <a:gd name="adj1" fmla="val 8333"/>
              <a:gd name="adj2" fmla="val 50000"/>
            </a:avLst>
          </a:prstGeom>
          <a:noFill/>
          <a:ln>
            <a:roun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CONTOH (cont.)</a:t>
            </a:r>
            <a:endParaRPr b="0" lang="en-US" sz="3800" spc="-1" strike="noStrike">
              <a:solidFill>
                <a:srgbClr val="000000"/>
              </a:solidFill>
              <a:latin typeface="Trebuchet MS"/>
            </a:endParaRPr>
          </a:p>
        </p:txBody>
      </p:sp>
      <p:sp>
        <p:nvSpPr>
          <p:cNvPr id="201" name="TextShape 2"/>
          <p:cNvSpPr txBox="1"/>
          <p:nvPr/>
        </p:nvSpPr>
        <p:spPr>
          <a:xfrm>
            <a:off x="457200" y="1609560"/>
            <a:ext cx="7238520" cy="4845960"/>
          </a:xfrm>
          <a:prstGeom prst="rect">
            <a:avLst/>
          </a:prstGeom>
          <a:noFill/>
          <a:ln>
            <a:noFill/>
          </a:ln>
        </p:spPr>
        <p:txBody>
          <a:bodyPr lIns="90000" rIns="90000" tIns="45000" bIns="45000">
            <a:normAutofit/>
          </a:bodyPr>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Maka XOR-kan check bit lama dengan check bit yang baru:</a:t>
            </a: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a:lnSpc>
                <a:spcPct val="100000"/>
              </a:lnSpc>
              <a:spcBef>
                <a:spcPts val="601"/>
              </a:spcBef>
            </a:pPr>
            <a:endParaRPr b="0" lang="en-US" sz="2600" spc="-1" strike="noStrike">
              <a:solidFill>
                <a:srgbClr val="000000"/>
              </a:solidFill>
              <a:latin typeface="Trebuchet MS"/>
            </a:endParaRPr>
          </a:p>
          <a:p>
            <a:pPr marL="274320" indent="-273960">
              <a:lnSpc>
                <a:spcPct val="100000"/>
              </a:lnSpc>
              <a:spcBef>
                <a:spcPts val="601"/>
              </a:spcBef>
              <a:buClr>
                <a:srgbClr val="b13f9a"/>
              </a:buClr>
              <a:buSzPct val="73000"/>
              <a:buFont typeface="Wingdings 2" charset="2"/>
              <a:buChar char=""/>
            </a:pPr>
            <a:r>
              <a:rPr b="0" lang="en-US" sz="2600" spc="-1" strike="noStrike">
                <a:solidFill>
                  <a:srgbClr val="000000"/>
                </a:solidFill>
                <a:latin typeface="Trebuchet MS"/>
              </a:rPr>
              <a:t>Hasil </a:t>
            </a:r>
            <a:r>
              <a:rPr b="0" lang="en-US" sz="2600" spc="-1" strike="noStrike">
                <a:solidFill>
                  <a:srgbClr val="ff0000"/>
                </a:solidFill>
                <a:latin typeface="Trebuchet MS"/>
              </a:rPr>
              <a:t>0110</a:t>
            </a:r>
            <a:r>
              <a:rPr b="0" lang="en-US" sz="2600" spc="-1" strike="noStrike">
                <a:solidFill>
                  <a:srgbClr val="000000"/>
                </a:solidFill>
                <a:latin typeface="Trebuchet MS"/>
              </a:rPr>
              <a:t>, mengindikasikan bahwa error terjadi pada bit position 6 yang berisi data bit 3.</a:t>
            </a:r>
            <a:endParaRPr b="0" lang="en-US" sz="2600" spc="-1" strike="noStrike">
              <a:solidFill>
                <a:srgbClr val="000000"/>
              </a:solidFill>
              <a:latin typeface="Trebuchet MS"/>
            </a:endParaRPr>
          </a:p>
        </p:txBody>
      </p:sp>
      <p:pic>
        <p:nvPicPr>
          <p:cNvPr id="202" name="Picture 2" descr=""/>
          <p:cNvPicPr/>
          <p:nvPr/>
        </p:nvPicPr>
        <p:blipFill>
          <a:blip r:embed="rId1"/>
          <a:stretch/>
        </p:blipFill>
        <p:spPr>
          <a:xfrm>
            <a:off x="3462480" y="2590920"/>
            <a:ext cx="2451960" cy="1252080"/>
          </a:xfrm>
          <a:prstGeom prst="rect">
            <a:avLst/>
          </a:prstGeom>
          <a:ln>
            <a:noFill/>
          </a:ln>
        </p:spPr>
      </p:pic>
      <p:sp>
        <p:nvSpPr>
          <p:cNvPr id="203" name="CustomShape 3"/>
          <p:cNvSpPr/>
          <p:nvPr/>
        </p:nvSpPr>
        <p:spPr>
          <a:xfrm flipH="1" rot="16200000">
            <a:off x="4590720" y="3327120"/>
            <a:ext cx="417600" cy="914040"/>
          </a:xfrm>
          <a:prstGeom prst="rightBrace">
            <a:avLst>
              <a:gd name="adj1" fmla="val 8333"/>
              <a:gd name="adj2" fmla="val 50000"/>
            </a:avLst>
          </a:prstGeom>
          <a:noFill/>
          <a:ln>
            <a:roun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TextShape 1"/>
          <p:cNvSpPr txBox="1"/>
          <p:nvPr/>
        </p:nvSpPr>
        <p:spPr>
          <a:xfrm>
            <a:off x="457200" y="320040"/>
            <a:ext cx="7238520" cy="1142640"/>
          </a:xfrm>
          <a:prstGeom prst="rect">
            <a:avLst/>
          </a:prstGeom>
          <a:noFill/>
          <a:ln>
            <a:noFill/>
          </a:ln>
        </p:spPr>
        <p:txBody>
          <a:bodyPr lIns="45720" rIns="45720" tIns="0" bIns="0" anchor="b"/>
          <a:p>
            <a:pPr>
              <a:lnSpc>
                <a:spcPct val="100000"/>
              </a:lnSpc>
            </a:pPr>
            <a:r>
              <a:rPr b="1" lang="en-US" sz="3800" spc="-1" strike="noStrike" cap="all">
                <a:solidFill>
                  <a:srgbClr val="fdf2e8"/>
                </a:solidFill>
                <a:latin typeface="Trebuchet MS"/>
              </a:rPr>
              <a:t>CONTOH (cont.)</a:t>
            </a:r>
            <a:endParaRPr b="0" lang="en-US" sz="3800" spc="-1" strike="noStrike">
              <a:solidFill>
                <a:srgbClr val="000000"/>
              </a:solidFill>
              <a:latin typeface="Trebuchet MS"/>
            </a:endParaRPr>
          </a:p>
        </p:txBody>
      </p:sp>
      <p:pic>
        <p:nvPicPr>
          <p:cNvPr id="205" name="Picture 2" descr=""/>
          <p:cNvPicPr/>
          <p:nvPr/>
        </p:nvPicPr>
        <p:blipFill>
          <a:blip r:embed="rId1"/>
          <a:srcRect l="0" t="0" r="0" b="9792"/>
          <a:stretch/>
        </p:blipFill>
        <p:spPr>
          <a:xfrm>
            <a:off x="400680" y="2028960"/>
            <a:ext cx="8534880" cy="2771280"/>
          </a:xfrm>
          <a:prstGeom prst="rect">
            <a:avLst/>
          </a:prstGeom>
          <a:ln>
            <a:noFill/>
          </a:ln>
        </p:spPr>
      </p:pic>
      <p:sp>
        <p:nvSpPr>
          <p:cNvPr id="206" name="CustomShape 2"/>
          <p:cNvSpPr/>
          <p:nvPr/>
        </p:nvSpPr>
        <p:spPr>
          <a:xfrm>
            <a:off x="5638680" y="3962520"/>
            <a:ext cx="1523520" cy="1370520"/>
          </a:xfrm>
          <a:custGeom>
            <a:avLst/>
            <a:gdLst/>
            <a:ahLst/>
            <a:rect l="l" t="t" r="r" b="b"/>
            <a:pathLst>
              <a:path w="21600" h="21600">
                <a:moveTo>
                  <a:pt x="0" y="0"/>
                </a:moveTo>
                <a:lnTo>
                  <a:pt x="21600" y="21600"/>
                </a:lnTo>
              </a:path>
            </a:pathLst>
          </a:custGeom>
          <a:noFill/>
          <a:ln>
            <a:round/>
            <a:tailEnd len="med" type="triangle" w="med"/>
          </a:ln>
          <a:effectLst>
            <a:outerShdw blurRad="50800" dir="5400000" dist="25000" rotWithShape="0">
              <a:schemeClr val="phClr">
                <a:shade val="30000"/>
                <a:satMod val="150000"/>
                <a:alpha val="38000"/>
              </a:schemeClr>
            </a:outerShdw>
          </a:effectLst>
        </p:spPr>
        <p:style>
          <a:lnRef idx="2">
            <a:schemeClr val="dk1"/>
          </a:lnRef>
          <a:fillRef idx="0">
            <a:schemeClr val="dk1"/>
          </a:fillRef>
          <a:effectRef idx="1">
            <a:schemeClr val="dk1"/>
          </a:effectRef>
          <a:fontRef idx="minor"/>
        </p:style>
      </p:sp>
      <p:sp>
        <p:nvSpPr>
          <p:cNvPr id="207" name="CustomShape 3"/>
          <p:cNvSpPr/>
          <p:nvPr/>
        </p:nvSpPr>
        <p:spPr>
          <a:xfrm>
            <a:off x="7162920" y="5029200"/>
            <a:ext cx="1218960" cy="761760"/>
          </a:xfrm>
          <a:prstGeom prst="irregularSeal1">
            <a:avLst/>
          </a:prstGeom>
          <a:ln>
            <a:round/>
          </a:ln>
        </p:spPr>
        <p:style>
          <a:lnRef idx="2">
            <a:schemeClr val="dk1"/>
          </a:lnRef>
          <a:fillRef idx="1">
            <a:schemeClr val="lt1"/>
          </a:fillRef>
          <a:effectRef idx="0">
            <a:schemeClr val="dk1"/>
          </a:effectRef>
          <a:fontRef idx="minor"/>
        </p:style>
        <p:txBody>
          <a:bodyPr lIns="90000" rIns="90000" tIns="45000" bIns="45000" anchor="ctr"/>
          <a:p>
            <a:pPr algn="ctr">
              <a:lnSpc>
                <a:spcPct val="100000"/>
              </a:lnSpc>
            </a:pPr>
            <a:r>
              <a:rPr b="0" lang="en-US" sz="1800" spc="-1" strike="noStrike">
                <a:solidFill>
                  <a:srgbClr val="000000"/>
                </a:solidFill>
                <a:latin typeface="Trebuchet MS"/>
              </a:rPr>
              <a:t>error</a:t>
            </a:r>
            <a:endParaRPr b="0" lang="en-US" sz="1800" spc="-1" strike="noStrike">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CustomShape 1"/>
          <p:cNvSpPr/>
          <p:nvPr/>
        </p:nvSpPr>
        <p:spPr>
          <a:xfrm>
            <a:off x="860400" y="2590920"/>
            <a:ext cx="7280280" cy="2377080"/>
          </a:xfrm>
          <a:prstGeom prst="rect">
            <a:avLst/>
          </a:prstGeom>
          <a:noFill/>
          <a:ln>
            <a:noFill/>
          </a:ln>
        </p:spPr>
        <p:style>
          <a:lnRef idx="0"/>
          <a:fillRef idx="0"/>
          <a:effectRef idx="0"/>
          <a:fontRef idx="minor"/>
        </p:style>
        <p:txBody>
          <a:bodyPr/>
          <a:p>
            <a:pPr algn="ctr">
              <a:lnSpc>
                <a:spcPct val="100000"/>
              </a:lnSpc>
            </a:pPr>
            <a:r>
              <a:rPr b="1" lang="en-US" sz="7500" spc="-1" strike="noStrike">
                <a:solidFill>
                  <a:srgbClr val="fee2ee"/>
                </a:solidFill>
                <a:latin typeface="Trebuchet MS"/>
              </a:rPr>
              <a:t>ALHAMDULILLAH</a:t>
            </a:r>
            <a:endParaRPr b="0" lang="en-US" sz="7500" spc="-1" strike="noStrike">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Opulent</Template>
  <TotalTime>398</TotalTime>
  <Application>LibreOffice/5.4.2.2$Linux_X86_64 LibreOffice_project/40m0$Build-2</Application>
  <Words>852</Words>
  <Paragraphs>184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2013-09-25T04:17:10Z</dcterms:created>
  <dc:creator>Linde</dc:creator>
  <dc:description/>
  <dc:language>en-US</dc:language>
  <cp:lastModifiedBy/>
  <dcterms:modified xsi:type="dcterms:W3CDTF">2018-01-17T14:17:41Z</dcterms:modified>
  <cp:revision>61</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4</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28</vt:i4>
  </property>
</Properties>
</file>