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0"/>
  </p:notesMasterIdLst>
  <p:handoutMasterIdLst>
    <p:handoutMasterId r:id="rId21"/>
  </p:handoutMasterIdLst>
  <p:sldIdLst>
    <p:sldId id="256" r:id="rId3"/>
    <p:sldId id="265" r:id="rId4"/>
    <p:sldId id="266" r:id="rId5"/>
    <p:sldId id="267" r:id="rId6"/>
    <p:sldId id="276" r:id="rId7"/>
    <p:sldId id="268" r:id="rId8"/>
    <p:sldId id="269" r:id="rId9"/>
    <p:sldId id="270" r:id="rId10"/>
    <p:sldId id="279" r:id="rId11"/>
    <p:sldId id="280" r:id="rId12"/>
    <p:sldId id="281" r:id="rId13"/>
    <p:sldId id="282" r:id="rId14"/>
    <p:sldId id="274" r:id="rId15"/>
    <p:sldId id="275" r:id="rId16"/>
    <p:sldId id="273" r:id="rId17"/>
    <p:sldId id="277" r:id="rId18"/>
    <p:sldId id="278" r:id="rId19"/>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8"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howGuides="1">
      <p:cViewPr varScale="1">
        <p:scale>
          <a:sx n="74" d="100"/>
          <a:sy n="74" d="100"/>
        </p:scale>
        <p:origin x="498" y="72"/>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283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4CE221E-83ED-4F6C-BA5F-3F9E6FDB6953}" type="datetimeFigureOut">
              <a:rPr lang="en-US"/>
              <a:t>10/19/2018</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A4CBEF8-5CDE-472B-839B-B8BB0C881006}" type="slidenum">
              <a:rPr/>
              <a:t>‹#›</a:t>
            </a:fld>
            <a:endParaRPr/>
          </a:p>
        </p:txBody>
      </p:sp>
    </p:spTree>
    <p:extLst>
      <p:ext uri="{BB962C8B-B14F-4D97-AF65-F5344CB8AC3E}">
        <p14:creationId xmlns:p14="http://schemas.microsoft.com/office/powerpoint/2010/main" val="4263289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853E5F-CE67-483C-A264-F17AC70E9CA2}" type="datetimeFigureOut">
              <a:rPr lang="en-US"/>
              <a:t>10/19/2018</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B98AFB-CB0D-4DFE-87B9-B4B0D0DE73CD}" type="slidenum">
              <a:rPr/>
              <a:t>‹#›</a:t>
            </a:fld>
            <a:endParaRPr/>
          </a:p>
        </p:txBody>
      </p:sp>
    </p:spTree>
    <p:extLst>
      <p:ext uri="{BB962C8B-B14F-4D97-AF65-F5344CB8AC3E}">
        <p14:creationId xmlns:p14="http://schemas.microsoft.com/office/powerpoint/2010/main" val="2512805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4" y="533400"/>
            <a:ext cx="5029200" cy="2514601"/>
          </a:xfrm>
        </p:spPr>
        <p:txBody>
          <a:bodyPr>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1065212" y="3403600"/>
            <a:ext cx="5029201" cy="1397000"/>
          </a:xfrm>
        </p:spPr>
        <p:txBody>
          <a:bodyPr>
            <a:normAutofit/>
          </a:bodyPr>
          <a:lstStyle>
            <a:lvl1pPr marL="0" indent="0" algn="l">
              <a:spcBef>
                <a:spcPts val="600"/>
              </a:spcBef>
              <a:buNone/>
              <a:defRPr sz="24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D6E4B0B6-941D-4F2D-9B40-470D1719C89E}" type="datetime1">
              <a:rPr lang="en-US" smtClean="0"/>
              <a:t>10/19/2018</a:t>
            </a:fld>
            <a:endParaRPr/>
          </a:p>
        </p:txBody>
      </p:sp>
      <p:sp>
        <p:nvSpPr>
          <p:cNvPr id="5" name="Footer Placeholder 4"/>
          <p:cNvSpPr>
            <a:spLocks noGrp="1"/>
          </p:cNvSpPr>
          <p:nvPr>
            <p:ph type="ftr" sz="quarter" idx="11"/>
          </p:nvPr>
        </p:nvSpPr>
        <p:spPr/>
        <p:txBody>
          <a:bodyPr/>
          <a:lstStyle/>
          <a:p>
            <a:r>
              <a:rPr lang="en-US" smtClean="0"/>
              <a:t>Materi Pancasila By Tatik Rohmawati, S.IP.,M.Si</a:t>
            </a:r>
            <a:endParaRPr/>
          </a:p>
        </p:txBody>
      </p:sp>
      <p:sp>
        <p:nvSpPr>
          <p:cNvPr id="6" name="Slide Number Placeholder 5"/>
          <p:cNvSpPr>
            <a:spLocks noGrp="1"/>
          </p:cNvSpPr>
          <p:nvPr>
            <p:ph type="sldNum" sz="quarter" idx="12"/>
          </p:nvPr>
        </p:nvSpPr>
        <p:spPr/>
        <p:txBody>
          <a:bodyPr/>
          <a:lstStyle/>
          <a:p>
            <a:fld id="{AAEAE4A8-A6E5-453E-B946-FB774B73F48C}" type="slidenum">
              <a:rPr/>
              <a:t>‹#›</a:t>
            </a:fld>
            <a:endParaRPr/>
          </a:p>
        </p:txBody>
      </p:sp>
    </p:spTree>
    <p:extLst>
      <p:ext uri="{BB962C8B-B14F-4D97-AF65-F5344CB8AC3E}">
        <p14:creationId xmlns:p14="http://schemas.microsoft.com/office/powerpoint/2010/main" val="664752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23BAB993-DD56-49B4-ADD4-3B00C69DB4C6}" type="datetime1">
              <a:rPr lang="en-US" smtClean="0"/>
              <a:t>10/19/2018</a:t>
            </a:fld>
            <a:endParaRPr/>
          </a:p>
        </p:txBody>
      </p:sp>
      <p:sp>
        <p:nvSpPr>
          <p:cNvPr id="5" name="Footer Placeholder 4"/>
          <p:cNvSpPr>
            <a:spLocks noGrp="1"/>
          </p:cNvSpPr>
          <p:nvPr>
            <p:ph type="ftr" sz="quarter" idx="11"/>
          </p:nvPr>
        </p:nvSpPr>
        <p:spPr/>
        <p:txBody>
          <a:bodyPr/>
          <a:lstStyle/>
          <a:p>
            <a:r>
              <a:rPr lang="en-US" smtClean="0"/>
              <a:t>Materi Pancasila By Tatik Rohmawati, S.IP.,M.Si</a:t>
            </a:r>
            <a:endParaRPr/>
          </a:p>
        </p:txBody>
      </p:sp>
      <p:sp>
        <p:nvSpPr>
          <p:cNvPr id="6" name="Slide Number Placeholder 5"/>
          <p:cNvSpPr>
            <a:spLocks noGrp="1"/>
          </p:cNvSpPr>
          <p:nvPr>
            <p:ph type="sldNum" sz="quarter" idx="12"/>
          </p:nvPr>
        </p:nvSpPr>
        <p:spPr/>
        <p:txBody>
          <a:bodyPr/>
          <a:lstStyle/>
          <a:p>
            <a:fld id="{AAEAE4A8-A6E5-453E-B946-FB774B73F48C}" type="slidenum">
              <a:rPr/>
              <a:t>‹#›</a:t>
            </a:fld>
            <a:endParaRPr/>
          </a:p>
        </p:txBody>
      </p:sp>
    </p:spTree>
    <p:extLst>
      <p:ext uri="{BB962C8B-B14F-4D97-AF65-F5344CB8AC3E}">
        <p14:creationId xmlns:p14="http://schemas.microsoft.com/office/powerpoint/2010/main" val="2668093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61412" y="533400"/>
            <a:ext cx="2362201" cy="54864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1065213" y="533400"/>
            <a:ext cx="7467599"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8D1E33E1-28C1-4B55-B6BF-6BA8ED1DC579}" type="datetime1">
              <a:rPr lang="en-US" smtClean="0"/>
              <a:t>10/19/2018</a:t>
            </a:fld>
            <a:endParaRPr/>
          </a:p>
        </p:txBody>
      </p:sp>
      <p:sp>
        <p:nvSpPr>
          <p:cNvPr id="5" name="Footer Placeholder 4"/>
          <p:cNvSpPr>
            <a:spLocks noGrp="1"/>
          </p:cNvSpPr>
          <p:nvPr>
            <p:ph type="ftr" sz="quarter" idx="11"/>
          </p:nvPr>
        </p:nvSpPr>
        <p:spPr/>
        <p:txBody>
          <a:bodyPr/>
          <a:lstStyle/>
          <a:p>
            <a:r>
              <a:rPr lang="en-US" smtClean="0"/>
              <a:t>Materi Pancasila By Tatik Rohmawati, S.IP.,M.Si</a:t>
            </a:r>
            <a:endParaRPr/>
          </a:p>
        </p:txBody>
      </p:sp>
      <p:sp>
        <p:nvSpPr>
          <p:cNvPr id="6" name="Slide Number Placeholder 5"/>
          <p:cNvSpPr>
            <a:spLocks noGrp="1"/>
          </p:cNvSpPr>
          <p:nvPr>
            <p:ph type="sldNum" sz="quarter" idx="12"/>
          </p:nvPr>
        </p:nvSpPr>
        <p:spPr/>
        <p:txBody>
          <a:bodyPr/>
          <a:lstStyle/>
          <a:p>
            <a:fld id="{AAEAE4A8-A6E5-453E-B946-FB774B73F48C}" type="slidenum">
              <a:rPr/>
              <a:t>‹#›</a:t>
            </a:fld>
            <a:endParaRPr/>
          </a:p>
        </p:txBody>
      </p:sp>
    </p:spTree>
    <p:extLst>
      <p:ext uri="{BB962C8B-B14F-4D97-AF65-F5344CB8AC3E}">
        <p14:creationId xmlns:p14="http://schemas.microsoft.com/office/powerpoint/2010/main" val="188244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71D6B032-B59D-461B-857B-F8F18FC6E9E6}" type="datetime1">
              <a:rPr lang="en-US" smtClean="0"/>
              <a:t>10/19/2018</a:t>
            </a:fld>
            <a:endParaRPr/>
          </a:p>
        </p:txBody>
      </p:sp>
      <p:sp>
        <p:nvSpPr>
          <p:cNvPr id="5" name="Footer Placeholder 4"/>
          <p:cNvSpPr>
            <a:spLocks noGrp="1"/>
          </p:cNvSpPr>
          <p:nvPr>
            <p:ph type="ftr" sz="quarter" idx="11"/>
          </p:nvPr>
        </p:nvSpPr>
        <p:spPr/>
        <p:txBody>
          <a:bodyPr/>
          <a:lstStyle/>
          <a:p>
            <a:r>
              <a:rPr lang="en-US" smtClean="0"/>
              <a:t>Materi Pancasila By Tatik Rohmawati, S.IP.,M.Si</a:t>
            </a:r>
            <a:endParaRPr/>
          </a:p>
        </p:txBody>
      </p:sp>
      <p:sp>
        <p:nvSpPr>
          <p:cNvPr id="6" name="Slide Number Placeholder 5"/>
          <p:cNvSpPr>
            <a:spLocks noGrp="1"/>
          </p:cNvSpPr>
          <p:nvPr>
            <p:ph type="sldNum" sz="quarter" idx="12"/>
          </p:nvPr>
        </p:nvSpPr>
        <p:spPr/>
        <p:txBody>
          <a:bodyPr/>
          <a:lstStyle/>
          <a:p>
            <a:fld id="{AAEAE4A8-A6E5-453E-B946-FB774B73F48C}" type="slidenum">
              <a:rPr/>
              <a:t>‹#›</a:t>
            </a:fld>
            <a:endParaRPr/>
          </a:p>
        </p:txBody>
      </p:sp>
    </p:spTree>
    <p:extLst>
      <p:ext uri="{BB962C8B-B14F-4D97-AF65-F5344CB8AC3E}">
        <p14:creationId xmlns:p14="http://schemas.microsoft.com/office/powerpoint/2010/main" val="2429153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5214" y="533400"/>
            <a:ext cx="8686800" cy="2286000"/>
          </a:xfrm>
        </p:spPr>
        <p:txBody>
          <a:bodyPr anchor="b">
            <a:normAutofit/>
          </a:bodyPr>
          <a:lstStyle>
            <a:lvl1pPr algn="l">
              <a:defRPr sz="5400" b="1" cap="none" baseline="0"/>
            </a:lvl1pPr>
          </a:lstStyle>
          <a:p>
            <a:r>
              <a:rPr lang="en-US" smtClean="0"/>
              <a:t>Click to edit Master title style</a:t>
            </a:r>
            <a:endParaRPr/>
          </a:p>
        </p:txBody>
      </p:sp>
      <p:sp>
        <p:nvSpPr>
          <p:cNvPr id="3" name="Text Placeholder 2"/>
          <p:cNvSpPr>
            <a:spLocks noGrp="1"/>
          </p:cNvSpPr>
          <p:nvPr>
            <p:ph type="body" idx="1"/>
          </p:nvPr>
        </p:nvSpPr>
        <p:spPr>
          <a:xfrm>
            <a:off x="1065214" y="3124200"/>
            <a:ext cx="8686800" cy="1371600"/>
          </a:xfrm>
        </p:spPr>
        <p:txBody>
          <a:bodyPr anchor="t">
            <a:normAutofit/>
          </a:bodyPr>
          <a:lstStyle>
            <a:lvl1pPr marL="0" indent="0">
              <a:spcBef>
                <a:spcPts val="600"/>
              </a:spcBef>
              <a:buNone/>
              <a:defRPr sz="24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46A931E-14A9-41CB-84D9-D12EA7EA87EB}" type="datetime1">
              <a:rPr lang="en-US" smtClean="0"/>
              <a:t>10/19/2018</a:t>
            </a:fld>
            <a:endParaRPr/>
          </a:p>
        </p:txBody>
      </p:sp>
      <p:sp>
        <p:nvSpPr>
          <p:cNvPr id="5" name="Footer Placeholder 4"/>
          <p:cNvSpPr>
            <a:spLocks noGrp="1"/>
          </p:cNvSpPr>
          <p:nvPr>
            <p:ph type="ftr" sz="quarter" idx="11"/>
          </p:nvPr>
        </p:nvSpPr>
        <p:spPr/>
        <p:txBody>
          <a:bodyPr/>
          <a:lstStyle/>
          <a:p>
            <a:r>
              <a:rPr lang="en-US" smtClean="0"/>
              <a:t>Materi Pancasila By Tatik Rohmawati, S.IP.,M.Si</a:t>
            </a:r>
            <a:endParaRPr/>
          </a:p>
        </p:txBody>
      </p:sp>
      <p:sp>
        <p:nvSpPr>
          <p:cNvPr id="6" name="Slide Number Placeholder 5"/>
          <p:cNvSpPr>
            <a:spLocks noGrp="1"/>
          </p:cNvSpPr>
          <p:nvPr>
            <p:ph type="sldNum" sz="quarter" idx="12"/>
          </p:nvPr>
        </p:nvSpPr>
        <p:spPr/>
        <p:txBody>
          <a:bodyPr/>
          <a:lstStyle/>
          <a:p>
            <a:fld id="{AAEAE4A8-A6E5-453E-B946-FB774B73F48C}" type="slidenum">
              <a:rPr/>
              <a:t>‹#›</a:t>
            </a:fld>
            <a:endParaRPr/>
          </a:p>
        </p:txBody>
      </p:sp>
    </p:spTree>
    <p:extLst>
      <p:ext uri="{BB962C8B-B14F-4D97-AF65-F5344CB8AC3E}">
        <p14:creationId xmlns:p14="http://schemas.microsoft.com/office/powerpoint/2010/main" val="3701331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065212" y="1828800"/>
            <a:ext cx="4251960"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464598" y="1828800"/>
            <a:ext cx="4251960"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77332694-032C-4FB6-8B81-13B9FF12CDF7}" type="datetime1">
              <a:rPr lang="en-US" smtClean="0"/>
              <a:t>10/19/2018</a:t>
            </a:fld>
            <a:endParaRPr/>
          </a:p>
        </p:txBody>
      </p:sp>
      <p:sp>
        <p:nvSpPr>
          <p:cNvPr id="6" name="Footer Placeholder 5"/>
          <p:cNvSpPr>
            <a:spLocks noGrp="1"/>
          </p:cNvSpPr>
          <p:nvPr>
            <p:ph type="ftr" sz="quarter" idx="11"/>
          </p:nvPr>
        </p:nvSpPr>
        <p:spPr/>
        <p:txBody>
          <a:bodyPr/>
          <a:lstStyle/>
          <a:p>
            <a:r>
              <a:rPr lang="en-US" smtClean="0"/>
              <a:t>Materi Pancasila By Tatik Rohmawati, S.IP.,M.Si</a:t>
            </a:r>
            <a:endParaRPr/>
          </a:p>
        </p:txBody>
      </p:sp>
      <p:sp>
        <p:nvSpPr>
          <p:cNvPr id="7" name="Slide Number Placeholder 6"/>
          <p:cNvSpPr>
            <a:spLocks noGrp="1"/>
          </p:cNvSpPr>
          <p:nvPr>
            <p:ph type="sldNum" sz="quarter" idx="12"/>
          </p:nvPr>
        </p:nvSpPr>
        <p:spPr/>
        <p:txBody>
          <a:bodyPr/>
          <a:lstStyle/>
          <a:p>
            <a:fld id="{AAEAE4A8-A6E5-453E-B946-FB774B73F48C}" type="slidenum">
              <a:rPr/>
              <a:t>‹#›</a:t>
            </a:fld>
            <a:endParaRPr/>
          </a:p>
        </p:txBody>
      </p:sp>
    </p:spTree>
    <p:extLst>
      <p:ext uri="{BB962C8B-B14F-4D97-AF65-F5344CB8AC3E}">
        <p14:creationId xmlns:p14="http://schemas.microsoft.com/office/powerpoint/2010/main" val="3413709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065213" y="1828799"/>
            <a:ext cx="4251960" cy="685801"/>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5213" y="2590800"/>
            <a:ext cx="4251960"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500053" y="1828799"/>
            <a:ext cx="4251960" cy="685801"/>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00053" y="2590800"/>
            <a:ext cx="4251960"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3DD84468-F34F-41B9-9C53-4F7827ADBA6A}" type="datetime1">
              <a:rPr lang="en-US" smtClean="0"/>
              <a:t>10/19/2018</a:t>
            </a:fld>
            <a:endParaRPr/>
          </a:p>
        </p:txBody>
      </p:sp>
      <p:sp>
        <p:nvSpPr>
          <p:cNvPr id="8" name="Footer Placeholder 7"/>
          <p:cNvSpPr>
            <a:spLocks noGrp="1"/>
          </p:cNvSpPr>
          <p:nvPr>
            <p:ph type="ftr" sz="quarter" idx="11"/>
          </p:nvPr>
        </p:nvSpPr>
        <p:spPr/>
        <p:txBody>
          <a:bodyPr/>
          <a:lstStyle/>
          <a:p>
            <a:r>
              <a:rPr lang="en-US" smtClean="0"/>
              <a:t>Materi Pancasila By Tatik Rohmawati, S.IP.,M.Si</a:t>
            </a:r>
            <a:endParaRPr/>
          </a:p>
        </p:txBody>
      </p:sp>
      <p:sp>
        <p:nvSpPr>
          <p:cNvPr id="9" name="Slide Number Placeholder 8"/>
          <p:cNvSpPr>
            <a:spLocks noGrp="1"/>
          </p:cNvSpPr>
          <p:nvPr>
            <p:ph type="sldNum" sz="quarter" idx="12"/>
          </p:nvPr>
        </p:nvSpPr>
        <p:spPr/>
        <p:txBody>
          <a:bodyPr/>
          <a:lstStyle/>
          <a:p>
            <a:fld id="{AAEAE4A8-A6E5-453E-B946-FB774B73F48C}" type="slidenum">
              <a:rPr/>
              <a:t>‹#›</a:t>
            </a:fld>
            <a:endParaRPr/>
          </a:p>
        </p:txBody>
      </p:sp>
    </p:spTree>
    <p:extLst>
      <p:ext uri="{BB962C8B-B14F-4D97-AF65-F5344CB8AC3E}">
        <p14:creationId xmlns:p14="http://schemas.microsoft.com/office/powerpoint/2010/main" val="2000784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C89D562B-67FF-4D81-82B4-F736C60FE437}" type="datetime1">
              <a:rPr lang="en-US" smtClean="0"/>
              <a:t>10/19/2018</a:t>
            </a:fld>
            <a:endParaRPr/>
          </a:p>
        </p:txBody>
      </p:sp>
      <p:sp>
        <p:nvSpPr>
          <p:cNvPr id="4" name="Footer Placeholder 3"/>
          <p:cNvSpPr>
            <a:spLocks noGrp="1"/>
          </p:cNvSpPr>
          <p:nvPr>
            <p:ph type="ftr" sz="quarter" idx="11"/>
          </p:nvPr>
        </p:nvSpPr>
        <p:spPr/>
        <p:txBody>
          <a:bodyPr/>
          <a:lstStyle/>
          <a:p>
            <a:r>
              <a:rPr lang="en-US" smtClean="0"/>
              <a:t>Materi Pancasila By Tatik Rohmawati, S.IP.,M.Si</a:t>
            </a:r>
            <a:endParaRPr/>
          </a:p>
        </p:txBody>
      </p:sp>
      <p:sp>
        <p:nvSpPr>
          <p:cNvPr id="5" name="Slide Number Placeholder 4"/>
          <p:cNvSpPr>
            <a:spLocks noGrp="1"/>
          </p:cNvSpPr>
          <p:nvPr>
            <p:ph type="sldNum" sz="quarter" idx="12"/>
          </p:nvPr>
        </p:nvSpPr>
        <p:spPr/>
        <p:txBody>
          <a:bodyPr/>
          <a:lstStyle/>
          <a:p>
            <a:fld id="{AAEAE4A8-A6E5-453E-B946-FB774B73F48C}" type="slidenum">
              <a:rPr/>
              <a:t>‹#›</a:t>
            </a:fld>
            <a:endParaRPr/>
          </a:p>
        </p:txBody>
      </p:sp>
    </p:spTree>
    <p:extLst>
      <p:ext uri="{BB962C8B-B14F-4D97-AF65-F5344CB8AC3E}">
        <p14:creationId xmlns:p14="http://schemas.microsoft.com/office/powerpoint/2010/main" val="907158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45CCCB-78B9-4569-9027-505AE1A978CB}" type="datetime1">
              <a:rPr lang="en-US" smtClean="0"/>
              <a:t>10/19/2018</a:t>
            </a:fld>
            <a:endParaRPr/>
          </a:p>
        </p:txBody>
      </p:sp>
      <p:sp>
        <p:nvSpPr>
          <p:cNvPr id="3" name="Footer Placeholder 2"/>
          <p:cNvSpPr>
            <a:spLocks noGrp="1"/>
          </p:cNvSpPr>
          <p:nvPr>
            <p:ph type="ftr" sz="quarter" idx="11"/>
          </p:nvPr>
        </p:nvSpPr>
        <p:spPr/>
        <p:txBody>
          <a:bodyPr/>
          <a:lstStyle/>
          <a:p>
            <a:r>
              <a:rPr lang="en-US" smtClean="0"/>
              <a:t>Materi Pancasila By Tatik Rohmawati, S.IP.,M.Si</a:t>
            </a:r>
            <a:endParaRPr/>
          </a:p>
        </p:txBody>
      </p:sp>
      <p:sp>
        <p:nvSpPr>
          <p:cNvPr id="4" name="Slide Number Placeholder 3"/>
          <p:cNvSpPr>
            <a:spLocks noGrp="1"/>
          </p:cNvSpPr>
          <p:nvPr>
            <p:ph type="sldNum" sz="quarter" idx="12"/>
          </p:nvPr>
        </p:nvSpPr>
        <p:spPr/>
        <p:txBody>
          <a:bodyPr/>
          <a:lstStyle/>
          <a:p>
            <a:fld id="{AAEAE4A8-A6E5-453E-B946-FB774B73F48C}" type="slidenum">
              <a:rPr/>
              <a:t>‹#›</a:t>
            </a:fld>
            <a:endParaRPr/>
          </a:p>
        </p:txBody>
      </p:sp>
    </p:spTree>
    <p:extLst>
      <p:ext uri="{BB962C8B-B14F-4D97-AF65-F5344CB8AC3E}">
        <p14:creationId xmlns:p14="http://schemas.microsoft.com/office/powerpoint/2010/main" val="2441531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5213" y="533400"/>
            <a:ext cx="4114800" cy="1524000"/>
          </a:xfrm>
        </p:spPr>
        <p:txBody>
          <a:bodyPr anchor="b">
            <a:normAutofit/>
          </a:bodyPr>
          <a:lstStyle>
            <a:lvl1pPr algn="l">
              <a:defRPr sz="3600" b="1"/>
            </a:lvl1pPr>
          </a:lstStyle>
          <a:p>
            <a:r>
              <a:rPr lang="en-US" smtClean="0"/>
              <a:t>Click to edit Master title style</a:t>
            </a:r>
            <a:endParaRPr/>
          </a:p>
        </p:txBody>
      </p:sp>
      <p:sp>
        <p:nvSpPr>
          <p:cNvPr id="3" name="Content Placeholder 2"/>
          <p:cNvSpPr>
            <a:spLocks noGrp="1"/>
          </p:cNvSpPr>
          <p:nvPr>
            <p:ph idx="1"/>
          </p:nvPr>
        </p:nvSpPr>
        <p:spPr>
          <a:xfrm>
            <a:off x="5865813" y="533400"/>
            <a:ext cx="5867400"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065213" y="2209800"/>
            <a:ext cx="4114800" cy="3810000"/>
          </a:xfrm>
        </p:spPr>
        <p:txBody>
          <a:bodyPr>
            <a:normAutofit/>
          </a:bodyPr>
          <a:lstStyle>
            <a:lvl1pPr marL="0" indent="0">
              <a:lnSpc>
                <a:spcPct val="110000"/>
              </a:lnSpc>
              <a:spcBef>
                <a:spcPts val="600"/>
              </a:spcBef>
              <a:buNone/>
              <a:defRPr sz="18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2584CC4-AB86-4FA2-B2B1-585006CFE034}" type="datetime1">
              <a:rPr lang="en-US" smtClean="0"/>
              <a:t>10/19/2018</a:t>
            </a:fld>
            <a:endParaRPr/>
          </a:p>
        </p:txBody>
      </p:sp>
      <p:sp>
        <p:nvSpPr>
          <p:cNvPr id="6" name="Footer Placeholder 5"/>
          <p:cNvSpPr>
            <a:spLocks noGrp="1"/>
          </p:cNvSpPr>
          <p:nvPr>
            <p:ph type="ftr" sz="quarter" idx="11"/>
          </p:nvPr>
        </p:nvSpPr>
        <p:spPr/>
        <p:txBody>
          <a:bodyPr/>
          <a:lstStyle/>
          <a:p>
            <a:r>
              <a:rPr lang="en-US" smtClean="0"/>
              <a:t>Materi Pancasila By Tatik Rohmawati, S.IP.,M.Si</a:t>
            </a:r>
            <a:endParaRPr/>
          </a:p>
        </p:txBody>
      </p:sp>
      <p:sp>
        <p:nvSpPr>
          <p:cNvPr id="7" name="Slide Number Placeholder 6"/>
          <p:cNvSpPr>
            <a:spLocks noGrp="1"/>
          </p:cNvSpPr>
          <p:nvPr>
            <p:ph type="sldNum" sz="quarter" idx="12"/>
          </p:nvPr>
        </p:nvSpPr>
        <p:spPr/>
        <p:txBody>
          <a:bodyPr/>
          <a:lstStyle/>
          <a:p>
            <a:fld id="{AAEAE4A8-A6E5-453E-B946-FB774B73F48C}" type="slidenum">
              <a:rPr/>
              <a:t>‹#›</a:t>
            </a:fld>
            <a:endParaRPr/>
          </a:p>
        </p:txBody>
      </p:sp>
    </p:spTree>
    <p:extLst>
      <p:ext uri="{BB962C8B-B14F-4D97-AF65-F5344CB8AC3E}">
        <p14:creationId xmlns:p14="http://schemas.microsoft.com/office/powerpoint/2010/main" val="2101711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5213" y="533400"/>
            <a:ext cx="4114800" cy="1524000"/>
          </a:xfrm>
        </p:spPr>
        <p:txBody>
          <a:bodyPr anchor="b">
            <a:noAutofit/>
          </a:bodyPr>
          <a:lstStyle>
            <a:lvl1pPr algn="l">
              <a:defRPr sz="3600" b="1"/>
            </a:lvl1pPr>
          </a:lstStyle>
          <a:p>
            <a:r>
              <a:rPr lang="en-US" smtClean="0"/>
              <a:t>Click to edit Master title style</a:t>
            </a:r>
            <a:endParaRPr/>
          </a:p>
        </p:txBody>
      </p:sp>
      <p:sp>
        <p:nvSpPr>
          <p:cNvPr id="3" name="Picture Placeholder 2"/>
          <p:cNvSpPr>
            <a:spLocks noGrp="1"/>
          </p:cNvSpPr>
          <p:nvPr>
            <p:ph type="pic" idx="1"/>
          </p:nvPr>
        </p:nvSpPr>
        <p:spPr>
          <a:xfrm>
            <a:off x="5865812" y="533400"/>
            <a:ext cx="5780173" cy="5791200"/>
          </a:xfrm>
          <a:ln w="50800">
            <a:solidFill>
              <a:schemeClr val="tx1">
                <a:lumMod val="65000"/>
                <a:lumOff val="35000"/>
              </a:schemeClr>
            </a:solidFill>
            <a:miter lim="800000"/>
          </a:ln>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065213" y="2209800"/>
            <a:ext cx="4114800" cy="3810000"/>
          </a:xfrm>
        </p:spPr>
        <p:txBody>
          <a:bodyPr>
            <a:normAutofit/>
          </a:bodyPr>
          <a:lstStyle>
            <a:lvl1pPr marL="0" indent="0">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1419608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5212" y="533400"/>
            <a:ext cx="8686801" cy="1066800"/>
          </a:xfrm>
          <a:prstGeom prst="rect">
            <a:avLst/>
          </a:prstGeom>
        </p:spPr>
        <p:txBody>
          <a:bodyPr vert="horz" lIns="91440" tIns="45720" rIns="9144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065212" y="1828800"/>
            <a:ext cx="8686801" cy="41910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932612" y="6155267"/>
            <a:ext cx="1371600" cy="273049"/>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E98088A3-3712-4564-9DE7-C441A9AE50CD}" type="datetime1">
              <a:rPr lang="en-US" smtClean="0"/>
              <a:t>10/19/2018</a:t>
            </a:fld>
            <a:endParaRPr/>
          </a:p>
        </p:txBody>
      </p:sp>
      <p:sp>
        <p:nvSpPr>
          <p:cNvPr id="5" name="Footer Placeholder 4"/>
          <p:cNvSpPr>
            <a:spLocks noGrp="1"/>
          </p:cNvSpPr>
          <p:nvPr>
            <p:ph type="ftr" sz="quarter" idx="3"/>
          </p:nvPr>
        </p:nvSpPr>
        <p:spPr>
          <a:xfrm>
            <a:off x="1065213" y="6155267"/>
            <a:ext cx="5653087" cy="273049"/>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r>
              <a:rPr lang="en-US" smtClean="0"/>
              <a:t>Materi Pancasila By Tatik Rohmawati, S.IP.,M.Si</a:t>
            </a:r>
            <a:endParaRPr/>
          </a:p>
        </p:txBody>
      </p:sp>
      <p:sp>
        <p:nvSpPr>
          <p:cNvPr id="6" name="Slide Number Placeholder 5"/>
          <p:cNvSpPr>
            <a:spLocks noGrp="1"/>
          </p:cNvSpPr>
          <p:nvPr>
            <p:ph type="sldNum" sz="quarter" idx="4"/>
          </p:nvPr>
        </p:nvSpPr>
        <p:spPr>
          <a:xfrm>
            <a:off x="8532812" y="6155267"/>
            <a:ext cx="1219201" cy="273049"/>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AAEAE4A8-A6E5-453E-B946-FB774B73F48C}" type="slidenum">
              <a:rPr/>
              <a:pPr/>
              <a:t>‹#›</a:t>
            </a:fld>
            <a:endParaRPr/>
          </a:p>
        </p:txBody>
      </p:sp>
    </p:spTree>
    <p:extLst>
      <p:ext uri="{BB962C8B-B14F-4D97-AF65-F5344CB8AC3E}">
        <p14:creationId xmlns:p14="http://schemas.microsoft.com/office/powerpoint/2010/main" val="1597054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p:txStyles>
    <p:titleStyle>
      <a:lvl1pPr algn="l" defTabSz="914400" rtl="0" eaLnBrk="1" latinLnBrk="0" hangingPunct="1">
        <a:lnSpc>
          <a:spcPct val="80000"/>
        </a:lnSpc>
        <a:spcBef>
          <a:spcPct val="0"/>
        </a:spcBef>
        <a:buNone/>
        <a:defRPr sz="3600" b="1" kern="1200">
          <a:solidFill>
            <a:schemeClr val="accent1"/>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lumMod val="65000"/>
            <a:lumOff val="35000"/>
          </a:schemeClr>
        </a:buClr>
        <a:buSzPct val="80000"/>
        <a:buFont typeface="Arial" pitchFamily="34" charset="0"/>
        <a:buChar char="•"/>
        <a:defRPr sz="2000" kern="1200">
          <a:solidFill>
            <a:schemeClr val="tx1">
              <a:lumMod val="65000"/>
              <a:lumOff val="35000"/>
            </a:schemeClr>
          </a:solidFill>
          <a:latin typeface="+mn-lt"/>
          <a:ea typeface="+mn-ea"/>
          <a:cs typeface="+mn-cs"/>
        </a:defRPr>
      </a:lvl1pPr>
      <a:lvl2pPr marL="594360" indent="-228600" algn="l" defTabSz="914400" rtl="0" eaLnBrk="1" latinLnBrk="0" hangingPunct="1">
        <a:lnSpc>
          <a:spcPct val="90000"/>
        </a:lnSpc>
        <a:spcBef>
          <a:spcPts val="1000"/>
        </a:spcBef>
        <a:buClr>
          <a:schemeClr val="tx1">
            <a:lumMod val="65000"/>
            <a:lumOff val="35000"/>
          </a:schemeClr>
        </a:buClr>
        <a:buSzPct val="80000"/>
        <a:buFont typeface="Arial" pitchFamily="34" charset="0"/>
        <a:buChar char="•"/>
        <a:defRPr sz="1800" kern="1200">
          <a:solidFill>
            <a:schemeClr val="tx1">
              <a:lumMod val="65000"/>
              <a:lumOff val="35000"/>
            </a:schemeClr>
          </a:solidFill>
          <a:latin typeface="+mn-lt"/>
          <a:ea typeface="+mn-ea"/>
          <a:cs typeface="+mn-cs"/>
        </a:defRPr>
      </a:lvl2pPr>
      <a:lvl3pPr marL="77724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600" kern="1200">
          <a:solidFill>
            <a:schemeClr val="tx1">
              <a:lumMod val="65000"/>
              <a:lumOff val="35000"/>
            </a:schemeClr>
          </a:solidFill>
          <a:latin typeface="+mn-lt"/>
          <a:ea typeface="+mn-ea"/>
          <a:cs typeface="+mn-cs"/>
        </a:defRPr>
      </a:lvl3pPr>
      <a:lvl4pPr marL="96012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mn-lt"/>
          <a:ea typeface="+mn-ea"/>
          <a:cs typeface="+mn-cs"/>
        </a:defRPr>
      </a:lvl4pPr>
      <a:lvl5pPr marL="1097280" indent="-13716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mn-lt"/>
          <a:ea typeface="+mn-ea"/>
          <a:cs typeface="+mn-cs"/>
        </a:defRPr>
      </a:lvl5pPr>
      <a:lvl6pPr marL="123444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6pPr>
      <a:lvl7pPr marL="137160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7pPr>
      <a:lvl8pPr marL="150876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8pPr>
      <a:lvl9pPr marL="164592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39"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5214" y="533400"/>
            <a:ext cx="6857998" cy="2514601"/>
          </a:xfrm>
        </p:spPr>
        <p:txBody>
          <a:bodyPr>
            <a:normAutofit/>
          </a:bodyPr>
          <a:lstStyle/>
          <a:p>
            <a:pPr algn="ctr"/>
            <a:r>
              <a:rPr lang="en-US" dirty="0" smtClean="0"/>
              <a:t>PANCASILA SEBAGAI IDEOLOGI BANGSA</a:t>
            </a:r>
            <a:endParaRPr lang="en-US" dirty="0"/>
          </a:p>
        </p:txBody>
      </p:sp>
      <p:sp>
        <p:nvSpPr>
          <p:cNvPr id="3" name="Subtitle 2"/>
          <p:cNvSpPr>
            <a:spLocks noGrp="1"/>
          </p:cNvSpPr>
          <p:nvPr>
            <p:ph type="subTitle" idx="1"/>
          </p:nvPr>
        </p:nvSpPr>
        <p:spPr>
          <a:xfrm>
            <a:off x="1065212" y="3403600"/>
            <a:ext cx="5029201" cy="2921000"/>
          </a:xfrm>
        </p:spPr>
        <p:txBody>
          <a:bodyPr>
            <a:normAutofit/>
          </a:bodyPr>
          <a:lstStyle/>
          <a:p>
            <a:pPr algn="ctr"/>
            <a:r>
              <a:rPr lang="en-US" b="1" dirty="0" err="1" smtClean="0"/>
              <a:t>Oleh</a:t>
            </a:r>
            <a:r>
              <a:rPr lang="en-US" b="1" dirty="0" smtClean="0"/>
              <a:t> :</a:t>
            </a:r>
          </a:p>
          <a:p>
            <a:pPr algn="ctr"/>
            <a:r>
              <a:rPr lang="en-US" b="1" dirty="0" err="1" smtClean="0"/>
              <a:t>Tatik</a:t>
            </a:r>
            <a:r>
              <a:rPr lang="en-US" b="1" dirty="0" smtClean="0"/>
              <a:t> </a:t>
            </a:r>
            <a:r>
              <a:rPr lang="en-US" b="1" dirty="0" err="1" smtClean="0"/>
              <a:t>Rohmawati</a:t>
            </a:r>
            <a:r>
              <a:rPr lang="en-US" b="1" dirty="0" smtClean="0"/>
              <a:t>, S.IP.,</a:t>
            </a:r>
            <a:r>
              <a:rPr lang="en-US" b="1" dirty="0" err="1" smtClean="0"/>
              <a:t>M.Si</a:t>
            </a:r>
            <a:endParaRPr lang="en-US" b="1" dirty="0" smtClean="0"/>
          </a:p>
        </p:txBody>
      </p:sp>
      <p:sp>
        <p:nvSpPr>
          <p:cNvPr id="4" name="Date Placeholder 3"/>
          <p:cNvSpPr>
            <a:spLocks noGrp="1"/>
          </p:cNvSpPr>
          <p:nvPr>
            <p:ph type="dt" sz="half" idx="10"/>
          </p:nvPr>
        </p:nvSpPr>
        <p:spPr/>
        <p:txBody>
          <a:bodyPr/>
          <a:lstStyle/>
          <a:p>
            <a:fld id="{77B5D113-B0C7-4148-8857-E7CDA61B6FBF}" type="datetime1">
              <a:rPr lang="en-US" smtClean="0"/>
              <a:t>10/19/2018</a:t>
            </a:fld>
            <a:endParaRPr lang="en-US"/>
          </a:p>
        </p:txBody>
      </p:sp>
      <p:sp>
        <p:nvSpPr>
          <p:cNvPr id="5" name="Footer Placeholder 4"/>
          <p:cNvSpPr>
            <a:spLocks noGrp="1"/>
          </p:cNvSpPr>
          <p:nvPr>
            <p:ph type="ftr" sz="quarter" idx="11"/>
          </p:nvPr>
        </p:nvSpPr>
        <p:spPr/>
        <p:txBody>
          <a:bodyPr/>
          <a:lstStyle/>
          <a:p>
            <a:r>
              <a:rPr lang="en-US" smtClean="0"/>
              <a:t>Materi Pancasila By Tatik Rohmawati, S.IP.,M.Si</a:t>
            </a:r>
            <a:endParaRPr lang="en-US"/>
          </a:p>
        </p:txBody>
      </p:sp>
      <p:sp>
        <p:nvSpPr>
          <p:cNvPr id="6" name="Slide Number Placeholder 5"/>
          <p:cNvSpPr>
            <a:spLocks noGrp="1"/>
          </p:cNvSpPr>
          <p:nvPr>
            <p:ph type="sldNum" sz="quarter" idx="12"/>
          </p:nvPr>
        </p:nvSpPr>
        <p:spPr/>
        <p:txBody>
          <a:bodyPr/>
          <a:lstStyle/>
          <a:p>
            <a:fld id="{AAEAE4A8-A6E5-453E-B946-FB774B73F48C}" type="slidenum">
              <a:rPr lang="en-US" smtClean="0"/>
              <a:t>1</a:t>
            </a:fld>
            <a:endParaRPr lang="en-US"/>
          </a:p>
        </p:txBody>
      </p:sp>
    </p:spTree>
    <p:extLst>
      <p:ext uri="{BB962C8B-B14F-4D97-AF65-F5344CB8AC3E}">
        <p14:creationId xmlns:p14="http://schemas.microsoft.com/office/powerpoint/2010/main" val="1493259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Ideologi</a:t>
            </a:r>
            <a:r>
              <a:rPr lang="en-US" dirty="0" smtClean="0"/>
              <a:t> </a:t>
            </a:r>
            <a:r>
              <a:rPr lang="en-US" dirty="0" err="1"/>
              <a:t>Tertutup</a:t>
            </a:r>
            <a:endParaRPr lang="en-US" dirty="0"/>
          </a:p>
        </p:txBody>
      </p:sp>
      <p:sp>
        <p:nvSpPr>
          <p:cNvPr id="3" name="Content Placeholder 2"/>
          <p:cNvSpPr>
            <a:spLocks noGrp="1"/>
          </p:cNvSpPr>
          <p:nvPr>
            <p:ph idx="1"/>
          </p:nvPr>
        </p:nvSpPr>
        <p:spPr/>
        <p:txBody>
          <a:bodyPr>
            <a:normAutofit/>
          </a:bodyPr>
          <a:lstStyle/>
          <a:p>
            <a:pPr marL="0" indent="0" algn="just">
              <a:buNone/>
            </a:pPr>
            <a:r>
              <a:rPr lang="en-US" dirty="0" err="1"/>
              <a:t>Ideologi</a:t>
            </a:r>
            <a:r>
              <a:rPr lang="en-US" dirty="0"/>
              <a:t> </a:t>
            </a:r>
            <a:r>
              <a:rPr lang="en-US" dirty="0" err="1"/>
              <a:t>tertutup</a:t>
            </a:r>
            <a:r>
              <a:rPr lang="en-US" dirty="0"/>
              <a:t> </a:t>
            </a:r>
            <a:r>
              <a:rPr lang="en-US" dirty="0" err="1"/>
              <a:t>adalah</a:t>
            </a:r>
            <a:r>
              <a:rPr lang="en-US" dirty="0"/>
              <a:t> </a:t>
            </a:r>
            <a:r>
              <a:rPr lang="en-US" dirty="0" err="1"/>
              <a:t>ajaran</a:t>
            </a:r>
            <a:r>
              <a:rPr lang="en-US" dirty="0"/>
              <a:t> </a:t>
            </a:r>
            <a:r>
              <a:rPr lang="en-US" dirty="0" err="1"/>
              <a:t>atau</a:t>
            </a:r>
            <a:r>
              <a:rPr lang="en-US" dirty="0"/>
              <a:t> </a:t>
            </a:r>
            <a:r>
              <a:rPr lang="en-US" dirty="0" err="1"/>
              <a:t>pandangan</a:t>
            </a:r>
            <a:r>
              <a:rPr lang="en-US" dirty="0"/>
              <a:t> </a:t>
            </a:r>
            <a:r>
              <a:rPr lang="en-US" dirty="0" err="1"/>
              <a:t>dunia</a:t>
            </a:r>
            <a:r>
              <a:rPr lang="en-US" dirty="0"/>
              <a:t> </a:t>
            </a:r>
            <a:r>
              <a:rPr lang="en-US" dirty="0" err="1"/>
              <a:t>atau</a:t>
            </a:r>
            <a:r>
              <a:rPr lang="en-US" dirty="0"/>
              <a:t> </a:t>
            </a:r>
            <a:r>
              <a:rPr lang="en-US" dirty="0" err="1"/>
              <a:t>filsafat</a:t>
            </a:r>
            <a:r>
              <a:rPr lang="en-US" dirty="0"/>
              <a:t> yang </a:t>
            </a:r>
            <a:r>
              <a:rPr lang="en-US" dirty="0" err="1"/>
              <a:t>menentukan</a:t>
            </a:r>
            <a:r>
              <a:rPr lang="en-US" dirty="0"/>
              <a:t> </a:t>
            </a:r>
            <a:r>
              <a:rPr lang="en-US" dirty="0" err="1"/>
              <a:t>tujuan-tujuan</a:t>
            </a:r>
            <a:r>
              <a:rPr lang="en-US" dirty="0"/>
              <a:t> </a:t>
            </a:r>
            <a:r>
              <a:rPr lang="en-US" dirty="0" err="1"/>
              <a:t>dan</a:t>
            </a:r>
            <a:r>
              <a:rPr lang="en-US" dirty="0"/>
              <a:t> </a:t>
            </a:r>
            <a:r>
              <a:rPr lang="en-US" dirty="0" err="1"/>
              <a:t>norma-norma</a:t>
            </a:r>
            <a:r>
              <a:rPr lang="en-US" dirty="0"/>
              <a:t> </a:t>
            </a:r>
            <a:r>
              <a:rPr lang="en-US" dirty="0" err="1"/>
              <a:t>politik</a:t>
            </a:r>
            <a:r>
              <a:rPr lang="en-US" dirty="0"/>
              <a:t> </a:t>
            </a:r>
            <a:r>
              <a:rPr lang="en-US" dirty="0" err="1"/>
              <a:t>dan</a:t>
            </a:r>
            <a:r>
              <a:rPr lang="en-US" dirty="0"/>
              <a:t> </a:t>
            </a:r>
            <a:r>
              <a:rPr lang="en-US" dirty="0" err="1"/>
              <a:t>sosial</a:t>
            </a:r>
            <a:r>
              <a:rPr lang="en-US" dirty="0"/>
              <a:t>, yang </a:t>
            </a:r>
            <a:r>
              <a:rPr lang="en-US" dirty="0" err="1"/>
              <a:t>dinyatakan</a:t>
            </a:r>
            <a:r>
              <a:rPr lang="en-US" dirty="0"/>
              <a:t> </a:t>
            </a:r>
            <a:r>
              <a:rPr lang="en-US" dirty="0" err="1"/>
              <a:t>sebagai</a:t>
            </a:r>
            <a:r>
              <a:rPr lang="en-US" dirty="0"/>
              <a:t> </a:t>
            </a:r>
            <a:r>
              <a:rPr lang="en-US" dirty="0" err="1"/>
              <a:t>kebenaran</a:t>
            </a:r>
            <a:r>
              <a:rPr lang="en-US" dirty="0"/>
              <a:t> yang </a:t>
            </a:r>
            <a:r>
              <a:rPr lang="en-US" dirty="0" err="1"/>
              <a:t>tidak</a:t>
            </a:r>
            <a:r>
              <a:rPr lang="en-US" dirty="0"/>
              <a:t> </a:t>
            </a:r>
            <a:r>
              <a:rPr lang="en-US" dirty="0" err="1"/>
              <a:t>boleh</a:t>
            </a:r>
            <a:r>
              <a:rPr lang="en-US" dirty="0"/>
              <a:t> </a:t>
            </a:r>
            <a:r>
              <a:rPr lang="en-US" dirty="0" err="1"/>
              <a:t>dipersoalkan</a:t>
            </a:r>
            <a:r>
              <a:rPr lang="en-US" dirty="0"/>
              <a:t> </a:t>
            </a:r>
            <a:r>
              <a:rPr lang="en-US" dirty="0" err="1"/>
              <a:t>lagi</a:t>
            </a:r>
            <a:r>
              <a:rPr lang="en-US" dirty="0"/>
              <a:t>, </a:t>
            </a:r>
            <a:r>
              <a:rPr lang="en-US" dirty="0" err="1"/>
              <a:t>melainkan</a:t>
            </a:r>
            <a:r>
              <a:rPr lang="en-US" dirty="0"/>
              <a:t> </a:t>
            </a:r>
            <a:r>
              <a:rPr lang="en-US" dirty="0" err="1"/>
              <a:t>harus</a:t>
            </a:r>
            <a:r>
              <a:rPr lang="en-US" dirty="0"/>
              <a:t> </a:t>
            </a:r>
            <a:r>
              <a:rPr lang="en-US" dirty="0" err="1"/>
              <a:t>dipatuhi</a:t>
            </a:r>
            <a:r>
              <a:rPr lang="en-US" dirty="0"/>
              <a:t>. </a:t>
            </a:r>
            <a:endParaRPr lang="id-ID" dirty="0" smtClean="0"/>
          </a:p>
          <a:p>
            <a:pPr marL="0" indent="0">
              <a:buNone/>
            </a:pPr>
            <a:r>
              <a:rPr lang="en-US" dirty="0" err="1"/>
              <a:t>Ideologi</a:t>
            </a:r>
            <a:r>
              <a:rPr lang="en-US" dirty="0"/>
              <a:t> </a:t>
            </a:r>
            <a:r>
              <a:rPr lang="en-US" dirty="0" err="1"/>
              <a:t>tertutup</a:t>
            </a:r>
            <a:r>
              <a:rPr lang="en-US" dirty="0"/>
              <a:t> </a:t>
            </a:r>
            <a:r>
              <a:rPr lang="en-US" dirty="0" err="1"/>
              <a:t>bersifat</a:t>
            </a:r>
            <a:r>
              <a:rPr lang="en-US" dirty="0"/>
              <a:t> </a:t>
            </a:r>
            <a:r>
              <a:rPr lang="en-US" i="1" dirty="0" err="1"/>
              <a:t>Dogmatis</a:t>
            </a:r>
            <a:r>
              <a:rPr lang="en-US" dirty="0"/>
              <a:t> </a:t>
            </a:r>
            <a:r>
              <a:rPr lang="en-US" dirty="0" err="1"/>
              <a:t>dan</a:t>
            </a:r>
            <a:r>
              <a:rPr lang="en-US" dirty="0"/>
              <a:t> </a:t>
            </a:r>
            <a:r>
              <a:rPr lang="en-US" i="1" dirty="0" err="1"/>
              <a:t>Apriori</a:t>
            </a:r>
            <a:r>
              <a:rPr lang="en-US" dirty="0"/>
              <a:t>, </a:t>
            </a:r>
            <a:r>
              <a:rPr lang="en-US" i="1" dirty="0" err="1"/>
              <a:t>dogmatis</a:t>
            </a:r>
            <a:r>
              <a:rPr lang="en-US" dirty="0"/>
              <a:t>.</a:t>
            </a:r>
          </a:p>
          <a:p>
            <a:pPr marL="0" indent="0" algn="just">
              <a:buNone/>
            </a:pPr>
            <a:r>
              <a:rPr lang="en-US" dirty="0" err="1"/>
              <a:t>Ideologi</a:t>
            </a:r>
            <a:r>
              <a:rPr lang="en-US" dirty="0"/>
              <a:t> </a:t>
            </a:r>
            <a:r>
              <a:rPr lang="en-US" dirty="0" err="1"/>
              <a:t>tertutup</a:t>
            </a:r>
            <a:r>
              <a:rPr lang="en-US" dirty="0"/>
              <a:t> </a:t>
            </a:r>
            <a:r>
              <a:rPr lang="en-US" dirty="0" err="1"/>
              <a:t>tersebut</a:t>
            </a:r>
            <a:r>
              <a:rPr lang="en-US" dirty="0"/>
              <a:t> </a:t>
            </a:r>
            <a:r>
              <a:rPr lang="en-US" dirty="0" err="1"/>
              <a:t>dipaksakan</a:t>
            </a:r>
            <a:r>
              <a:rPr lang="en-US" dirty="0"/>
              <a:t> </a:t>
            </a:r>
            <a:r>
              <a:rPr lang="en-US" dirty="0" err="1"/>
              <a:t>berlaku</a:t>
            </a:r>
            <a:r>
              <a:rPr lang="en-US" dirty="0"/>
              <a:t> </a:t>
            </a:r>
            <a:r>
              <a:rPr lang="en-US" dirty="0" err="1"/>
              <a:t>dan</a:t>
            </a:r>
            <a:r>
              <a:rPr lang="en-US" dirty="0"/>
              <a:t> </a:t>
            </a:r>
            <a:r>
              <a:rPr lang="en-US" dirty="0" err="1"/>
              <a:t>dipatuhi</a:t>
            </a:r>
            <a:r>
              <a:rPr lang="en-US" dirty="0"/>
              <a:t> </a:t>
            </a:r>
            <a:r>
              <a:rPr lang="en-US" dirty="0" err="1"/>
              <a:t>oleh</a:t>
            </a:r>
            <a:r>
              <a:rPr lang="en-US" dirty="0"/>
              <a:t> </a:t>
            </a:r>
            <a:r>
              <a:rPr lang="en-US" dirty="0" err="1"/>
              <a:t>masyarakat</a:t>
            </a:r>
            <a:r>
              <a:rPr lang="en-US" dirty="0"/>
              <a:t> yang di </a:t>
            </a:r>
            <a:r>
              <a:rPr lang="en-US" dirty="0" err="1"/>
              <a:t>atur</a:t>
            </a:r>
            <a:r>
              <a:rPr lang="en-US" dirty="0"/>
              <a:t> </a:t>
            </a:r>
            <a:r>
              <a:rPr lang="en-US" dirty="0" err="1"/>
              <a:t>oleh</a:t>
            </a:r>
            <a:r>
              <a:rPr lang="en-US" dirty="0"/>
              <a:t> </a:t>
            </a:r>
            <a:r>
              <a:rPr lang="en-US" dirty="0" err="1"/>
              <a:t>masyarakat</a:t>
            </a:r>
            <a:r>
              <a:rPr lang="en-US" dirty="0"/>
              <a:t> </a:t>
            </a:r>
            <a:r>
              <a:rPr lang="en-US" dirty="0" err="1"/>
              <a:t>elit</a:t>
            </a:r>
            <a:r>
              <a:rPr lang="en-US" dirty="0"/>
              <a:t> </a:t>
            </a:r>
            <a:r>
              <a:rPr lang="en-US" dirty="0" err="1"/>
              <a:t>tertentu</a:t>
            </a:r>
            <a:r>
              <a:rPr lang="en-US" dirty="0"/>
              <a:t> </a:t>
            </a:r>
            <a:r>
              <a:rPr lang="en-US" dirty="0" err="1"/>
              <a:t>atau</a:t>
            </a:r>
            <a:r>
              <a:rPr lang="en-US" dirty="0"/>
              <a:t> </a:t>
            </a:r>
            <a:r>
              <a:rPr lang="en-US" dirty="0" err="1"/>
              <a:t>kelompok</a:t>
            </a:r>
            <a:r>
              <a:rPr lang="en-US" dirty="0"/>
              <a:t> </a:t>
            </a:r>
            <a:r>
              <a:rPr lang="en-US" dirty="0" err="1"/>
              <a:t>masyarakat</a:t>
            </a:r>
            <a:r>
              <a:rPr lang="en-US" dirty="0"/>
              <a:t>, yang </a:t>
            </a:r>
            <a:r>
              <a:rPr lang="en-US" dirty="0" err="1"/>
              <a:t>berarti</a:t>
            </a:r>
            <a:r>
              <a:rPr lang="en-US" dirty="0"/>
              <a:t> </a:t>
            </a:r>
            <a:r>
              <a:rPr lang="en-US" dirty="0" err="1"/>
              <a:t>bersifat</a:t>
            </a:r>
            <a:r>
              <a:rPr lang="en-US" dirty="0"/>
              <a:t> </a:t>
            </a:r>
            <a:r>
              <a:rPr lang="en-US" dirty="0" err="1"/>
              <a:t>otoriter</a:t>
            </a:r>
            <a:r>
              <a:rPr lang="en-US" dirty="0"/>
              <a:t> </a:t>
            </a:r>
            <a:r>
              <a:rPr lang="en-US" dirty="0" err="1"/>
              <a:t>dan</a:t>
            </a:r>
            <a:r>
              <a:rPr lang="en-US" dirty="0"/>
              <a:t> </a:t>
            </a:r>
            <a:r>
              <a:rPr lang="en-US" dirty="0" err="1"/>
              <a:t>dijalankan</a:t>
            </a:r>
            <a:r>
              <a:rPr lang="en-US" dirty="0"/>
              <a:t> </a:t>
            </a:r>
            <a:r>
              <a:rPr lang="en-US" dirty="0" err="1"/>
              <a:t>dengan</a:t>
            </a:r>
            <a:r>
              <a:rPr lang="en-US" dirty="0"/>
              <a:t> </a:t>
            </a:r>
            <a:r>
              <a:rPr lang="en-US" dirty="0" err="1"/>
              <a:t>cara</a:t>
            </a:r>
            <a:r>
              <a:rPr lang="en-US" dirty="0"/>
              <a:t> yang </a:t>
            </a:r>
            <a:r>
              <a:rPr lang="en-US" dirty="0" err="1"/>
              <a:t>totaliter</a:t>
            </a:r>
            <a:r>
              <a:rPr lang="en-US" dirty="0"/>
              <a:t>.</a:t>
            </a:r>
          </a:p>
          <a:p>
            <a:pPr marL="0" indent="0" algn="just">
              <a:buNone/>
            </a:pPr>
            <a:endParaRPr lang="en-US" dirty="0"/>
          </a:p>
        </p:txBody>
      </p:sp>
      <p:sp>
        <p:nvSpPr>
          <p:cNvPr id="4" name="Date Placeholder 3"/>
          <p:cNvSpPr>
            <a:spLocks noGrp="1"/>
          </p:cNvSpPr>
          <p:nvPr>
            <p:ph type="dt" sz="half" idx="10"/>
          </p:nvPr>
        </p:nvSpPr>
        <p:spPr/>
        <p:txBody>
          <a:bodyPr/>
          <a:lstStyle/>
          <a:p>
            <a:fld id="{3C98AFFE-6D37-4E15-AE5A-1A01CF35C93B}" type="datetime1">
              <a:rPr lang="en-US" smtClean="0"/>
              <a:t>10/19/2018</a:t>
            </a:fld>
            <a:endParaRPr lang="en-US"/>
          </a:p>
        </p:txBody>
      </p:sp>
      <p:sp>
        <p:nvSpPr>
          <p:cNvPr id="5" name="Footer Placeholder 4"/>
          <p:cNvSpPr>
            <a:spLocks noGrp="1"/>
          </p:cNvSpPr>
          <p:nvPr>
            <p:ph type="ftr" sz="quarter" idx="11"/>
          </p:nvPr>
        </p:nvSpPr>
        <p:spPr/>
        <p:txBody>
          <a:bodyPr/>
          <a:lstStyle/>
          <a:p>
            <a:r>
              <a:rPr lang="en-US" smtClean="0"/>
              <a:t>Materi Pancasila By Tatik Rohmawati, S.IP.,M.Si</a:t>
            </a:r>
            <a:endParaRPr lang="en-US"/>
          </a:p>
        </p:txBody>
      </p:sp>
      <p:sp>
        <p:nvSpPr>
          <p:cNvPr id="6" name="Slide Number Placeholder 5"/>
          <p:cNvSpPr>
            <a:spLocks noGrp="1"/>
          </p:cNvSpPr>
          <p:nvPr>
            <p:ph type="sldNum" sz="quarter" idx="12"/>
          </p:nvPr>
        </p:nvSpPr>
        <p:spPr/>
        <p:txBody>
          <a:bodyPr/>
          <a:lstStyle/>
          <a:p>
            <a:fld id="{AAEAE4A8-A6E5-453E-B946-FB774B73F48C}" type="slidenum">
              <a:rPr lang="en-US" smtClean="0"/>
              <a:t>10</a:t>
            </a:fld>
            <a:endParaRPr lang="en-US"/>
          </a:p>
        </p:txBody>
      </p:sp>
    </p:spTree>
    <p:extLst>
      <p:ext uri="{BB962C8B-B14F-4D97-AF65-F5344CB8AC3E}">
        <p14:creationId xmlns:p14="http://schemas.microsoft.com/office/powerpoint/2010/main" val="28905692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Ideologi</a:t>
            </a:r>
            <a:r>
              <a:rPr lang="en-US" dirty="0" smtClean="0"/>
              <a:t> </a:t>
            </a:r>
            <a:r>
              <a:rPr lang="en-US" dirty="0" err="1" smtClean="0"/>
              <a:t>Ter</a:t>
            </a:r>
            <a:r>
              <a:rPr lang="id-ID" dirty="0" smtClean="0"/>
              <a:t>buka</a:t>
            </a:r>
            <a:endParaRPr lang="en-US" dirty="0"/>
          </a:p>
        </p:txBody>
      </p:sp>
      <p:sp>
        <p:nvSpPr>
          <p:cNvPr id="3" name="Content Placeholder 2"/>
          <p:cNvSpPr>
            <a:spLocks noGrp="1"/>
          </p:cNvSpPr>
          <p:nvPr>
            <p:ph idx="1"/>
          </p:nvPr>
        </p:nvSpPr>
        <p:spPr/>
        <p:txBody>
          <a:bodyPr>
            <a:normAutofit/>
          </a:bodyPr>
          <a:lstStyle/>
          <a:p>
            <a:pPr marL="0" indent="0" algn="just">
              <a:buNone/>
            </a:pPr>
            <a:r>
              <a:rPr lang="en-US" dirty="0" err="1"/>
              <a:t>Ideologi</a:t>
            </a:r>
            <a:r>
              <a:rPr lang="en-US" dirty="0"/>
              <a:t> </a:t>
            </a:r>
            <a:r>
              <a:rPr lang="en-US" dirty="0" err="1"/>
              <a:t>terbuka</a:t>
            </a:r>
            <a:r>
              <a:rPr lang="en-US" dirty="0"/>
              <a:t> </a:t>
            </a:r>
            <a:r>
              <a:rPr lang="en-US" dirty="0" err="1"/>
              <a:t>bersifat</a:t>
            </a:r>
            <a:r>
              <a:rPr lang="en-US" dirty="0"/>
              <a:t> </a:t>
            </a:r>
            <a:r>
              <a:rPr lang="en-US" dirty="0" err="1"/>
              <a:t>inklusif</a:t>
            </a:r>
            <a:r>
              <a:rPr lang="en-US" dirty="0"/>
              <a:t>, </a:t>
            </a:r>
            <a:r>
              <a:rPr lang="en-US" dirty="0" err="1"/>
              <a:t>tidak</a:t>
            </a:r>
            <a:r>
              <a:rPr lang="en-US" dirty="0"/>
              <a:t> </a:t>
            </a:r>
            <a:r>
              <a:rPr lang="en-US" dirty="0" err="1"/>
              <a:t>totaliter</a:t>
            </a:r>
            <a:r>
              <a:rPr lang="en-US" dirty="0"/>
              <a:t> </a:t>
            </a:r>
            <a:r>
              <a:rPr lang="en-US" dirty="0" err="1"/>
              <a:t>dan</a:t>
            </a:r>
            <a:r>
              <a:rPr lang="en-US" dirty="0"/>
              <a:t> </a:t>
            </a:r>
            <a:r>
              <a:rPr lang="en-US" dirty="0" err="1"/>
              <a:t>tidak</a:t>
            </a:r>
            <a:r>
              <a:rPr lang="en-US" dirty="0"/>
              <a:t> </a:t>
            </a:r>
            <a:r>
              <a:rPr lang="en-US" dirty="0" err="1"/>
              <a:t>dapat</a:t>
            </a:r>
            <a:r>
              <a:rPr lang="en-US" dirty="0"/>
              <a:t> </a:t>
            </a:r>
            <a:r>
              <a:rPr lang="en-US" dirty="0" err="1"/>
              <a:t>dipakai</a:t>
            </a:r>
            <a:r>
              <a:rPr lang="en-US" dirty="0"/>
              <a:t> </a:t>
            </a:r>
            <a:r>
              <a:rPr lang="en-US" dirty="0" err="1"/>
              <a:t>melegitimasi</a:t>
            </a:r>
            <a:r>
              <a:rPr lang="en-US" dirty="0"/>
              <a:t> </a:t>
            </a:r>
            <a:r>
              <a:rPr lang="en-US" dirty="0" err="1"/>
              <a:t>kekuasaan</a:t>
            </a:r>
            <a:r>
              <a:rPr lang="en-US" dirty="0"/>
              <a:t> </a:t>
            </a:r>
            <a:r>
              <a:rPr lang="en-US" dirty="0" err="1"/>
              <a:t>sekelompok</a:t>
            </a:r>
            <a:r>
              <a:rPr lang="en-US" dirty="0"/>
              <a:t> orang. </a:t>
            </a:r>
            <a:r>
              <a:rPr lang="en-US" dirty="0" err="1"/>
              <a:t>Ideologi</a:t>
            </a:r>
            <a:r>
              <a:rPr lang="en-US" dirty="0"/>
              <a:t> </a:t>
            </a:r>
            <a:r>
              <a:rPr lang="en-US" dirty="0" err="1"/>
              <a:t>terbuka</a:t>
            </a:r>
            <a:r>
              <a:rPr lang="en-US" dirty="0"/>
              <a:t> </a:t>
            </a:r>
            <a:r>
              <a:rPr lang="en-US" dirty="0" err="1"/>
              <a:t>hanya</a:t>
            </a:r>
            <a:r>
              <a:rPr lang="en-US" dirty="0"/>
              <a:t> </a:t>
            </a:r>
            <a:r>
              <a:rPr lang="en-US" dirty="0" err="1"/>
              <a:t>berada</a:t>
            </a:r>
            <a:r>
              <a:rPr lang="en-US" dirty="0"/>
              <a:t> </a:t>
            </a:r>
            <a:r>
              <a:rPr lang="en-US" dirty="0" err="1"/>
              <a:t>dalam</a:t>
            </a:r>
            <a:r>
              <a:rPr lang="en-US" dirty="0"/>
              <a:t> </a:t>
            </a:r>
            <a:r>
              <a:rPr lang="en-US" dirty="0" err="1"/>
              <a:t>sistem</a:t>
            </a:r>
            <a:r>
              <a:rPr lang="en-US" dirty="0"/>
              <a:t> </a:t>
            </a:r>
            <a:r>
              <a:rPr lang="en-US" dirty="0" err="1"/>
              <a:t>pemerintahan</a:t>
            </a:r>
            <a:r>
              <a:rPr lang="en-US" dirty="0"/>
              <a:t> yang </a:t>
            </a:r>
            <a:r>
              <a:rPr lang="en-US" dirty="0" err="1"/>
              <a:t>demokratis</a:t>
            </a:r>
            <a:r>
              <a:rPr lang="en-US" dirty="0"/>
              <a:t>. </a:t>
            </a:r>
            <a:r>
              <a:rPr lang="en-US" dirty="0" err="1"/>
              <a:t>Ideologi</a:t>
            </a:r>
            <a:r>
              <a:rPr lang="en-US" dirty="0"/>
              <a:t> </a:t>
            </a:r>
            <a:r>
              <a:rPr lang="en-US" dirty="0" err="1"/>
              <a:t>terbuka</a:t>
            </a:r>
            <a:r>
              <a:rPr lang="en-US" dirty="0"/>
              <a:t> </a:t>
            </a:r>
            <a:r>
              <a:rPr lang="en-US" dirty="0" err="1"/>
              <a:t>merupakan</a:t>
            </a:r>
            <a:r>
              <a:rPr lang="en-US" dirty="0"/>
              <a:t> </a:t>
            </a:r>
            <a:r>
              <a:rPr lang="en-US" dirty="0" err="1"/>
              <a:t>ideologi</a:t>
            </a:r>
            <a:r>
              <a:rPr lang="en-US" dirty="0"/>
              <a:t> yang </a:t>
            </a:r>
            <a:r>
              <a:rPr lang="en-US" dirty="0" err="1"/>
              <a:t>hanya</a:t>
            </a:r>
            <a:r>
              <a:rPr lang="en-US" dirty="0"/>
              <a:t> </a:t>
            </a:r>
            <a:r>
              <a:rPr lang="en-US" dirty="0" err="1"/>
              <a:t>berisi</a:t>
            </a:r>
            <a:r>
              <a:rPr lang="en-US" dirty="0"/>
              <a:t> </a:t>
            </a:r>
            <a:r>
              <a:rPr lang="en-US" dirty="0" err="1"/>
              <a:t>suatu</a:t>
            </a:r>
            <a:r>
              <a:rPr lang="en-US" dirty="0"/>
              <a:t> </a:t>
            </a:r>
            <a:r>
              <a:rPr lang="en-US" dirty="0" err="1"/>
              <a:t>orientasi</a:t>
            </a:r>
            <a:r>
              <a:rPr lang="en-US" dirty="0"/>
              <a:t> </a:t>
            </a:r>
            <a:r>
              <a:rPr lang="en-US" dirty="0" err="1"/>
              <a:t>dasar</a:t>
            </a:r>
            <a:r>
              <a:rPr lang="en-US" dirty="0"/>
              <a:t>, </a:t>
            </a:r>
            <a:r>
              <a:rPr lang="en-US" dirty="0" err="1"/>
              <a:t>sedangkan</a:t>
            </a:r>
            <a:r>
              <a:rPr lang="en-US" dirty="0"/>
              <a:t> </a:t>
            </a:r>
            <a:r>
              <a:rPr lang="en-US" dirty="0" err="1"/>
              <a:t>penerjemahannya</a:t>
            </a:r>
            <a:r>
              <a:rPr lang="en-US" dirty="0"/>
              <a:t> </a:t>
            </a:r>
            <a:r>
              <a:rPr lang="en-US" dirty="0" err="1"/>
              <a:t>ke</a:t>
            </a:r>
            <a:r>
              <a:rPr lang="en-US" dirty="0"/>
              <a:t> </a:t>
            </a:r>
            <a:r>
              <a:rPr lang="en-US" dirty="0" err="1"/>
              <a:t>dalam</a:t>
            </a:r>
            <a:r>
              <a:rPr lang="en-US" dirty="0"/>
              <a:t> </a:t>
            </a:r>
            <a:r>
              <a:rPr lang="en-US" dirty="0" err="1"/>
              <a:t>tujuan-tujuan</a:t>
            </a:r>
            <a:r>
              <a:rPr lang="en-US" dirty="0"/>
              <a:t> </a:t>
            </a:r>
            <a:r>
              <a:rPr lang="en-US" dirty="0" err="1"/>
              <a:t>dan</a:t>
            </a:r>
            <a:r>
              <a:rPr lang="en-US" dirty="0"/>
              <a:t> </a:t>
            </a:r>
            <a:r>
              <a:rPr lang="en-US" dirty="0" err="1"/>
              <a:t>norma-norma</a:t>
            </a:r>
            <a:r>
              <a:rPr lang="en-US" dirty="0"/>
              <a:t> </a:t>
            </a:r>
            <a:r>
              <a:rPr lang="en-US" dirty="0" err="1"/>
              <a:t>sosial-politik</a:t>
            </a:r>
            <a:r>
              <a:rPr lang="en-US" dirty="0"/>
              <a:t> </a:t>
            </a:r>
            <a:r>
              <a:rPr lang="en-US" dirty="0" err="1"/>
              <a:t>selalu</a:t>
            </a:r>
            <a:r>
              <a:rPr lang="en-US" dirty="0"/>
              <a:t> </a:t>
            </a:r>
            <a:r>
              <a:rPr lang="en-US" dirty="0" err="1"/>
              <a:t>dapat</a:t>
            </a:r>
            <a:r>
              <a:rPr lang="en-US" dirty="0"/>
              <a:t> </a:t>
            </a:r>
            <a:r>
              <a:rPr lang="en-US" dirty="0" err="1"/>
              <a:t>dipertanyakan</a:t>
            </a:r>
            <a:r>
              <a:rPr lang="en-US" dirty="0"/>
              <a:t> </a:t>
            </a:r>
            <a:r>
              <a:rPr lang="en-US" dirty="0" err="1"/>
              <a:t>dan</a:t>
            </a:r>
            <a:r>
              <a:rPr lang="en-US" dirty="0"/>
              <a:t> </a:t>
            </a:r>
            <a:r>
              <a:rPr lang="en-US" dirty="0" err="1"/>
              <a:t>disesuaikan</a:t>
            </a:r>
            <a:r>
              <a:rPr lang="en-US" dirty="0"/>
              <a:t> </a:t>
            </a:r>
            <a:r>
              <a:rPr lang="en-US" dirty="0" err="1"/>
              <a:t>dengan</a:t>
            </a:r>
            <a:r>
              <a:rPr lang="en-US" dirty="0"/>
              <a:t> </a:t>
            </a:r>
            <a:r>
              <a:rPr lang="en-US" dirty="0" err="1"/>
              <a:t>nilai</a:t>
            </a:r>
            <a:r>
              <a:rPr lang="en-US" dirty="0"/>
              <a:t> </a:t>
            </a:r>
            <a:r>
              <a:rPr lang="en-US" dirty="0" err="1"/>
              <a:t>dan</a:t>
            </a:r>
            <a:r>
              <a:rPr lang="en-US" dirty="0"/>
              <a:t> </a:t>
            </a:r>
            <a:r>
              <a:rPr lang="en-US" dirty="0" err="1"/>
              <a:t>prinsip</a:t>
            </a:r>
            <a:r>
              <a:rPr lang="en-US" dirty="0"/>
              <a:t> moral yang </a:t>
            </a:r>
            <a:r>
              <a:rPr lang="en-US" dirty="0" err="1"/>
              <a:t>berkembang</a:t>
            </a:r>
            <a:r>
              <a:rPr lang="en-US" dirty="0"/>
              <a:t> di </a:t>
            </a:r>
            <a:r>
              <a:rPr lang="en-US" dirty="0" err="1"/>
              <a:t>masyarakat</a:t>
            </a:r>
            <a:r>
              <a:rPr lang="en-US" dirty="0"/>
              <a:t>. </a:t>
            </a:r>
            <a:endParaRPr lang="en-US" dirty="0"/>
          </a:p>
        </p:txBody>
      </p:sp>
      <p:sp>
        <p:nvSpPr>
          <p:cNvPr id="4" name="Date Placeholder 3"/>
          <p:cNvSpPr>
            <a:spLocks noGrp="1"/>
          </p:cNvSpPr>
          <p:nvPr>
            <p:ph type="dt" sz="half" idx="10"/>
          </p:nvPr>
        </p:nvSpPr>
        <p:spPr/>
        <p:txBody>
          <a:bodyPr/>
          <a:lstStyle/>
          <a:p>
            <a:fld id="{3C98AFFE-6D37-4E15-AE5A-1A01CF35C93B}" type="datetime1">
              <a:rPr lang="en-US" smtClean="0"/>
              <a:t>10/19/2018</a:t>
            </a:fld>
            <a:endParaRPr lang="en-US"/>
          </a:p>
        </p:txBody>
      </p:sp>
      <p:sp>
        <p:nvSpPr>
          <p:cNvPr id="5" name="Footer Placeholder 4"/>
          <p:cNvSpPr>
            <a:spLocks noGrp="1"/>
          </p:cNvSpPr>
          <p:nvPr>
            <p:ph type="ftr" sz="quarter" idx="11"/>
          </p:nvPr>
        </p:nvSpPr>
        <p:spPr/>
        <p:txBody>
          <a:bodyPr/>
          <a:lstStyle/>
          <a:p>
            <a:r>
              <a:rPr lang="en-US" smtClean="0"/>
              <a:t>Materi Pancasila By Tatik Rohmawati, S.IP.,M.Si</a:t>
            </a:r>
            <a:endParaRPr lang="en-US"/>
          </a:p>
        </p:txBody>
      </p:sp>
      <p:sp>
        <p:nvSpPr>
          <p:cNvPr id="6" name="Slide Number Placeholder 5"/>
          <p:cNvSpPr>
            <a:spLocks noGrp="1"/>
          </p:cNvSpPr>
          <p:nvPr>
            <p:ph type="sldNum" sz="quarter" idx="12"/>
          </p:nvPr>
        </p:nvSpPr>
        <p:spPr/>
        <p:txBody>
          <a:bodyPr/>
          <a:lstStyle/>
          <a:p>
            <a:fld id="{AAEAE4A8-A6E5-453E-B946-FB774B73F48C}" type="slidenum">
              <a:rPr lang="en-US" smtClean="0"/>
              <a:t>11</a:t>
            </a:fld>
            <a:endParaRPr lang="en-US"/>
          </a:p>
        </p:txBody>
      </p:sp>
    </p:spTree>
    <p:extLst>
      <p:ext uri="{BB962C8B-B14F-4D97-AF65-F5344CB8AC3E}">
        <p14:creationId xmlns:p14="http://schemas.microsoft.com/office/powerpoint/2010/main" val="41126392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err="1"/>
              <a:t>Nilai-Nilai</a:t>
            </a:r>
            <a:r>
              <a:rPr lang="en-US" dirty="0"/>
              <a:t> Yang </a:t>
            </a:r>
            <a:r>
              <a:rPr lang="en-US" dirty="0" err="1"/>
              <a:t>Terkandung</a:t>
            </a:r>
            <a:r>
              <a:rPr lang="en-US" dirty="0"/>
              <a:t> </a:t>
            </a:r>
            <a:r>
              <a:rPr lang="en-US" dirty="0" err="1"/>
              <a:t>Dalam</a:t>
            </a:r>
            <a:r>
              <a:rPr lang="en-US" dirty="0"/>
              <a:t> </a:t>
            </a:r>
            <a:r>
              <a:rPr lang="en-US" dirty="0" err="1"/>
              <a:t>Pancasila</a:t>
            </a:r>
            <a:r>
              <a:rPr lang="en-US" dirty="0"/>
              <a:t> </a:t>
            </a:r>
            <a:r>
              <a:rPr lang="en-US" dirty="0" err="1"/>
              <a:t>Sebagai</a:t>
            </a:r>
            <a:r>
              <a:rPr lang="en-US" dirty="0"/>
              <a:t> </a:t>
            </a:r>
            <a:r>
              <a:rPr lang="en-US" dirty="0" err="1"/>
              <a:t>Ideologi</a:t>
            </a:r>
            <a:r>
              <a:rPr lang="en-US" dirty="0"/>
              <a:t> </a:t>
            </a:r>
            <a:r>
              <a:rPr lang="en-US" dirty="0" err="1"/>
              <a:t>Bangsa</a:t>
            </a:r>
            <a:r>
              <a:rPr lang="en-US" dirty="0"/>
              <a:t> </a:t>
            </a:r>
            <a:r>
              <a:rPr lang="en-US" dirty="0" err="1"/>
              <a:t>dan</a:t>
            </a:r>
            <a:r>
              <a:rPr lang="en-US" dirty="0"/>
              <a:t> Negara Indonesia</a:t>
            </a:r>
            <a:endParaRPr lang="en-US" dirty="0"/>
          </a:p>
        </p:txBody>
      </p:sp>
      <p:sp>
        <p:nvSpPr>
          <p:cNvPr id="3" name="Content Placeholder 2"/>
          <p:cNvSpPr>
            <a:spLocks noGrp="1"/>
          </p:cNvSpPr>
          <p:nvPr>
            <p:ph idx="1"/>
          </p:nvPr>
        </p:nvSpPr>
        <p:spPr/>
        <p:txBody>
          <a:bodyPr>
            <a:normAutofit/>
          </a:bodyPr>
          <a:lstStyle/>
          <a:p>
            <a:pPr algn="just">
              <a:buNone/>
            </a:pPr>
            <a:r>
              <a:rPr lang="id-ID" dirty="0"/>
              <a:t>	</a:t>
            </a:r>
            <a:r>
              <a:rPr lang="en-US" dirty="0" err="1"/>
              <a:t>Nilai-nilai</a:t>
            </a:r>
            <a:r>
              <a:rPr lang="en-US" dirty="0"/>
              <a:t> </a:t>
            </a:r>
            <a:r>
              <a:rPr lang="en-US" dirty="0" err="1"/>
              <a:t>Pancasila</a:t>
            </a:r>
            <a:r>
              <a:rPr lang="en-US" dirty="0"/>
              <a:t> yang </a:t>
            </a:r>
            <a:r>
              <a:rPr lang="en-US" dirty="0" err="1"/>
              <a:t>terkandung</a:t>
            </a:r>
            <a:r>
              <a:rPr lang="en-US" dirty="0"/>
              <a:t> </a:t>
            </a:r>
            <a:r>
              <a:rPr lang="en-US" dirty="0" err="1"/>
              <a:t>didalamnya</a:t>
            </a:r>
            <a:r>
              <a:rPr lang="id-ID" dirty="0"/>
              <a:t> </a:t>
            </a:r>
            <a:r>
              <a:rPr lang="en-US" dirty="0" err="1"/>
              <a:t>merupakan</a:t>
            </a:r>
            <a:r>
              <a:rPr lang="en-US" dirty="0"/>
              <a:t> </a:t>
            </a:r>
            <a:r>
              <a:rPr lang="en-US" dirty="0" err="1"/>
              <a:t>nilai</a:t>
            </a:r>
            <a:r>
              <a:rPr lang="en-US" dirty="0"/>
              <a:t> </a:t>
            </a:r>
            <a:r>
              <a:rPr lang="en-US" dirty="0" err="1"/>
              <a:t>nilai</a:t>
            </a:r>
            <a:r>
              <a:rPr lang="en-US" dirty="0"/>
              <a:t> </a:t>
            </a:r>
            <a:r>
              <a:rPr lang="en-US" dirty="0" err="1"/>
              <a:t>ketuhanan</a:t>
            </a:r>
            <a:r>
              <a:rPr lang="en-US" dirty="0"/>
              <a:t>, </a:t>
            </a:r>
            <a:r>
              <a:rPr lang="en-US" dirty="0" err="1"/>
              <a:t>kemanusiaan</a:t>
            </a:r>
            <a:r>
              <a:rPr lang="en-US" dirty="0"/>
              <a:t>,</a:t>
            </a:r>
            <a:r>
              <a:rPr lang="id-ID" dirty="0"/>
              <a:t> </a:t>
            </a:r>
            <a:r>
              <a:rPr lang="en-US" dirty="0" err="1"/>
              <a:t>persatuan</a:t>
            </a:r>
            <a:r>
              <a:rPr lang="en-US" dirty="0"/>
              <a:t>, </a:t>
            </a:r>
            <a:r>
              <a:rPr lang="en-US" dirty="0" err="1"/>
              <a:t>kerakyatan</a:t>
            </a:r>
            <a:r>
              <a:rPr lang="en-US" dirty="0"/>
              <a:t>, </a:t>
            </a:r>
            <a:r>
              <a:rPr lang="en-US" dirty="0" err="1"/>
              <a:t>keadilan.Ini</a:t>
            </a:r>
            <a:r>
              <a:rPr lang="en-US" dirty="0"/>
              <a:t> </a:t>
            </a:r>
            <a:r>
              <a:rPr lang="en-US" dirty="0" err="1"/>
              <a:t>merupakan</a:t>
            </a:r>
            <a:r>
              <a:rPr lang="en-US" dirty="0"/>
              <a:t> </a:t>
            </a:r>
            <a:r>
              <a:rPr lang="en-US" dirty="0" err="1"/>
              <a:t>nilai</a:t>
            </a:r>
            <a:r>
              <a:rPr lang="id-ID" dirty="0"/>
              <a:t> </a:t>
            </a:r>
            <a:r>
              <a:rPr lang="en-US" dirty="0" err="1"/>
              <a:t>dasar</a:t>
            </a:r>
            <a:r>
              <a:rPr lang="en-US" dirty="0"/>
              <a:t> </a:t>
            </a:r>
            <a:r>
              <a:rPr lang="en-US" dirty="0" err="1"/>
              <a:t>bagi</a:t>
            </a:r>
            <a:r>
              <a:rPr lang="en-US" dirty="0"/>
              <a:t> </a:t>
            </a:r>
            <a:r>
              <a:rPr lang="en-US" dirty="0" err="1"/>
              <a:t>kehidupan</a:t>
            </a:r>
            <a:r>
              <a:rPr lang="en-US" dirty="0"/>
              <a:t> </a:t>
            </a:r>
            <a:r>
              <a:rPr lang="en-US" dirty="0" err="1"/>
              <a:t>kewarganegaraan</a:t>
            </a:r>
            <a:r>
              <a:rPr lang="en-US" dirty="0"/>
              <a:t>,</a:t>
            </a:r>
            <a:r>
              <a:rPr lang="id-ID" dirty="0"/>
              <a:t>   </a:t>
            </a:r>
            <a:r>
              <a:rPr lang="en-US" dirty="0" err="1"/>
              <a:t>kebangsaan</a:t>
            </a:r>
            <a:r>
              <a:rPr lang="en-US" dirty="0"/>
              <a:t>, </a:t>
            </a:r>
            <a:r>
              <a:rPr lang="en-US" dirty="0" err="1"/>
              <a:t>dan</a:t>
            </a:r>
            <a:r>
              <a:rPr lang="en-US" dirty="0"/>
              <a:t> </a:t>
            </a:r>
            <a:r>
              <a:rPr lang="en-US" dirty="0" err="1"/>
              <a:t>kemasyarakatan</a:t>
            </a:r>
            <a:r>
              <a:rPr lang="en-US" dirty="0"/>
              <a:t>.</a:t>
            </a:r>
            <a:endParaRPr lang="id-ID" dirty="0"/>
          </a:p>
        </p:txBody>
      </p:sp>
      <p:sp>
        <p:nvSpPr>
          <p:cNvPr id="4" name="Date Placeholder 3"/>
          <p:cNvSpPr>
            <a:spLocks noGrp="1"/>
          </p:cNvSpPr>
          <p:nvPr>
            <p:ph type="dt" sz="half" idx="10"/>
          </p:nvPr>
        </p:nvSpPr>
        <p:spPr/>
        <p:txBody>
          <a:bodyPr/>
          <a:lstStyle/>
          <a:p>
            <a:fld id="{3C98AFFE-6D37-4E15-AE5A-1A01CF35C93B}" type="datetime1">
              <a:rPr lang="en-US" smtClean="0"/>
              <a:t>10/19/2018</a:t>
            </a:fld>
            <a:endParaRPr lang="en-US"/>
          </a:p>
        </p:txBody>
      </p:sp>
      <p:sp>
        <p:nvSpPr>
          <p:cNvPr id="5" name="Footer Placeholder 4"/>
          <p:cNvSpPr>
            <a:spLocks noGrp="1"/>
          </p:cNvSpPr>
          <p:nvPr>
            <p:ph type="ftr" sz="quarter" idx="11"/>
          </p:nvPr>
        </p:nvSpPr>
        <p:spPr/>
        <p:txBody>
          <a:bodyPr/>
          <a:lstStyle/>
          <a:p>
            <a:r>
              <a:rPr lang="en-US" smtClean="0"/>
              <a:t>Materi Pancasila By Tatik Rohmawati, S.IP.,M.Si</a:t>
            </a:r>
            <a:endParaRPr lang="en-US"/>
          </a:p>
        </p:txBody>
      </p:sp>
      <p:sp>
        <p:nvSpPr>
          <p:cNvPr id="6" name="Slide Number Placeholder 5"/>
          <p:cNvSpPr>
            <a:spLocks noGrp="1"/>
          </p:cNvSpPr>
          <p:nvPr>
            <p:ph type="sldNum" sz="quarter" idx="12"/>
          </p:nvPr>
        </p:nvSpPr>
        <p:spPr/>
        <p:txBody>
          <a:bodyPr/>
          <a:lstStyle/>
          <a:p>
            <a:fld id="{AAEAE4A8-A6E5-453E-B946-FB774B73F48C}" type="slidenum">
              <a:rPr lang="en-US" smtClean="0"/>
              <a:t>12</a:t>
            </a:fld>
            <a:endParaRPr lang="en-US"/>
          </a:p>
        </p:txBody>
      </p:sp>
    </p:spTree>
    <p:extLst>
      <p:ext uri="{BB962C8B-B14F-4D97-AF65-F5344CB8AC3E}">
        <p14:creationId xmlns:p14="http://schemas.microsoft.com/office/powerpoint/2010/main" val="15097263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Perbandingan</a:t>
            </a:r>
            <a:r>
              <a:rPr lang="en-US" dirty="0" smtClean="0"/>
              <a:t> </a:t>
            </a:r>
            <a:r>
              <a:rPr lang="en-US" dirty="0" err="1" smtClean="0"/>
              <a:t>Ideologi</a:t>
            </a:r>
            <a:endParaRPr lang="en-US" dirty="0"/>
          </a:p>
        </p:txBody>
      </p:sp>
      <p:sp>
        <p:nvSpPr>
          <p:cNvPr id="3" name="Content Placeholder 2"/>
          <p:cNvSpPr>
            <a:spLocks noGrp="1"/>
          </p:cNvSpPr>
          <p:nvPr>
            <p:ph idx="1"/>
          </p:nvPr>
        </p:nvSpPr>
        <p:spPr/>
        <p:txBody>
          <a:bodyPr/>
          <a:lstStyle/>
          <a:p>
            <a:r>
              <a:rPr lang="id-ID" dirty="0">
                <a:solidFill>
                  <a:schemeClr val="tx1"/>
                </a:solidFill>
              </a:rPr>
              <a:t>Selain ideologi Pancasila ada banyak ideologi lain yang berkembang di dunia yaitu ideologi </a:t>
            </a:r>
            <a:r>
              <a:rPr lang="id-ID" dirty="0" smtClean="0">
                <a:solidFill>
                  <a:schemeClr val="tx1"/>
                </a:solidFill>
              </a:rPr>
              <a:t>Kapitalisme</a:t>
            </a:r>
            <a:r>
              <a:rPr lang="id-ID" dirty="0">
                <a:solidFill>
                  <a:schemeClr val="tx1"/>
                </a:solidFill>
              </a:rPr>
              <a:t>, Komunisme dan </a:t>
            </a:r>
            <a:r>
              <a:rPr lang="id-ID" dirty="0" smtClean="0">
                <a:solidFill>
                  <a:schemeClr val="tx1"/>
                </a:solidFill>
              </a:rPr>
              <a:t>Sosialisme</a:t>
            </a:r>
            <a:r>
              <a:rPr lang="en-US" dirty="0">
                <a:solidFill>
                  <a:schemeClr val="tx1"/>
                </a:solidFill>
              </a:rPr>
              <a:t>.</a:t>
            </a:r>
          </a:p>
        </p:txBody>
      </p:sp>
      <p:sp>
        <p:nvSpPr>
          <p:cNvPr id="4" name="Date Placeholder 3"/>
          <p:cNvSpPr>
            <a:spLocks noGrp="1"/>
          </p:cNvSpPr>
          <p:nvPr>
            <p:ph type="dt" sz="half" idx="10"/>
          </p:nvPr>
        </p:nvSpPr>
        <p:spPr/>
        <p:txBody>
          <a:bodyPr/>
          <a:lstStyle/>
          <a:p>
            <a:fld id="{B2457A38-7A39-4469-BD2A-D1D8B6575402}" type="datetime1">
              <a:rPr lang="en-US" smtClean="0"/>
              <a:t>10/19/2018</a:t>
            </a:fld>
            <a:endParaRPr lang="en-US"/>
          </a:p>
        </p:txBody>
      </p:sp>
      <p:sp>
        <p:nvSpPr>
          <p:cNvPr id="5" name="Footer Placeholder 4"/>
          <p:cNvSpPr>
            <a:spLocks noGrp="1"/>
          </p:cNvSpPr>
          <p:nvPr>
            <p:ph type="ftr" sz="quarter" idx="11"/>
          </p:nvPr>
        </p:nvSpPr>
        <p:spPr/>
        <p:txBody>
          <a:bodyPr/>
          <a:lstStyle/>
          <a:p>
            <a:r>
              <a:rPr lang="en-US" smtClean="0"/>
              <a:t>Materi Pancasila By Tatik Rohmawati, S.IP.,M.Si</a:t>
            </a:r>
            <a:endParaRPr lang="en-US"/>
          </a:p>
        </p:txBody>
      </p:sp>
      <p:sp>
        <p:nvSpPr>
          <p:cNvPr id="6" name="Slide Number Placeholder 5"/>
          <p:cNvSpPr>
            <a:spLocks noGrp="1"/>
          </p:cNvSpPr>
          <p:nvPr>
            <p:ph type="sldNum" sz="quarter" idx="12"/>
          </p:nvPr>
        </p:nvSpPr>
        <p:spPr/>
        <p:txBody>
          <a:bodyPr/>
          <a:lstStyle/>
          <a:p>
            <a:fld id="{AAEAE4A8-A6E5-453E-B946-FB774B73F48C}" type="slidenum">
              <a:rPr lang="en-US" smtClean="0"/>
              <a:t>13</a:t>
            </a:fld>
            <a:endParaRPr lang="en-US"/>
          </a:p>
        </p:txBody>
      </p:sp>
    </p:spTree>
    <p:extLst>
      <p:ext uri="{BB962C8B-B14F-4D97-AF65-F5344CB8AC3E}">
        <p14:creationId xmlns:p14="http://schemas.microsoft.com/office/powerpoint/2010/main" val="1477983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Ideologi</a:t>
            </a:r>
            <a:r>
              <a:rPr lang="en-US" dirty="0" smtClean="0"/>
              <a:t> </a:t>
            </a:r>
            <a:r>
              <a:rPr lang="en-US" dirty="0" err="1" smtClean="0"/>
              <a:t>Kapitalisme</a:t>
            </a:r>
            <a:endParaRPr lang="en-US" dirty="0"/>
          </a:p>
        </p:txBody>
      </p:sp>
      <p:sp>
        <p:nvSpPr>
          <p:cNvPr id="3" name="Content Placeholder 2"/>
          <p:cNvSpPr>
            <a:spLocks noGrp="1"/>
          </p:cNvSpPr>
          <p:nvPr>
            <p:ph idx="1"/>
          </p:nvPr>
        </p:nvSpPr>
        <p:spPr/>
        <p:txBody>
          <a:bodyPr>
            <a:normAutofit fontScale="70000" lnSpcReduction="20000"/>
          </a:bodyPr>
          <a:lstStyle/>
          <a:p>
            <a:r>
              <a:rPr lang="en-US" dirty="0">
                <a:solidFill>
                  <a:schemeClr val="tx1"/>
                </a:solidFill>
              </a:rPr>
              <a:t/>
            </a:r>
            <a:br>
              <a:rPr lang="en-US" dirty="0">
                <a:solidFill>
                  <a:schemeClr val="tx1"/>
                </a:solidFill>
              </a:rPr>
            </a:br>
            <a:r>
              <a:rPr lang="en-US" dirty="0" err="1">
                <a:solidFill>
                  <a:schemeClr val="tx1"/>
                </a:solidFill>
              </a:rPr>
              <a:t>Kapitalisme</a:t>
            </a:r>
            <a:r>
              <a:rPr lang="en-US" dirty="0">
                <a:solidFill>
                  <a:schemeClr val="tx1"/>
                </a:solidFill>
              </a:rPr>
              <a:t> </a:t>
            </a:r>
            <a:r>
              <a:rPr lang="en-US" dirty="0" err="1">
                <a:solidFill>
                  <a:schemeClr val="tx1"/>
                </a:solidFill>
              </a:rPr>
              <a:t>adalah</a:t>
            </a:r>
            <a:r>
              <a:rPr lang="en-US" dirty="0">
                <a:solidFill>
                  <a:schemeClr val="tx1"/>
                </a:solidFill>
              </a:rPr>
              <a:t> </a:t>
            </a:r>
            <a:r>
              <a:rPr lang="en-US" dirty="0" err="1">
                <a:solidFill>
                  <a:schemeClr val="tx1"/>
                </a:solidFill>
              </a:rPr>
              <a:t>suatu</a:t>
            </a:r>
            <a:r>
              <a:rPr lang="en-US" dirty="0">
                <a:solidFill>
                  <a:schemeClr val="tx1"/>
                </a:solidFill>
              </a:rPr>
              <a:t> </a:t>
            </a:r>
            <a:r>
              <a:rPr lang="en-US" dirty="0" err="1">
                <a:solidFill>
                  <a:schemeClr val="tx1"/>
                </a:solidFill>
              </a:rPr>
              <a:t>paham</a:t>
            </a:r>
            <a:r>
              <a:rPr lang="en-US" dirty="0">
                <a:solidFill>
                  <a:schemeClr val="tx1"/>
                </a:solidFill>
              </a:rPr>
              <a:t> </a:t>
            </a:r>
            <a:r>
              <a:rPr lang="en-US" dirty="0" err="1">
                <a:solidFill>
                  <a:schemeClr val="tx1"/>
                </a:solidFill>
              </a:rPr>
              <a:t>dimana</a:t>
            </a:r>
            <a:r>
              <a:rPr lang="en-US" dirty="0">
                <a:solidFill>
                  <a:schemeClr val="tx1"/>
                </a:solidFill>
              </a:rPr>
              <a:t> orang yang </a:t>
            </a:r>
            <a:r>
              <a:rPr lang="en-US" dirty="0" err="1">
                <a:solidFill>
                  <a:schemeClr val="tx1"/>
                </a:solidFill>
              </a:rPr>
              <a:t>memiliki</a:t>
            </a:r>
            <a:r>
              <a:rPr lang="en-US" dirty="0">
                <a:solidFill>
                  <a:schemeClr val="tx1"/>
                </a:solidFill>
              </a:rPr>
              <a:t> modal paling </a:t>
            </a:r>
            <a:r>
              <a:rPr lang="en-US" dirty="0" err="1">
                <a:solidFill>
                  <a:schemeClr val="tx1"/>
                </a:solidFill>
              </a:rPr>
              <a:t>banyak</a:t>
            </a:r>
            <a:r>
              <a:rPr lang="en-US" dirty="0">
                <a:solidFill>
                  <a:schemeClr val="tx1"/>
                </a:solidFill>
              </a:rPr>
              <a:t> </a:t>
            </a:r>
            <a:r>
              <a:rPr lang="en-US" dirty="0" err="1">
                <a:solidFill>
                  <a:schemeClr val="tx1"/>
                </a:solidFill>
              </a:rPr>
              <a:t>maka</a:t>
            </a:r>
            <a:r>
              <a:rPr lang="en-US" dirty="0">
                <a:solidFill>
                  <a:schemeClr val="tx1"/>
                </a:solidFill>
              </a:rPr>
              <a:t> </a:t>
            </a:r>
            <a:r>
              <a:rPr lang="en-US" dirty="0" err="1">
                <a:solidFill>
                  <a:schemeClr val="tx1"/>
                </a:solidFill>
              </a:rPr>
              <a:t>dialah</a:t>
            </a:r>
            <a:r>
              <a:rPr lang="en-US" dirty="0">
                <a:solidFill>
                  <a:schemeClr val="tx1"/>
                </a:solidFill>
              </a:rPr>
              <a:t> yang </a:t>
            </a:r>
            <a:r>
              <a:rPr lang="en-US" dirty="0" err="1">
                <a:solidFill>
                  <a:schemeClr val="tx1"/>
                </a:solidFill>
              </a:rPr>
              <a:t>berkuasa</a:t>
            </a:r>
            <a:r>
              <a:rPr lang="en-US" dirty="0">
                <a:solidFill>
                  <a:schemeClr val="tx1"/>
                </a:solidFill>
              </a:rPr>
              <a:t> </a:t>
            </a:r>
            <a:r>
              <a:rPr lang="en-US" dirty="0" err="1">
                <a:solidFill>
                  <a:schemeClr val="tx1"/>
                </a:solidFill>
              </a:rPr>
              <a:t>dan</a:t>
            </a:r>
            <a:r>
              <a:rPr lang="en-US" dirty="0">
                <a:solidFill>
                  <a:schemeClr val="tx1"/>
                </a:solidFill>
              </a:rPr>
              <a:t> orang yang </a:t>
            </a:r>
            <a:r>
              <a:rPr lang="en-US" dirty="0" err="1">
                <a:solidFill>
                  <a:schemeClr val="tx1"/>
                </a:solidFill>
              </a:rPr>
              <a:t>tidak</a:t>
            </a:r>
            <a:r>
              <a:rPr lang="en-US" dirty="0">
                <a:solidFill>
                  <a:schemeClr val="tx1"/>
                </a:solidFill>
              </a:rPr>
              <a:t> </a:t>
            </a:r>
            <a:r>
              <a:rPr lang="en-US" dirty="0" err="1">
                <a:solidFill>
                  <a:schemeClr val="tx1"/>
                </a:solidFill>
              </a:rPr>
              <a:t>memiliki</a:t>
            </a:r>
            <a:r>
              <a:rPr lang="en-US" dirty="0">
                <a:solidFill>
                  <a:schemeClr val="tx1"/>
                </a:solidFill>
              </a:rPr>
              <a:t> modal </a:t>
            </a:r>
            <a:r>
              <a:rPr lang="en-US" dirty="0" err="1">
                <a:solidFill>
                  <a:schemeClr val="tx1"/>
                </a:solidFill>
              </a:rPr>
              <a:t>harus</a:t>
            </a:r>
            <a:r>
              <a:rPr lang="en-US" dirty="0">
                <a:solidFill>
                  <a:schemeClr val="tx1"/>
                </a:solidFill>
              </a:rPr>
              <a:t> </a:t>
            </a:r>
            <a:r>
              <a:rPr lang="en-US" dirty="0" err="1">
                <a:solidFill>
                  <a:schemeClr val="tx1"/>
                </a:solidFill>
              </a:rPr>
              <a:t>bekerja</a:t>
            </a:r>
            <a:r>
              <a:rPr lang="en-US" dirty="0">
                <a:solidFill>
                  <a:schemeClr val="tx1"/>
                </a:solidFill>
              </a:rPr>
              <a:t> </a:t>
            </a:r>
            <a:r>
              <a:rPr lang="en-US" dirty="0" err="1">
                <a:solidFill>
                  <a:schemeClr val="tx1"/>
                </a:solidFill>
              </a:rPr>
              <a:t>keras</a:t>
            </a:r>
            <a:r>
              <a:rPr lang="en-US" dirty="0">
                <a:solidFill>
                  <a:schemeClr val="tx1"/>
                </a:solidFill>
              </a:rPr>
              <a:t> </a:t>
            </a:r>
            <a:r>
              <a:rPr lang="en-US" dirty="0" err="1">
                <a:solidFill>
                  <a:schemeClr val="tx1"/>
                </a:solidFill>
              </a:rPr>
              <a:t>untuk</a:t>
            </a:r>
            <a:r>
              <a:rPr lang="en-US" dirty="0">
                <a:solidFill>
                  <a:schemeClr val="tx1"/>
                </a:solidFill>
              </a:rPr>
              <a:t> </a:t>
            </a:r>
            <a:r>
              <a:rPr lang="en-US" dirty="0" err="1">
                <a:solidFill>
                  <a:schemeClr val="tx1"/>
                </a:solidFill>
              </a:rPr>
              <a:t>si</a:t>
            </a:r>
            <a:r>
              <a:rPr lang="en-US" dirty="0">
                <a:solidFill>
                  <a:schemeClr val="tx1"/>
                </a:solidFill>
              </a:rPr>
              <a:t> </a:t>
            </a:r>
            <a:r>
              <a:rPr lang="en-US" dirty="0" err="1">
                <a:solidFill>
                  <a:schemeClr val="tx1"/>
                </a:solidFill>
              </a:rPr>
              <a:t>pemilik</a:t>
            </a:r>
            <a:r>
              <a:rPr lang="en-US" dirty="0">
                <a:solidFill>
                  <a:schemeClr val="tx1"/>
                </a:solidFill>
              </a:rPr>
              <a:t> modal </a:t>
            </a:r>
            <a:r>
              <a:rPr lang="en-US" dirty="0" err="1">
                <a:solidFill>
                  <a:schemeClr val="tx1"/>
                </a:solidFill>
              </a:rPr>
              <a:t>dengan</a:t>
            </a:r>
            <a:r>
              <a:rPr lang="en-US" dirty="0">
                <a:solidFill>
                  <a:schemeClr val="tx1"/>
                </a:solidFill>
              </a:rPr>
              <a:t> </a:t>
            </a:r>
            <a:r>
              <a:rPr lang="en-US" dirty="0" err="1">
                <a:solidFill>
                  <a:schemeClr val="tx1"/>
                </a:solidFill>
              </a:rPr>
              <a:t>bayaran</a:t>
            </a:r>
            <a:r>
              <a:rPr lang="en-US" dirty="0">
                <a:solidFill>
                  <a:schemeClr val="tx1"/>
                </a:solidFill>
              </a:rPr>
              <a:t> yang </a:t>
            </a:r>
            <a:r>
              <a:rPr lang="en-US" dirty="0" err="1">
                <a:solidFill>
                  <a:schemeClr val="tx1"/>
                </a:solidFill>
              </a:rPr>
              <a:t>semena-mena</a:t>
            </a:r>
            <a:r>
              <a:rPr lang="en-US" dirty="0">
                <a:solidFill>
                  <a:schemeClr val="tx1"/>
                </a:solidFill>
              </a:rPr>
              <a:t> </a:t>
            </a:r>
            <a:r>
              <a:rPr lang="en-US" dirty="0" err="1">
                <a:solidFill>
                  <a:schemeClr val="tx1"/>
                </a:solidFill>
              </a:rPr>
              <a:t>karena</a:t>
            </a:r>
            <a:r>
              <a:rPr lang="en-US" dirty="0">
                <a:solidFill>
                  <a:schemeClr val="tx1"/>
                </a:solidFill>
              </a:rPr>
              <a:t> </a:t>
            </a:r>
            <a:r>
              <a:rPr lang="en-US" dirty="0" err="1">
                <a:solidFill>
                  <a:schemeClr val="tx1"/>
                </a:solidFill>
              </a:rPr>
              <a:t>dia</a:t>
            </a:r>
            <a:r>
              <a:rPr lang="en-US" dirty="0">
                <a:solidFill>
                  <a:schemeClr val="tx1"/>
                </a:solidFill>
              </a:rPr>
              <a:t> </a:t>
            </a:r>
            <a:r>
              <a:rPr lang="en-US" dirty="0" err="1">
                <a:solidFill>
                  <a:schemeClr val="tx1"/>
                </a:solidFill>
              </a:rPr>
              <a:t>tidak</a:t>
            </a:r>
            <a:r>
              <a:rPr lang="en-US" dirty="0">
                <a:solidFill>
                  <a:schemeClr val="tx1"/>
                </a:solidFill>
              </a:rPr>
              <a:t> </a:t>
            </a:r>
            <a:r>
              <a:rPr lang="en-US" dirty="0" err="1">
                <a:solidFill>
                  <a:schemeClr val="tx1"/>
                </a:solidFill>
              </a:rPr>
              <a:t>memiliki</a:t>
            </a:r>
            <a:r>
              <a:rPr lang="en-US" dirty="0">
                <a:solidFill>
                  <a:schemeClr val="tx1"/>
                </a:solidFill>
              </a:rPr>
              <a:t> </a:t>
            </a:r>
            <a:r>
              <a:rPr lang="en-US" dirty="0" err="1">
                <a:solidFill>
                  <a:schemeClr val="tx1"/>
                </a:solidFill>
              </a:rPr>
              <a:t>kekuasaan</a:t>
            </a:r>
            <a:r>
              <a:rPr lang="en-US" dirty="0">
                <a:solidFill>
                  <a:schemeClr val="tx1"/>
                </a:solidFill>
              </a:rPr>
              <a:t> </a:t>
            </a:r>
            <a:r>
              <a:rPr lang="en-US" dirty="0" err="1">
                <a:solidFill>
                  <a:schemeClr val="tx1"/>
                </a:solidFill>
              </a:rPr>
              <a:t>apapun</a:t>
            </a:r>
            <a:r>
              <a:rPr lang="en-US" dirty="0" smtClean="0">
                <a:solidFill>
                  <a:schemeClr val="tx1"/>
                </a:solidFill>
              </a:rPr>
              <a:t>.</a:t>
            </a:r>
          </a:p>
          <a:p>
            <a:pPr lvl="1"/>
            <a:r>
              <a:rPr lang="en-US" sz="2100" dirty="0" err="1">
                <a:solidFill>
                  <a:schemeClr val="tx1"/>
                </a:solidFill>
              </a:rPr>
              <a:t>Pengakuan</a:t>
            </a:r>
            <a:r>
              <a:rPr lang="en-US" sz="2100" dirty="0">
                <a:solidFill>
                  <a:schemeClr val="tx1"/>
                </a:solidFill>
              </a:rPr>
              <a:t> yang </a:t>
            </a:r>
            <a:r>
              <a:rPr lang="en-US" sz="2100" dirty="0" err="1">
                <a:solidFill>
                  <a:schemeClr val="tx1"/>
                </a:solidFill>
              </a:rPr>
              <a:t>luas</a:t>
            </a:r>
            <a:r>
              <a:rPr lang="en-US" sz="2100" dirty="0">
                <a:solidFill>
                  <a:schemeClr val="tx1"/>
                </a:solidFill>
              </a:rPr>
              <a:t> </a:t>
            </a:r>
            <a:r>
              <a:rPr lang="en-US" sz="2100" dirty="0" err="1">
                <a:solidFill>
                  <a:schemeClr val="tx1"/>
                </a:solidFill>
              </a:rPr>
              <a:t>atas</a:t>
            </a:r>
            <a:r>
              <a:rPr lang="en-US" sz="2100" dirty="0">
                <a:solidFill>
                  <a:schemeClr val="tx1"/>
                </a:solidFill>
              </a:rPr>
              <a:t> </a:t>
            </a:r>
            <a:r>
              <a:rPr lang="en-US" sz="2100" dirty="0" err="1">
                <a:solidFill>
                  <a:schemeClr val="tx1"/>
                </a:solidFill>
              </a:rPr>
              <a:t>hak-hak</a:t>
            </a:r>
            <a:r>
              <a:rPr lang="en-US" sz="2100" dirty="0">
                <a:solidFill>
                  <a:schemeClr val="tx1"/>
                </a:solidFill>
              </a:rPr>
              <a:t> </a:t>
            </a:r>
            <a:r>
              <a:rPr lang="en-US" sz="2100" dirty="0" err="1">
                <a:solidFill>
                  <a:schemeClr val="tx1"/>
                </a:solidFill>
              </a:rPr>
              <a:t>pribadi</a:t>
            </a:r>
            <a:endParaRPr lang="en-US" sz="2100" dirty="0">
              <a:solidFill>
                <a:schemeClr val="tx1"/>
              </a:solidFill>
            </a:endParaRPr>
          </a:p>
          <a:p>
            <a:pPr lvl="1"/>
            <a:r>
              <a:rPr lang="en-US" sz="2100" dirty="0" err="1">
                <a:solidFill>
                  <a:schemeClr val="tx1"/>
                </a:solidFill>
              </a:rPr>
              <a:t>Pemilikan</a:t>
            </a:r>
            <a:r>
              <a:rPr lang="en-US" sz="2100" dirty="0">
                <a:solidFill>
                  <a:schemeClr val="tx1"/>
                </a:solidFill>
              </a:rPr>
              <a:t> </a:t>
            </a:r>
            <a:r>
              <a:rPr lang="en-US" sz="2100" dirty="0" err="1">
                <a:solidFill>
                  <a:schemeClr val="tx1"/>
                </a:solidFill>
              </a:rPr>
              <a:t>alat-alat</a:t>
            </a:r>
            <a:r>
              <a:rPr lang="en-US" sz="2100" dirty="0">
                <a:solidFill>
                  <a:schemeClr val="tx1"/>
                </a:solidFill>
              </a:rPr>
              <a:t> </a:t>
            </a:r>
            <a:r>
              <a:rPr lang="en-US" sz="2100" dirty="0" err="1">
                <a:solidFill>
                  <a:schemeClr val="tx1"/>
                </a:solidFill>
              </a:rPr>
              <a:t>produksi</a:t>
            </a:r>
            <a:r>
              <a:rPr lang="en-US" sz="2100" dirty="0">
                <a:solidFill>
                  <a:schemeClr val="tx1"/>
                </a:solidFill>
              </a:rPr>
              <a:t> di </a:t>
            </a:r>
            <a:r>
              <a:rPr lang="en-US" sz="2100" dirty="0" err="1">
                <a:solidFill>
                  <a:schemeClr val="tx1"/>
                </a:solidFill>
              </a:rPr>
              <a:t>tangan</a:t>
            </a:r>
            <a:r>
              <a:rPr lang="en-US" sz="2100" dirty="0">
                <a:solidFill>
                  <a:schemeClr val="tx1"/>
                </a:solidFill>
              </a:rPr>
              <a:t> </a:t>
            </a:r>
            <a:r>
              <a:rPr lang="en-US" sz="2100" dirty="0" err="1">
                <a:solidFill>
                  <a:schemeClr val="tx1"/>
                </a:solidFill>
              </a:rPr>
              <a:t>individu</a:t>
            </a:r>
            <a:endParaRPr lang="en-US" sz="2100" dirty="0">
              <a:solidFill>
                <a:schemeClr val="tx1"/>
              </a:solidFill>
            </a:endParaRPr>
          </a:p>
          <a:p>
            <a:pPr lvl="1"/>
            <a:r>
              <a:rPr lang="en-US" sz="2100" dirty="0" err="1">
                <a:solidFill>
                  <a:schemeClr val="tx1"/>
                </a:solidFill>
              </a:rPr>
              <a:t>Inidividu</a:t>
            </a:r>
            <a:r>
              <a:rPr lang="en-US" sz="2100" dirty="0">
                <a:solidFill>
                  <a:schemeClr val="tx1"/>
                </a:solidFill>
              </a:rPr>
              <a:t> </a:t>
            </a:r>
            <a:r>
              <a:rPr lang="en-US" sz="2100" dirty="0" err="1">
                <a:solidFill>
                  <a:schemeClr val="tx1"/>
                </a:solidFill>
              </a:rPr>
              <a:t>bebas</a:t>
            </a:r>
            <a:r>
              <a:rPr lang="en-US" sz="2100" dirty="0">
                <a:solidFill>
                  <a:schemeClr val="tx1"/>
                </a:solidFill>
              </a:rPr>
              <a:t> </a:t>
            </a:r>
            <a:r>
              <a:rPr lang="en-US" sz="2100" dirty="0" err="1">
                <a:solidFill>
                  <a:schemeClr val="tx1"/>
                </a:solidFill>
              </a:rPr>
              <a:t>memilih</a:t>
            </a:r>
            <a:r>
              <a:rPr lang="en-US" sz="2100" dirty="0">
                <a:solidFill>
                  <a:schemeClr val="tx1"/>
                </a:solidFill>
              </a:rPr>
              <a:t> </a:t>
            </a:r>
            <a:r>
              <a:rPr lang="en-US" sz="2100" dirty="0" err="1">
                <a:solidFill>
                  <a:schemeClr val="tx1"/>
                </a:solidFill>
              </a:rPr>
              <a:t>pekerjaan</a:t>
            </a:r>
            <a:r>
              <a:rPr lang="en-US" sz="2100" dirty="0">
                <a:solidFill>
                  <a:schemeClr val="tx1"/>
                </a:solidFill>
              </a:rPr>
              <a:t>/ </a:t>
            </a:r>
            <a:r>
              <a:rPr lang="en-US" sz="2100" dirty="0" err="1">
                <a:solidFill>
                  <a:schemeClr val="tx1"/>
                </a:solidFill>
              </a:rPr>
              <a:t>usaha</a:t>
            </a:r>
            <a:r>
              <a:rPr lang="en-US" sz="2100" dirty="0">
                <a:solidFill>
                  <a:schemeClr val="tx1"/>
                </a:solidFill>
              </a:rPr>
              <a:t> yang </a:t>
            </a:r>
            <a:r>
              <a:rPr lang="en-US" sz="2100" dirty="0" err="1">
                <a:solidFill>
                  <a:schemeClr val="tx1"/>
                </a:solidFill>
              </a:rPr>
              <a:t>dipandang</a:t>
            </a:r>
            <a:r>
              <a:rPr lang="en-US" sz="2100" dirty="0">
                <a:solidFill>
                  <a:schemeClr val="tx1"/>
                </a:solidFill>
              </a:rPr>
              <a:t> </a:t>
            </a:r>
            <a:r>
              <a:rPr lang="en-US" sz="2100" dirty="0" err="1">
                <a:solidFill>
                  <a:schemeClr val="tx1"/>
                </a:solidFill>
              </a:rPr>
              <a:t>baik</a:t>
            </a:r>
            <a:r>
              <a:rPr lang="en-US" sz="2100" dirty="0">
                <a:solidFill>
                  <a:schemeClr val="tx1"/>
                </a:solidFill>
              </a:rPr>
              <a:t> </a:t>
            </a:r>
            <a:r>
              <a:rPr lang="en-US" sz="2100" dirty="0" err="1">
                <a:solidFill>
                  <a:schemeClr val="tx1"/>
                </a:solidFill>
              </a:rPr>
              <a:t>bagi</a:t>
            </a:r>
            <a:r>
              <a:rPr lang="en-US" sz="2100" dirty="0">
                <a:solidFill>
                  <a:schemeClr val="tx1"/>
                </a:solidFill>
              </a:rPr>
              <a:t> </a:t>
            </a:r>
            <a:r>
              <a:rPr lang="en-US" sz="2100" dirty="0" err="1">
                <a:solidFill>
                  <a:schemeClr val="tx1"/>
                </a:solidFill>
              </a:rPr>
              <a:t>dirinya</a:t>
            </a:r>
            <a:r>
              <a:rPr lang="en-US" sz="2100" dirty="0">
                <a:solidFill>
                  <a:schemeClr val="tx1"/>
                </a:solidFill>
              </a:rPr>
              <a:t>.</a:t>
            </a:r>
          </a:p>
          <a:p>
            <a:pPr lvl="1"/>
            <a:r>
              <a:rPr lang="en-US" sz="2100" dirty="0" err="1">
                <a:solidFill>
                  <a:schemeClr val="tx1"/>
                </a:solidFill>
              </a:rPr>
              <a:t>Perekonomian</a:t>
            </a:r>
            <a:r>
              <a:rPr lang="en-US" sz="2100" dirty="0">
                <a:solidFill>
                  <a:schemeClr val="tx1"/>
                </a:solidFill>
              </a:rPr>
              <a:t> </a:t>
            </a:r>
            <a:r>
              <a:rPr lang="en-US" sz="2100" dirty="0" err="1">
                <a:solidFill>
                  <a:schemeClr val="tx1"/>
                </a:solidFill>
              </a:rPr>
              <a:t>diatur</a:t>
            </a:r>
            <a:r>
              <a:rPr lang="en-US" sz="2100" dirty="0">
                <a:solidFill>
                  <a:schemeClr val="tx1"/>
                </a:solidFill>
              </a:rPr>
              <a:t> </a:t>
            </a:r>
            <a:r>
              <a:rPr lang="en-US" sz="2100" dirty="0" err="1">
                <a:solidFill>
                  <a:schemeClr val="tx1"/>
                </a:solidFill>
              </a:rPr>
              <a:t>oleh</a:t>
            </a:r>
            <a:r>
              <a:rPr lang="en-US" sz="2100" dirty="0">
                <a:solidFill>
                  <a:schemeClr val="tx1"/>
                </a:solidFill>
              </a:rPr>
              <a:t> </a:t>
            </a:r>
            <a:r>
              <a:rPr lang="en-US" sz="2100" dirty="0" err="1">
                <a:solidFill>
                  <a:schemeClr val="tx1"/>
                </a:solidFill>
              </a:rPr>
              <a:t>mekanisme</a:t>
            </a:r>
            <a:r>
              <a:rPr lang="en-US" sz="2100" dirty="0">
                <a:solidFill>
                  <a:schemeClr val="tx1"/>
                </a:solidFill>
              </a:rPr>
              <a:t> </a:t>
            </a:r>
            <a:r>
              <a:rPr lang="en-US" sz="2100" dirty="0" err="1">
                <a:solidFill>
                  <a:schemeClr val="tx1"/>
                </a:solidFill>
              </a:rPr>
              <a:t>pasar</a:t>
            </a:r>
            <a:endParaRPr lang="en-US" sz="2100" dirty="0">
              <a:solidFill>
                <a:schemeClr val="tx1"/>
              </a:solidFill>
            </a:endParaRPr>
          </a:p>
          <a:p>
            <a:pPr lvl="1"/>
            <a:r>
              <a:rPr lang="en-US" sz="2100" dirty="0" err="1">
                <a:solidFill>
                  <a:schemeClr val="tx1"/>
                </a:solidFill>
              </a:rPr>
              <a:t>Pasar</a:t>
            </a:r>
            <a:r>
              <a:rPr lang="en-US" sz="2100" dirty="0">
                <a:solidFill>
                  <a:schemeClr val="tx1"/>
                </a:solidFill>
              </a:rPr>
              <a:t> </a:t>
            </a:r>
            <a:r>
              <a:rPr lang="en-US" sz="2100" dirty="0" err="1">
                <a:solidFill>
                  <a:schemeClr val="tx1"/>
                </a:solidFill>
              </a:rPr>
              <a:t>berfungsi</a:t>
            </a:r>
            <a:r>
              <a:rPr lang="en-US" sz="2100" dirty="0">
                <a:solidFill>
                  <a:schemeClr val="tx1"/>
                </a:solidFill>
              </a:rPr>
              <a:t> </a:t>
            </a:r>
            <a:r>
              <a:rPr lang="en-US" sz="2100" dirty="0" err="1">
                <a:solidFill>
                  <a:schemeClr val="tx1"/>
                </a:solidFill>
              </a:rPr>
              <a:t>memberikan</a:t>
            </a:r>
            <a:r>
              <a:rPr lang="en-US" sz="2100" dirty="0">
                <a:solidFill>
                  <a:schemeClr val="tx1"/>
                </a:solidFill>
              </a:rPr>
              <a:t> “signal” </a:t>
            </a:r>
            <a:r>
              <a:rPr lang="en-US" sz="2100" dirty="0" err="1" smtClean="0">
                <a:solidFill>
                  <a:schemeClr val="tx1"/>
                </a:solidFill>
              </a:rPr>
              <a:t>kepada</a:t>
            </a:r>
            <a:r>
              <a:rPr lang="en-US" sz="2100" dirty="0" smtClean="0">
                <a:solidFill>
                  <a:schemeClr val="tx1"/>
                </a:solidFill>
              </a:rPr>
              <a:t> </a:t>
            </a:r>
            <a:r>
              <a:rPr lang="en-US" sz="2100" dirty="0" err="1">
                <a:solidFill>
                  <a:schemeClr val="tx1"/>
                </a:solidFill>
              </a:rPr>
              <a:t>produsen</a:t>
            </a:r>
            <a:r>
              <a:rPr lang="en-US" sz="2100" dirty="0">
                <a:solidFill>
                  <a:schemeClr val="tx1"/>
                </a:solidFill>
              </a:rPr>
              <a:t> </a:t>
            </a:r>
            <a:r>
              <a:rPr lang="en-US" sz="2100" dirty="0" err="1">
                <a:solidFill>
                  <a:schemeClr val="tx1"/>
                </a:solidFill>
              </a:rPr>
              <a:t>dan</a:t>
            </a:r>
            <a:r>
              <a:rPr lang="en-US" sz="2100" dirty="0">
                <a:solidFill>
                  <a:schemeClr val="tx1"/>
                </a:solidFill>
              </a:rPr>
              <a:t> </a:t>
            </a:r>
            <a:r>
              <a:rPr lang="en-US" sz="2100" dirty="0" err="1">
                <a:solidFill>
                  <a:schemeClr val="tx1"/>
                </a:solidFill>
              </a:rPr>
              <a:t>konsumen</a:t>
            </a:r>
            <a:r>
              <a:rPr lang="en-US" sz="2100" dirty="0">
                <a:solidFill>
                  <a:schemeClr val="tx1"/>
                </a:solidFill>
              </a:rPr>
              <a:t> </a:t>
            </a:r>
            <a:r>
              <a:rPr lang="en-US" sz="2100" dirty="0" err="1">
                <a:solidFill>
                  <a:schemeClr val="tx1"/>
                </a:solidFill>
              </a:rPr>
              <a:t>dalam</a:t>
            </a:r>
            <a:r>
              <a:rPr lang="en-US" sz="2100" dirty="0">
                <a:solidFill>
                  <a:schemeClr val="tx1"/>
                </a:solidFill>
              </a:rPr>
              <a:t> </a:t>
            </a:r>
            <a:r>
              <a:rPr lang="en-US" sz="2100" dirty="0" err="1">
                <a:solidFill>
                  <a:schemeClr val="tx1"/>
                </a:solidFill>
              </a:rPr>
              <a:t>bentuk</a:t>
            </a:r>
            <a:r>
              <a:rPr lang="en-US" sz="2100" dirty="0">
                <a:solidFill>
                  <a:schemeClr val="tx1"/>
                </a:solidFill>
              </a:rPr>
              <a:t> </a:t>
            </a:r>
            <a:r>
              <a:rPr lang="en-US" sz="2100" dirty="0" err="1">
                <a:solidFill>
                  <a:schemeClr val="tx1"/>
                </a:solidFill>
              </a:rPr>
              <a:t>harga-harga</a:t>
            </a:r>
            <a:r>
              <a:rPr lang="en-US" sz="2100" dirty="0">
                <a:solidFill>
                  <a:schemeClr val="tx1"/>
                </a:solidFill>
              </a:rPr>
              <a:t>.</a:t>
            </a:r>
          </a:p>
          <a:p>
            <a:pPr lvl="1"/>
            <a:r>
              <a:rPr lang="en-US" sz="2100" dirty="0" err="1">
                <a:solidFill>
                  <a:schemeClr val="tx1"/>
                </a:solidFill>
              </a:rPr>
              <a:t>Campur</a:t>
            </a:r>
            <a:r>
              <a:rPr lang="en-US" sz="2100" dirty="0">
                <a:solidFill>
                  <a:schemeClr val="tx1"/>
                </a:solidFill>
              </a:rPr>
              <a:t> </a:t>
            </a:r>
            <a:r>
              <a:rPr lang="en-US" sz="2100" dirty="0" err="1">
                <a:solidFill>
                  <a:schemeClr val="tx1"/>
                </a:solidFill>
              </a:rPr>
              <a:t>tangan</a:t>
            </a:r>
            <a:r>
              <a:rPr lang="en-US" sz="2100" dirty="0">
                <a:solidFill>
                  <a:schemeClr val="tx1"/>
                </a:solidFill>
              </a:rPr>
              <a:t> </a:t>
            </a:r>
            <a:r>
              <a:rPr lang="en-US" sz="2100" dirty="0" err="1">
                <a:solidFill>
                  <a:schemeClr val="tx1"/>
                </a:solidFill>
              </a:rPr>
              <a:t>pemerintah</a:t>
            </a:r>
            <a:r>
              <a:rPr lang="en-US" sz="2100" dirty="0">
                <a:solidFill>
                  <a:schemeClr val="tx1"/>
                </a:solidFill>
              </a:rPr>
              <a:t> </a:t>
            </a:r>
            <a:r>
              <a:rPr lang="en-US" sz="2100" dirty="0" err="1">
                <a:solidFill>
                  <a:schemeClr val="tx1"/>
                </a:solidFill>
              </a:rPr>
              <a:t>diusahakan</a:t>
            </a:r>
            <a:r>
              <a:rPr lang="en-US" sz="2100" dirty="0">
                <a:solidFill>
                  <a:schemeClr val="tx1"/>
                </a:solidFill>
              </a:rPr>
              <a:t> </a:t>
            </a:r>
            <a:r>
              <a:rPr lang="en-US" sz="2100" dirty="0" err="1">
                <a:solidFill>
                  <a:schemeClr val="tx1"/>
                </a:solidFill>
              </a:rPr>
              <a:t>sekecil</a:t>
            </a:r>
            <a:r>
              <a:rPr lang="en-US" sz="2100" dirty="0">
                <a:solidFill>
                  <a:schemeClr val="tx1"/>
                </a:solidFill>
              </a:rPr>
              <a:t> </a:t>
            </a:r>
            <a:r>
              <a:rPr lang="en-US" sz="2100" dirty="0" err="1">
                <a:solidFill>
                  <a:schemeClr val="tx1"/>
                </a:solidFill>
              </a:rPr>
              <a:t>mungkin</a:t>
            </a:r>
            <a:r>
              <a:rPr lang="en-US" sz="2100" dirty="0">
                <a:solidFill>
                  <a:schemeClr val="tx1"/>
                </a:solidFill>
              </a:rPr>
              <a:t>. “The Invisible Hand” yang </a:t>
            </a:r>
            <a:r>
              <a:rPr lang="en-US" sz="2100" dirty="0" err="1">
                <a:solidFill>
                  <a:schemeClr val="tx1"/>
                </a:solidFill>
              </a:rPr>
              <a:t>mengatur</a:t>
            </a:r>
            <a:r>
              <a:rPr lang="en-US" sz="2100" dirty="0">
                <a:solidFill>
                  <a:schemeClr val="tx1"/>
                </a:solidFill>
              </a:rPr>
              <a:t> </a:t>
            </a:r>
            <a:r>
              <a:rPr lang="en-US" sz="2100" dirty="0" err="1">
                <a:solidFill>
                  <a:schemeClr val="tx1"/>
                </a:solidFill>
              </a:rPr>
              <a:t>perekonomian</a:t>
            </a:r>
            <a:r>
              <a:rPr lang="en-US" sz="2100" dirty="0">
                <a:solidFill>
                  <a:schemeClr val="tx1"/>
                </a:solidFill>
              </a:rPr>
              <a:t> </a:t>
            </a:r>
            <a:r>
              <a:rPr lang="en-US" sz="2100" dirty="0" err="1">
                <a:solidFill>
                  <a:schemeClr val="tx1"/>
                </a:solidFill>
              </a:rPr>
              <a:t>menjadi</a:t>
            </a:r>
            <a:r>
              <a:rPr lang="en-US" sz="2100" dirty="0">
                <a:solidFill>
                  <a:schemeClr val="tx1"/>
                </a:solidFill>
              </a:rPr>
              <a:t> </a:t>
            </a:r>
            <a:r>
              <a:rPr lang="en-US" sz="2100" dirty="0" err="1">
                <a:solidFill>
                  <a:schemeClr val="tx1"/>
                </a:solidFill>
              </a:rPr>
              <a:t>efisien</a:t>
            </a:r>
            <a:r>
              <a:rPr lang="en-US" sz="2100" dirty="0">
                <a:solidFill>
                  <a:schemeClr val="tx1"/>
                </a:solidFill>
              </a:rPr>
              <a:t>.</a:t>
            </a:r>
          </a:p>
          <a:p>
            <a:pPr lvl="1"/>
            <a:r>
              <a:rPr lang="en-US" sz="2100" dirty="0">
                <a:solidFill>
                  <a:schemeClr val="tx1"/>
                </a:solidFill>
              </a:rPr>
              <a:t>Motif yang </a:t>
            </a:r>
            <a:r>
              <a:rPr lang="en-US" sz="2100" dirty="0" err="1">
                <a:solidFill>
                  <a:schemeClr val="tx1"/>
                </a:solidFill>
              </a:rPr>
              <a:t>menggerakkan</a:t>
            </a:r>
            <a:r>
              <a:rPr lang="en-US" sz="2100" dirty="0">
                <a:solidFill>
                  <a:schemeClr val="tx1"/>
                </a:solidFill>
              </a:rPr>
              <a:t> </a:t>
            </a:r>
            <a:r>
              <a:rPr lang="en-US" sz="2100" dirty="0" err="1">
                <a:solidFill>
                  <a:schemeClr val="tx1"/>
                </a:solidFill>
              </a:rPr>
              <a:t>perekonomian</a:t>
            </a:r>
            <a:r>
              <a:rPr lang="en-US" sz="2100" dirty="0">
                <a:solidFill>
                  <a:schemeClr val="tx1"/>
                </a:solidFill>
              </a:rPr>
              <a:t> </a:t>
            </a:r>
            <a:r>
              <a:rPr lang="en-US" sz="2100" dirty="0" err="1">
                <a:solidFill>
                  <a:schemeClr val="tx1"/>
                </a:solidFill>
              </a:rPr>
              <a:t>mencari</a:t>
            </a:r>
            <a:r>
              <a:rPr lang="en-US" sz="2100" dirty="0">
                <a:solidFill>
                  <a:schemeClr val="tx1"/>
                </a:solidFill>
              </a:rPr>
              <a:t> </a:t>
            </a:r>
            <a:r>
              <a:rPr lang="en-US" sz="2100" dirty="0" err="1">
                <a:solidFill>
                  <a:schemeClr val="tx1"/>
                </a:solidFill>
              </a:rPr>
              <a:t>laba</a:t>
            </a:r>
            <a:endParaRPr lang="en-US" sz="2100" dirty="0">
              <a:solidFill>
                <a:schemeClr val="tx1"/>
              </a:solidFill>
            </a:endParaRPr>
          </a:p>
          <a:p>
            <a:pPr lvl="1"/>
            <a:r>
              <a:rPr lang="en-US" sz="2100" dirty="0" err="1">
                <a:solidFill>
                  <a:schemeClr val="tx1"/>
                </a:solidFill>
              </a:rPr>
              <a:t>Manusia</a:t>
            </a:r>
            <a:r>
              <a:rPr lang="en-US" sz="2100" dirty="0">
                <a:solidFill>
                  <a:schemeClr val="tx1"/>
                </a:solidFill>
              </a:rPr>
              <a:t> </a:t>
            </a:r>
            <a:r>
              <a:rPr lang="en-US" sz="2100" dirty="0" err="1">
                <a:solidFill>
                  <a:schemeClr val="tx1"/>
                </a:solidFill>
              </a:rPr>
              <a:t>dipandang</a:t>
            </a:r>
            <a:r>
              <a:rPr lang="en-US" sz="2100" dirty="0">
                <a:solidFill>
                  <a:schemeClr val="tx1"/>
                </a:solidFill>
              </a:rPr>
              <a:t> </a:t>
            </a:r>
            <a:r>
              <a:rPr lang="en-US" sz="2100" dirty="0" err="1">
                <a:solidFill>
                  <a:schemeClr val="tx1"/>
                </a:solidFill>
              </a:rPr>
              <a:t>sebagai</a:t>
            </a:r>
            <a:r>
              <a:rPr lang="en-US" sz="2100" dirty="0">
                <a:solidFill>
                  <a:schemeClr val="tx1"/>
                </a:solidFill>
              </a:rPr>
              <a:t> </a:t>
            </a:r>
            <a:r>
              <a:rPr lang="en-US" sz="2100" dirty="0" err="1">
                <a:solidFill>
                  <a:schemeClr val="tx1"/>
                </a:solidFill>
              </a:rPr>
              <a:t>mahluk</a:t>
            </a:r>
            <a:r>
              <a:rPr lang="en-US" sz="2100" dirty="0">
                <a:solidFill>
                  <a:schemeClr val="tx1"/>
                </a:solidFill>
              </a:rPr>
              <a:t> homo-</a:t>
            </a:r>
            <a:r>
              <a:rPr lang="en-US" sz="2100" dirty="0" err="1">
                <a:solidFill>
                  <a:schemeClr val="tx1"/>
                </a:solidFill>
              </a:rPr>
              <a:t>economicus</a:t>
            </a:r>
            <a:r>
              <a:rPr lang="en-US" sz="2100" dirty="0">
                <a:solidFill>
                  <a:schemeClr val="tx1"/>
                </a:solidFill>
              </a:rPr>
              <a:t>, yang </a:t>
            </a:r>
            <a:r>
              <a:rPr lang="en-US" sz="2100" dirty="0" err="1">
                <a:solidFill>
                  <a:schemeClr val="tx1"/>
                </a:solidFill>
              </a:rPr>
              <a:t>selalu</a:t>
            </a:r>
            <a:r>
              <a:rPr lang="en-US" sz="2100" dirty="0">
                <a:solidFill>
                  <a:schemeClr val="tx1"/>
                </a:solidFill>
              </a:rPr>
              <a:t> </a:t>
            </a:r>
            <a:r>
              <a:rPr lang="en-US" sz="2100" dirty="0" err="1">
                <a:solidFill>
                  <a:schemeClr val="tx1"/>
                </a:solidFill>
              </a:rPr>
              <a:t>mengejar</a:t>
            </a:r>
            <a:r>
              <a:rPr lang="en-US" sz="2100" dirty="0">
                <a:solidFill>
                  <a:schemeClr val="tx1"/>
                </a:solidFill>
              </a:rPr>
              <a:t> </a:t>
            </a:r>
            <a:r>
              <a:rPr lang="en-US" sz="2100" dirty="0" err="1">
                <a:solidFill>
                  <a:schemeClr val="tx1"/>
                </a:solidFill>
              </a:rPr>
              <a:t>kepentingann</a:t>
            </a:r>
            <a:r>
              <a:rPr lang="en-US" sz="2100" dirty="0">
                <a:solidFill>
                  <a:schemeClr val="tx1"/>
                </a:solidFill>
              </a:rPr>
              <a:t> (</a:t>
            </a:r>
            <a:r>
              <a:rPr lang="en-US" sz="2100" dirty="0" err="1">
                <a:solidFill>
                  <a:schemeClr val="tx1"/>
                </a:solidFill>
              </a:rPr>
              <a:t>keuntungan</a:t>
            </a:r>
            <a:r>
              <a:rPr lang="en-US" sz="2100" dirty="0">
                <a:solidFill>
                  <a:schemeClr val="tx1"/>
                </a:solidFill>
              </a:rPr>
              <a:t>) </a:t>
            </a:r>
            <a:r>
              <a:rPr lang="en-US" sz="2100" dirty="0" err="1">
                <a:solidFill>
                  <a:schemeClr val="tx1"/>
                </a:solidFill>
              </a:rPr>
              <a:t>sendiri</a:t>
            </a:r>
            <a:r>
              <a:rPr lang="en-US" sz="2100" dirty="0">
                <a:solidFill>
                  <a:schemeClr val="tx1"/>
                </a:solidFill>
              </a:rPr>
              <a:t>.</a:t>
            </a:r>
          </a:p>
          <a:p>
            <a:pPr lvl="1"/>
            <a:r>
              <a:rPr lang="en-US" sz="2100" dirty="0" err="1">
                <a:solidFill>
                  <a:schemeClr val="tx1"/>
                </a:solidFill>
              </a:rPr>
              <a:t>Paham</a:t>
            </a:r>
            <a:r>
              <a:rPr lang="en-US" sz="2100" dirty="0">
                <a:solidFill>
                  <a:schemeClr val="tx1"/>
                </a:solidFill>
              </a:rPr>
              <a:t> </a:t>
            </a:r>
            <a:r>
              <a:rPr lang="en-US" sz="2100" dirty="0" err="1">
                <a:solidFill>
                  <a:schemeClr val="tx1"/>
                </a:solidFill>
              </a:rPr>
              <a:t>individualisme</a:t>
            </a:r>
            <a:r>
              <a:rPr lang="en-US" sz="2100" dirty="0">
                <a:solidFill>
                  <a:schemeClr val="tx1"/>
                </a:solidFill>
              </a:rPr>
              <a:t> </a:t>
            </a:r>
            <a:r>
              <a:rPr lang="en-US" sz="2100" dirty="0" err="1">
                <a:solidFill>
                  <a:schemeClr val="tx1"/>
                </a:solidFill>
              </a:rPr>
              <a:t>didasarkan</a:t>
            </a:r>
            <a:r>
              <a:rPr lang="en-US" sz="2100" dirty="0">
                <a:solidFill>
                  <a:schemeClr val="tx1"/>
                </a:solidFill>
              </a:rPr>
              <a:t> </a:t>
            </a:r>
            <a:r>
              <a:rPr lang="en-US" sz="2100" dirty="0" err="1">
                <a:solidFill>
                  <a:schemeClr val="tx1"/>
                </a:solidFill>
              </a:rPr>
              <a:t>materialisme</a:t>
            </a:r>
            <a:r>
              <a:rPr lang="en-US" sz="2100" dirty="0">
                <a:solidFill>
                  <a:schemeClr val="tx1"/>
                </a:solidFill>
              </a:rPr>
              <a:t>, </a:t>
            </a:r>
            <a:r>
              <a:rPr lang="en-US" sz="2100" dirty="0" err="1">
                <a:solidFill>
                  <a:schemeClr val="tx1"/>
                </a:solidFill>
              </a:rPr>
              <a:t>warisan</a:t>
            </a:r>
            <a:r>
              <a:rPr lang="en-US" sz="2100" dirty="0">
                <a:solidFill>
                  <a:schemeClr val="tx1"/>
                </a:solidFill>
              </a:rPr>
              <a:t> zaman </a:t>
            </a:r>
            <a:r>
              <a:rPr lang="en-US" sz="2100" dirty="0" err="1">
                <a:solidFill>
                  <a:schemeClr val="tx1"/>
                </a:solidFill>
              </a:rPr>
              <a:t>Yunani</a:t>
            </a:r>
            <a:r>
              <a:rPr lang="en-US" sz="2100" dirty="0">
                <a:solidFill>
                  <a:schemeClr val="tx1"/>
                </a:solidFill>
              </a:rPr>
              <a:t> </a:t>
            </a:r>
            <a:r>
              <a:rPr lang="en-US" sz="2100" dirty="0" err="1">
                <a:solidFill>
                  <a:schemeClr val="tx1"/>
                </a:solidFill>
              </a:rPr>
              <a:t>Kuno</a:t>
            </a:r>
            <a:r>
              <a:rPr lang="en-US" sz="2100" dirty="0">
                <a:solidFill>
                  <a:schemeClr val="tx1"/>
                </a:solidFill>
              </a:rPr>
              <a:t> (</a:t>
            </a:r>
            <a:r>
              <a:rPr lang="en-US" sz="2100" dirty="0" err="1">
                <a:solidFill>
                  <a:schemeClr val="tx1"/>
                </a:solidFill>
              </a:rPr>
              <a:t>disebut</a:t>
            </a:r>
            <a:r>
              <a:rPr lang="en-US" sz="2100" dirty="0">
                <a:solidFill>
                  <a:schemeClr val="tx1"/>
                </a:solidFill>
              </a:rPr>
              <a:t> </a:t>
            </a:r>
            <a:r>
              <a:rPr lang="en-US" sz="2100" dirty="0" err="1">
                <a:solidFill>
                  <a:schemeClr val="tx1"/>
                </a:solidFill>
              </a:rPr>
              <a:t>hedonisme</a:t>
            </a:r>
            <a:r>
              <a:rPr lang="en-US" sz="2100" dirty="0">
                <a:solidFill>
                  <a:schemeClr val="tx1"/>
                </a:solidFill>
              </a:rPr>
              <a:t>).</a:t>
            </a:r>
            <a:r>
              <a:rPr lang="en-US" sz="2100" dirty="0"/>
              <a:t> </a:t>
            </a:r>
          </a:p>
          <a:p>
            <a:endParaRPr lang="en-US" dirty="0" smtClean="0">
              <a:solidFill>
                <a:schemeClr val="tx1"/>
              </a:solidFill>
            </a:endParaRPr>
          </a:p>
          <a:p>
            <a:endParaRPr lang="en-US" dirty="0"/>
          </a:p>
        </p:txBody>
      </p:sp>
      <p:sp>
        <p:nvSpPr>
          <p:cNvPr id="4" name="Date Placeholder 3"/>
          <p:cNvSpPr>
            <a:spLocks noGrp="1"/>
          </p:cNvSpPr>
          <p:nvPr>
            <p:ph type="dt" sz="half" idx="10"/>
          </p:nvPr>
        </p:nvSpPr>
        <p:spPr/>
        <p:txBody>
          <a:bodyPr/>
          <a:lstStyle/>
          <a:p>
            <a:fld id="{AB9B363C-2B96-45DB-BC33-7E0AAFC47DE5}" type="datetime1">
              <a:rPr lang="en-US" smtClean="0"/>
              <a:t>10/19/2018</a:t>
            </a:fld>
            <a:endParaRPr lang="en-US"/>
          </a:p>
        </p:txBody>
      </p:sp>
      <p:sp>
        <p:nvSpPr>
          <p:cNvPr id="5" name="Footer Placeholder 4"/>
          <p:cNvSpPr>
            <a:spLocks noGrp="1"/>
          </p:cNvSpPr>
          <p:nvPr>
            <p:ph type="ftr" sz="quarter" idx="11"/>
          </p:nvPr>
        </p:nvSpPr>
        <p:spPr/>
        <p:txBody>
          <a:bodyPr/>
          <a:lstStyle/>
          <a:p>
            <a:r>
              <a:rPr lang="en-US" smtClean="0"/>
              <a:t>Materi Pancasila By Tatik Rohmawati, S.IP.,M.Si</a:t>
            </a:r>
            <a:endParaRPr lang="en-US"/>
          </a:p>
        </p:txBody>
      </p:sp>
      <p:sp>
        <p:nvSpPr>
          <p:cNvPr id="6" name="Slide Number Placeholder 5"/>
          <p:cNvSpPr>
            <a:spLocks noGrp="1"/>
          </p:cNvSpPr>
          <p:nvPr>
            <p:ph type="sldNum" sz="quarter" idx="12"/>
          </p:nvPr>
        </p:nvSpPr>
        <p:spPr/>
        <p:txBody>
          <a:bodyPr/>
          <a:lstStyle/>
          <a:p>
            <a:fld id="{AAEAE4A8-A6E5-453E-B946-FB774B73F48C}" type="slidenum">
              <a:rPr lang="en-US" smtClean="0"/>
              <a:t>14</a:t>
            </a:fld>
            <a:endParaRPr lang="en-US"/>
          </a:p>
        </p:txBody>
      </p:sp>
    </p:spTree>
    <p:extLst>
      <p:ext uri="{BB962C8B-B14F-4D97-AF65-F5344CB8AC3E}">
        <p14:creationId xmlns:p14="http://schemas.microsoft.com/office/powerpoint/2010/main" val="1945348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Ideologi</a:t>
            </a:r>
            <a:r>
              <a:rPr lang="en-US" dirty="0" smtClean="0"/>
              <a:t> </a:t>
            </a:r>
            <a:r>
              <a:rPr lang="en-US" dirty="0" err="1" smtClean="0"/>
              <a:t>Sosialisme</a:t>
            </a:r>
            <a:r>
              <a:rPr lang="en-US" dirty="0" smtClean="0"/>
              <a:t> </a:t>
            </a:r>
            <a:r>
              <a:rPr lang="en-US" dirty="0" err="1" smtClean="0"/>
              <a:t>dan</a:t>
            </a:r>
            <a:r>
              <a:rPr lang="en-US" dirty="0" smtClean="0"/>
              <a:t> </a:t>
            </a:r>
            <a:r>
              <a:rPr lang="en-US" dirty="0" err="1" smtClean="0"/>
              <a:t>Komunisme</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solidFill>
                  <a:schemeClr val="tx1"/>
                </a:solidFill>
              </a:rPr>
              <a:t>Pada</a:t>
            </a:r>
            <a:r>
              <a:rPr lang="en-US" dirty="0" smtClean="0">
                <a:solidFill>
                  <a:schemeClr val="tx1"/>
                </a:solidFill>
              </a:rPr>
              <a:t> </a:t>
            </a:r>
            <a:r>
              <a:rPr lang="en-US" dirty="0" err="1">
                <a:solidFill>
                  <a:schemeClr val="tx1"/>
                </a:solidFill>
              </a:rPr>
              <a:t>awalnya</a:t>
            </a:r>
            <a:r>
              <a:rPr lang="en-US" dirty="0">
                <a:solidFill>
                  <a:schemeClr val="tx1"/>
                </a:solidFill>
              </a:rPr>
              <a:t> </a:t>
            </a:r>
            <a:r>
              <a:rPr lang="en-US" dirty="0" err="1">
                <a:solidFill>
                  <a:schemeClr val="tx1"/>
                </a:solidFill>
              </a:rPr>
              <a:t>sosialisme</a:t>
            </a:r>
            <a:r>
              <a:rPr lang="en-US" dirty="0">
                <a:solidFill>
                  <a:schemeClr val="tx1"/>
                </a:solidFill>
              </a:rPr>
              <a:t> </a:t>
            </a:r>
            <a:r>
              <a:rPr lang="en-US" dirty="0" err="1">
                <a:solidFill>
                  <a:schemeClr val="tx1"/>
                </a:solidFill>
              </a:rPr>
              <a:t>dan</a:t>
            </a:r>
            <a:r>
              <a:rPr lang="en-US" dirty="0">
                <a:solidFill>
                  <a:schemeClr val="tx1"/>
                </a:solidFill>
              </a:rPr>
              <a:t> </a:t>
            </a:r>
            <a:r>
              <a:rPr lang="en-US" dirty="0" err="1">
                <a:solidFill>
                  <a:schemeClr val="tx1"/>
                </a:solidFill>
              </a:rPr>
              <a:t>komunisme</a:t>
            </a:r>
            <a:r>
              <a:rPr lang="en-US" dirty="0">
                <a:solidFill>
                  <a:schemeClr val="tx1"/>
                </a:solidFill>
              </a:rPr>
              <a:t> </a:t>
            </a:r>
            <a:r>
              <a:rPr lang="en-US" dirty="0" err="1">
                <a:solidFill>
                  <a:schemeClr val="tx1"/>
                </a:solidFill>
              </a:rPr>
              <a:t>mempunyai</a:t>
            </a:r>
            <a:r>
              <a:rPr lang="en-US" dirty="0">
                <a:solidFill>
                  <a:schemeClr val="tx1"/>
                </a:solidFill>
              </a:rPr>
              <a:t> </a:t>
            </a:r>
            <a:r>
              <a:rPr lang="en-US" dirty="0" err="1">
                <a:solidFill>
                  <a:schemeClr val="tx1"/>
                </a:solidFill>
              </a:rPr>
              <a:t>arti</a:t>
            </a:r>
            <a:r>
              <a:rPr lang="en-US" dirty="0">
                <a:solidFill>
                  <a:schemeClr val="tx1"/>
                </a:solidFill>
              </a:rPr>
              <a:t> yang </a:t>
            </a:r>
            <a:r>
              <a:rPr lang="en-US" dirty="0" err="1">
                <a:solidFill>
                  <a:schemeClr val="tx1"/>
                </a:solidFill>
              </a:rPr>
              <a:t>sama</a:t>
            </a:r>
            <a:r>
              <a:rPr lang="en-US" dirty="0">
                <a:solidFill>
                  <a:schemeClr val="tx1"/>
                </a:solidFill>
              </a:rPr>
              <a:t>. </a:t>
            </a:r>
            <a:r>
              <a:rPr lang="en-US" dirty="0" err="1">
                <a:solidFill>
                  <a:schemeClr val="tx1"/>
                </a:solidFill>
              </a:rPr>
              <a:t>Namun</a:t>
            </a:r>
            <a:r>
              <a:rPr lang="en-US" dirty="0">
                <a:solidFill>
                  <a:schemeClr val="tx1"/>
                </a:solidFill>
              </a:rPr>
              <a:t> </a:t>
            </a:r>
            <a:r>
              <a:rPr lang="en-US" dirty="0" err="1">
                <a:solidFill>
                  <a:schemeClr val="tx1"/>
                </a:solidFill>
              </a:rPr>
              <a:t>komunisme</a:t>
            </a:r>
            <a:r>
              <a:rPr lang="en-US" dirty="0">
                <a:solidFill>
                  <a:schemeClr val="tx1"/>
                </a:solidFill>
              </a:rPr>
              <a:t> </a:t>
            </a:r>
            <a:r>
              <a:rPr lang="en-US" dirty="0" err="1">
                <a:solidFill>
                  <a:schemeClr val="tx1"/>
                </a:solidFill>
              </a:rPr>
              <a:t>lebih</a:t>
            </a:r>
            <a:r>
              <a:rPr lang="en-US" dirty="0">
                <a:solidFill>
                  <a:schemeClr val="tx1"/>
                </a:solidFill>
              </a:rPr>
              <a:t> </a:t>
            </a:r>
            <a:r>
              <a:rPr lang="en-US" dirty="0" err="1">
                <a:solidFill>
                  <a:schemeClr val="tx1"/>
                </a:solidFill>
              </a:rPr>
              <a:t>bersifat</a:t>
            </a:r>
            <a:r>
              <a:rPr lang="en-US" dirty="0">
                <a:solidFill>
                  <a:schemeClr val="tx1"/>
                </a:solidFill>
              </a:rPr>
              <a:t> </a:t>
            </a:r>
            <a:r>
              <a:rPr lang="en-US" dirty="0" err="1">
                <a:solidFill>
                  <a:schemeClr val="tx1"/>
                </a:solidFill>
              </a:rPr>
              <a:t>radikal</a:t>
            </a:r>
            <a:r>
              <a:rPr lang="en-US" dirty="0">
                <a:solidFill>
                  <a:schemeClr val="tx1"/>
                </a:solidFill>
              </a:rPr>
              <a:t>. </a:t>
            </a:r>
            <a:r>
              <a:rPr lang="en-US" dirty="0" err="1">
                <a:solidFill>
                  <a:schemeClr val="tx1"/>
                </a:solidFill>
              </a:rPr>
              <a:t>Komunisme</a:t>
            </a:r>
            <a:r>
              <a:rPr lang="en-US" dirty="0">
                <a:solidFill>
                  <a:schemeClr val="tx1"/>
                </a:solidFill>
              </a:rPr>
              <a:t> </a:t>
            </a:r>
            <a:r>
              <a:rPr lang="en-US" dirty="0" err="1">
                <a:solidFill>
                  <a:schemeClr val="tx1"/>
                </a:solidFill>
              </a:rPr>
              <a:t>berdasarkan</a:t>
            </a:r>
            <a:r>
              <a:rPr lang="en-US" dirty="0">
                <a:solidFill>
                  <a:schemeClr val="tx1"/>
                </a:solidFill>
              </a:rPr>
              <a:t> </a:t>
            </a:r>
            <a:r>
              <a:rPr lang="en-US" dirty="0" err="1">
                <a:solidFill>
                  <a:schemeClr val="tx1"/>
                </a:solidFill>
              </a:rPr>
              <a:t>pada</a:t>
            </a:r>
            <a:r>
              <a:rPr lang="en-US" dirty="0">
                <a:solidFill>
                  <a:schemeClr val="tx1"/>
                </a:solidFill>
              </a:rPr>
              <a:t> </a:t>
            </a:r>
            <a:r>
              <a:rPr lang="en-US" dirty="0" err="1">
                <a:solidFill>
                  <a:schemeClr val="tx1"/>
                </a:solidFill>
              </a:rPr>
              <a:t>teori</a:t>
            </a:r>
            <a:r>
              <a:rPr lang="en-US" dirty="0">
                <a:solidFill>
                  <a:schemeClr val="tx1"/>
                </a:solidFill>
              </a:rPr>
              <a:t> </a:t>
            </a:r>
            <a:r>
              <a:rPr lang="en-US" dirty="0" err="1">
                <a:solidFill>
                  <a:schemeClr val="tx1"/>
                </a:solidFill>
              </a:rPr>
              <a:t>Marxis</a:t>
            </a:r>
            <a:r>
              <a:rPr lang="en-US" dirty="0">
                <a:solidFill>
                  <a:schemeClr val="tx1"/>
                </a:solidFill>
              </a:rPr>
              <a:t>. </a:t>
            </a:r>
            <a:r>
              <a:rPr lang="en-US" dirty="0" err="1">
                <a:solidFill>
                  <a:schemeClr val="tx1"/>
                </a:solidFill>
              </a:rPr>
              <a:t>Menurut</a:t>
            </a:r>
            <a:r>
              <a:rPr lang="en-US" dirty="0">
                <a:solidFill>
                  <a:schemeClr val="tx1"/>
                </a:solidFill>
              </a:rPr>
              <a:t> </a:t>
            </a:r>
            <a:r>
              <a:rPr lang="en-US" dirty="0" err="1">
                <a:solidFill>
                  <a:schemeClr val="tx1"/>
                </a:solidFill>
              </a:rPr>
              <a:t>Marxis</a:t>
            </a:r>
            <a:r>
              <a:rPr lang="en-US" dirty="0">
                <a:solidFill>
                  <a:schemeClr val="tx1"/>
                </a:solidFill>
              </a:rPr>
              <a:t> </a:t>
            </a:r>
            <a:r>
              <a:rPr lang="en-US" dirty="0" err="1">
                <a:solidFill>
                  <a:schemeClr val="tx1"/>
                </a:solidFill>
              </a:rPr>
              <a:t>bahwa</a:t>
            </a:r>
            <a:r>
              <a:rPr lang="en-US" dirty="0">
                <a:solidFill>
                  <a:schemeClr val="tx1"/>
                </a:solidFill>
              </a:rPr>
              <a:t> </a:t>
            </a:r>
            <a:r>
              <a:rPr lang="en-US" dirty="0" err="1">
                <a:solidFill>
                  <a:schemeClr val="tx1"/>
                </a:solidFill>
              </a:rPr>
              <a:t>pengawasan</a:t>
            </a:r>
            <a:r>
              <a:rPr lang="en-US" dirty="0">
                <a:solidFill>
                  <a:schemeClr val="tx1"/>
                </a:solidFill>
              </a:rPr>
              <a:t> </a:t>
            </a:r>
            <a:r>
              <a:rPr lang="en-US" dirty="0" err="1">
                <a:solidFill>
                  <a:schemeClr val="tx1"/>
                </a:solidFill>
              </a:rPr>
              <a:t>alat</a:t>
            </a:r>
            <a:r>
              <a:rPr lang="en-US" dirty="0">
                <a:solidFill>
                  <a:schemeClr val="tx1"/>
                </a:solidFill>
              </a:rPr>
              <a:t> </a:t>
            </a:r>
            <a:r>
              <a:rPr lang="en-US" dirty="0" err="1">
                <a:solidFill>
                  <a:schemeClr val="tx1"/>
                </a:solidFill>
              </a:rPr>
              <a:t>produksi</a:t>
            </a:r>
            <a:r>
              <a:rPr lang="en-US" dirty="0">
                <a:solidFill>
                  <a:schemeClr val="tx1"/>
                </a:solidFill>
              </a:rPr>
              <a:t> </a:t>
            </a:r>
            <a:r>
              <a:rPr lang="en-US" dirty="0" err="1">
                <a:solidFill>
                  <a:schemeClr val="tx1"/>
                </a:solidFill>
              </a:rPr>
              <a:t>tidak</a:t>
            </a:r>
            <a:r>
              <a:rPr lang="en-US" dirty="0">
                <a:solidFill>
                  <a:schemeClr val="tx1"/>
                </a:solidFill>
              </a:rPr>
              <a:t> </a:t>
            </a:r>
            <a:r>
              <a:rPr lang="en-US" dirty="0" err="1">
                <a:solidFill>
                  <a:schemeClr val="tx1"/>
                </a:solidFill>
              </a:rPr>
              <a:t>saja</a:t>
            </a:r>
            <a:r>
              <a:rPr lang="en-US" dirty="0">
                <a:solidFill>
                  <a:schemeClr val="tx1"/>
                </a:solidFill>
              </a:rPr>
              <a:t> </a:t>
            </a:r>
            <a:r>
              <a:rPr lang="en-US" dirty="0" err="1">
                <a:solidFill>
                  <a:schemeClr val="tx1"/>
                </a:solidFill>
              </a:rPr>
              <a:t>sebagai</a:t>
            </a:r>
            <a:r>
              <a:rPr lang="en-US" dirty="0">
                <a:solidFill>
                  <a:schemeClr val="tx1"/>
                </a:solidFill>
              </a:rPr>
              <a:t> </a:t>
            </a:r>
            <a:r>
              <a:rPr lang="en-US" dirty="0" err="1">
                <a:solidFill>
                  <a:schemeClr val="tx1"/>
                </a:solidFill>
              </a:rPr>
              <a:t>kunci</a:t>
            </a:r>
            <a:r>
              <a:rPr lang="en-US" dirty="0">
                <a:solidFill>
                  <a:schemeClr val="tx1"/>
                </a:solidFill>
              </a:rPr>
              <a:t> </a:t>
            </a:r>
            <a:r>
              <a:rPr lang="en-US" dirty="0" err="1">
                <a:solidFill>
                  <a:schemeClr val="tx1"/>
                </a:solidFill>
              </a:rPr>
              <a:t>kekuasaan</a:t>
            </a:r>
            <a:r>
              <a:rPr lang="en-US" dirty="0">
                <a:solidFill>
                  <a:schemeClr val="tx1"/>
                </a:solidFill>
              </a:rPr>
              <a:t> </a:t>
            </a:r>
            <a:r>
              <a:rPr lang="en-US" dirty="0" err="1">
                <a:solidFill>
                  <a:schemeClr val="tx1"/>
                </a:solidFill>
              </a:rPr>
              <a:t>ekonomi</a:t>
            </a:r>
            <a:r>
              <a:rPr lang="en-US" dirty="0">
                <a:solidFill>
                  <a:schemeClr val="tx1"/>
                </a:solidFill>
              </a:rPr>
              <a:t> </a:t>
            </a:r>
            <a:r>
              <a:rPr lang="en-US" dirty="0" err="1">
                <a:solidFill>
                  <a:schemeClr val="tx1"/>
                </a:solidFill>
              </a:rPr>
              <a:t>tetapi</a:t>
            </a:r>
            <a:r>
              <a:rPr lang="en-US" dirty="0">
                <a:solidFill>
                  <a:schemeClr val="tx1"/>
                </a:solidFill>
              </a:rPr>
              <a:t> </a:t>
            </a:r>
            <a:r>
              <a:rPr lang="en-US" dirty="0" err="1">
                <a:solidFill>
                  <a:schemeClr val="tx1"/>
                </a:solidFill>
              </a:rPr>
              <a:t>juga</a:t>
            </a:r>
            <a:r>
              <a:rPr lang="en-US" dirty="0">
                <a:solidFill>
                  <a:schemeClr val="tx1"/>
                </a:solidFill>
              </a:rPr>
              <a:t> </a:t>
            </a:r>
            <a:r>
              <a:rPr lang="en-US" dirty="0" err="1">
                <a:solidFill>
                  <a:schemeClr val="tx1"/>
                </a:solidFill>
              </a:rPr>
              <a:t>kunci</a:t>
            </a:r>
            <a:r>
              <a:rPr lang="en-US" dirty="0">
                <a:solidFill>
                  <a:schemeClr val="tx1"/>
                </a:solidFill>
              </a:rPr>
              <a:t> </a:t>
            </a:r>
            <a:r>
              <a:rPr lang="en-US" dirty="0" err="1">
                <a:solidFill>
                  <a:schemeClr val="tx1"/>
                </a:solidFill>
              </a:rPr>
              <a:t>kekuasaan</a:t>
            </a:r>
            <a:r>
              <a:rPr lang="en-US" dirty="0">
                <a:solidFill>
                  <a:schemeClr val="tx1"/>
                </a:solidFill>
              </a:rPr>
              <a:t> </a:t>
            </a:r>
            <a:r>
              <a:rPr lang="en-US" dirty="0" err="1">
                <a:solidFill>
                  <a:schemeClr val="tx1"/>
                </a:solidFill>
              </a:rPr>
              <a:t>politik</a:t>
            </a:r>
            <a:r>
              <a:rPr lang="en-US" dirty="0">
                <a:solidFill>
                  <a:schemeClr val="tx1"/>
                </a:solidFill>
              </a:rPr>
              <a:t> </a:t>
            </a:r>
            <a:r>
              <a:rPr lang="en-US" dirty="0" err="1">
                <a:solidFill>
                  <a:schemeClr val="tx1"/>
                </a:solidFill>
              </a:rPr>
              <a:t>dalam</a:t>
            </a:r>
            <a:r>
              <a:rPr lang="en-US" dirty="0">
                <a:solidFill>
                  <a:schemeClr val="tx1"/>
                </a:solidFill>
              </a:rPr>
              <a:t> </a:t>
            </a:r>
            <a:r>
              <a:rPr lang="en-US" dirty="0" err="1">
                <a:solidFill>
                  <a:schemeClr val="tx1"/>
                </a:solidFill>
              </a:rPr>
              <a:t>negara</a:t>
            </a:r>
            <a:r>
              <a:rPr lang="en-US" dirty="0">
                <a:solidFill>
                  <a:schemeClr val="tx1"/>
                </a:solidFill>
              </a:rPr>
              <a:t>. Negara </a:t>
            </a:r>
            <a:r>
              <a:rPr lang="en-US" dirty="0" err="1">
                <a:solidFill>
                  <a:schemeClr val="tx1"/>
                </a:solidFill>
              </a:rPr>
              <a:t>dipandang</a:t>
            </a:r>
            <a:r>
              <a:rPr lang="en-US" dirty="0">
                <a:solidFill>
                  <a:schemeClr val="tx1"/>
                </a:solidFill>
              </a:rPr>
              <a:t> </a:t>
            </a:r>
            <a:r>
              <a:rPr lang="en-US" dirty="0" err="1">
                <a:solidFill>
                  <a:schemeClr val="tx1"/>
                </a:solidFill>
              </a:rPr>
              <a:t>sebagai</a:t>
            </a:r>
            <a:r>
              <a:rPr lang="en-US" dirty="0">
                <a:solidFill>
                  <a:schemeClr val="tx1"/>
                </a:solidFill>
              </a:rPr>
              <a:t> </a:t>
            </a:r>
            <a:r>
              <a:rPr lang="en-US" dirty="0" err="1">
                <a:solidFill>
                  <a:schemeClr val="tx1"/>
                </a:solidFill>
              </a:rPr>
              <a:t>alat</a:t>
            </a:r>
            <a:r>
              <a:rPr lang="en-US" dirty="0">
                <a:solidFill>
                  <a:schemeClr val="tx1"/>
                </a:solidFill>
              </a:rPr>
              <a:t> </a:t>
            </a:r>
            <a:r>
              <a:rPr lang="en-US" dirty="0" err="1">
                <a:solidFill>
                  <a:schemeClr val="tx1"/>
                </a:solidFill>
              </a:rPr>
              <a:t>pemaksa</a:t>
            </a:r>
            <a:r>
              <a:rPr lang="en-US" dirty="0">
                <a:solidFill>
                  <a:schemeClr val="tx1"/>
                </a:solidFill>
              </a:rPr>
              <a:t> yang </a:t>
            </a:r>
            <a:r>
              <a:rPr lang="en-US" dirty="0" err="1">
                <a:solidFill>
                  <a:schemeClr val="tx1"/>
                </a:solidFill>
              </a:rPr>
              <a:t>diciptakan</a:t>
            </a:r>
            <a:r>
              <a:rPr lang="en-US" dirty="0">
                <a:solidFill>
                  <a:schemeClr val="tx1"/>
                </a:solidFill>
              </a:rPr>
              <a:t> </a:t>
            </a:r>
            <a:r>
              <a:rPr lang="en-US" dirty="0" err="1">
                <a:solidFill>
                  <a:schemeClr val="tx1"/>
                </a:solidFill>
              </a:rPr>
              <a:t>oleh</a:t>
            </a:r>
            <a:r>
              <a:rPr lang="en-US" dirty="0">
                <a:solidFill>
                  <a:schemeClr val="tx1"/>
                </a:solidFill>
              </a:rPr>
              <a:t> </a:t>
            </a:r>
            <a:r>
              <a:rPr lang="en-US" dirty="0" err="1">
                <a:solidFill>
                  <a:schemeClr val="tx1"/>
                </a:solidFill>
              </a:rPr>
              <a:t>pengawas</a:t>
            </a:r>
            <a:r>
              <a:rPr lang="en-US" dirty="0">
                <a:solidFill>
                  <a:schemeClr val="tx1"/>
                </a:solidFill>
              </a:rPr>
              <a:t> </a:t>
            </a:r>
            <a:r>
              <a:rPr lang="en-US" dirty="0" err="1">
                <a:solidFill>
                  <a:schemeClr val="tx1"/>
                </a:solidFill>
              </a:rPr>
              <a:t>masyarakat</a:t>
            </a:r>
            <a:r>
              <a:rPr lang="en-US" dirty="0">
                <a:solidFill>
                  <a:schemeClr val="tx1"/>
                </a:solidFill>
              </a:rPr>
              <a:t> </a:t>
            </a:r>
            <a:r>
              <a:rPr lang="en-US" dirty="0" err="1">
                <a:solidFill>
                  <a:schemeClr val="tx1"/>
                </a:solidFill>
              </a:rPr>
              <a:t>kapitalis</a:t>
            </a:r>
            <a:r>
              <a:rPr lang="en-US" dirty="0">
                <a:solidFill>
                  <a:schemeClr val="tx1"/>
                </a:solidFill>
              </a:rPr>
              <a:t> </a:t>
            </a:r>
            <a:r>
              <a:rPr lang="en-US" dirty="0" err="1">
                <a:solidFill>
                  <a:schemeClr val="tx1"/>
                </a:solidFill>
              </a:rPr>
              <a:t>untuk</a:t>
            </a:r>
            <a:r>
              <a:rPr lang="en-US" dirty="0">
                <a:solidFill>
                  <a:schemeClr val="tx1"/>
                </a:solidFill>
              </a:rPr>
              <a:t> </a:t>
            </a:r>
            <a:r>
              <a:rPr lang="en-US" dirty="0" err="1" smtClean="0">
                <a:solidFill>
                  <a:schemeClr val="tx1"/>
                </a:solidFill>
              </a:rPr>
              <a:t>kepentingan</a:t>
            </a:r>
            <a:r>
              <a:rPr lang="en-US" dirty="0" smtClean="0">
                <a:solidFill>
                  <a:schemeClr val="tx1"/>
                </a:solidFill>
              </a:rPr>
              <a:t> </a:t>
            </a:r>
            <a:r>
              <a:rPr lang="en-US" dirty="0" err="1" smtClean="0">
                <a:solidFill>
                  <a:schemeClr val="tx1"/>
                </a:solidFill>
              </a:rPr>
              <a:t>mereka</a:t>
            </a:r>
            <a:r>
              <a:rPr lang="en-US" dirty="0" smtClean="0">
                <a:solidFill>
                  <a:schemeClr val="tx1"/>
                </a:solidFill>
              </a:rPr>
              <a:t> </a:t>
            </a:r>
            <a:r>
              <a:rPr lang="en-US" dirty="0" err="1" smtClean="0">
                <a:solidFill>
                  <a:schemeClr val="tx1"/>
                </a:solidFill>
              </a:rPr>
              <a:t>sendiri</a:t>
            </a:r>
            <a:r>
              <a:rPr lang="en-US" dirty="0" smtClean="0">
                <a:solidFill>
                  <a:schemeClr val="tx1"/>
                </a:solidFill>
              </a:rPr>
              <a:t>.</a:t>
            </a:r>
          </a:p>
          <a:p>
            <a:pPr lvl="1"/>
            <a:r>
              <a:rPr lang="en-US" dirty="0" err="1">
                <a:solidFill>
                  <a:schemeClr val="tx1"/>
                </a:solidFill>
              </a:rPr>
              <a:t>Menghapus</a:t>
            </a:r>
            <a:r>
              <a:rPr lang="en-US" dirty="0">
                <a:solidFill>
                  <a:schemeClr val="tx1"/>
                </a:solidFill>
              </a:rPr>
              <a:t> </a:t>
            </a:r>
            <a:r>
              <a:rPr lang="en-US" dirty="0" err="1">
                <a:solidFill>
                  <a:schemeClr val="tx1"/>
                </a:solidFill>
              </a:rPr>
              <a:t>hak</a:t>
            </a:r>
            <a:r>
              <a:rPr lang="en-US" dirty="0">
                <a:solidFill>
                  <a:schemeClr val="tx1"/>
                </a:solidFill>
              </a:rPr>
              <a:t> </a:t>
            </a:r>
            <a:r>
              <a:rPr lang="en-US" dirty="0" err="1">
                <a:solidFill>
                  <a:schemeClr val="tx1"/>
                </a:solidFill>
              </a:rPr>
              <a:t>milik</a:t>
            </a:r>
            <a:r>
              <a:rPr lang="en-US" dirty="0">
                <a:solidFill>
                  <a:schemeClr val="tx1"/>
                </a:solidFill>
              </a:rPr>
              <a:t> </a:t>
            </a:r>
            <a:r>
              <a:rPr lang="en-US" dirty="0" err="1">
                <a:solidFill>
                  <a:schemeClr val="tx1"/>
                </a:solidFill>
              </a:rPr>
              <a:t>pribadi</a:t>
            </a:r>
            <a:r>
              <a:rPr lang="en-US" dirty="0">
                <a:solidFill>
                  <a:schemeClr val="tx1"/>
                </a:solidFill>
              </a:rPr>
              <a:t> </a:t>
            </a:r>
            <a:r>
              <a:rPr lang="en-US" dirty="0" err="1">
                <a:solidFill>
                  <a:schemeClr val="tx1"/>
                </a:solidFill>
              </a:rPr>
              <a:t>atas</a:t>
            </a:r>
            <a:r>
              <a:rPr lang="en-US" dirty="0">
                <a:solidFill>
                  <a:schemeClr val="tx1"/>
                </a:solidFill>
              </a:rPr>
              <a:t> </a:t>
            </a:r>
            <a:r>
              <a:rPr lang="en-US" dirty="0" err="1">
                <a:solidFill>
                  <a:schemeClr val="tx1"/>
                </a:solidFill>
              </a:rPr>
              <a:t>alat-alat</a:t>
            </a:r>
            <a:r>
              <a:rPr lang="en-US" dirty="0">
                <a:solidFill>
                  <a:schemeClr val="tx1"/>
                </a:solidFill>
              </a:rPr>
              <a:t> </a:t>
            </a:r>
            <a:r>
              <a:rPr lang="en-US" dirty="0" err="1">
                <a:solidFill>
                  <a:schemeClr val="tx1"/>
                </a:solidFill>
              </a:rPr>
              <a:t>produksi</a:t>
            </a:r>
            <a:r>
              <a:rPr lang="en-US" dirty="0">
                <a:solidFill>
                  <a:schemeClr val="tx1"/>
                </a:solidFill>
              </a:rPr>
              <a:t>, </a:t>
            </a:r>
            <a:r>
              <a:rPr lang="en-US" dirty="0" err="1">
                <a:solidFill>
                  <a:schemeClr val="tx1"/>
                </a:solidFill>
              </a:rPr>
              <a:t>dan</a:t>
            </a:r>
            <a:r>
              <a:rPr lang="en-US" dirty="0">
                <a:solidFill>
                  <a:schemeClr val="tx1"/>
                </a:solidFill>
              </a:rPr>
              <a:t> </a:t>
            </a:r>
            <a:r>
              <a:rPr lang="en-US" dirty="0" err="1">
                <a:solidFill>
                  <a:schemeClr val="tx1"/>
                </a:solidFill>
              </a:rPr>
              <a:t>beralih</a:t>
            </a:r>
            <a:r>
              <a:rPr lang="en-US" dirty="0">
                <a:solidFill>
                  <a:schemeClr val="tx1"/>
                </a:solidFill>
              </a:rPr>
              <a:t> </a:t>
            </a:r>
            <a:r>
              <a:rPr lang="en-US" dirty="0" err="1">
                <a:solidFill>
                  <a:schemeClr val="tx1"/>
                </a:solidFill>
              </a:rPr>
              <a:t>ke</a:t>
            </a:r>
            <a:r>
              <a:rPr lang="en-US" dirty="0">
                <a:solidFill>
                  <a:schemeClr val="tx1"/>
                </a:solidFill>
              </a:rPr>
              <a:t> </a:t>
            </a:r>
            <a:r>
              <a:rPr lang="en-US" dirty="0" err="1">
                <a:solidFill>
                  <a:schemeClr val="tx1"/>
                </a:solidFill>
              </a:rPr>
              <a:t>tangan</a:t>
            </a:r>
            <a:r>
              <a:rPr lang="en-US" dirty="0">
                <a:solidFill>
                  <a:schemeClr val="tx1"/>
                </a:solidFill>
              </a:rPr>
              <a:t> </a:t>
            </a:r>
            <a:r>
              <a:rPr lang="en-US" dirty="0" err="1">
                <a:solidFill>
                  <a:schemeClr val="tx1"/>
                </a:solidFill>
              </a:rPr>
              <a:t>negara</a:t>
            </a:r>
            <a:r>
              <a:rPr lang="en-US" dirty="0">
                <a:solidFill>
                  <a:schemeClr val="tx1"/>
                </a:solidFill>
              </a:rPr>
              <a:t>.</a:t>
            </a:r>
          </a:p>
          <a:p>
            <a:pPr lvl="1"/>
            <a:r>
              <a:rPr lang="en-US" dirty="0" err="1">
                <a:solidFill>
                  <a:schemeClr val="tx1"/>
                </a:solidFill>
              </a:rPr>
              <a:t>Hak</a:t>
            </a:r>
            <a:r>
              <a:rPr lang="en-US" dirty="0">
                <a:solidFill>
                  <a:schemeClr val="tx1"/>
                </a:solidFill>
              </a:rPr>
              <a:t> </a:t>
            </a:r>
            <a:r>
              <a:rPr lang="en-US" dirty="0" err="1">
                <a:solidFill>
                  <a:schemeClr val="tx1"/>
                </a:solidFill>
              </a:rPr>
              <a:t>milik</a:t>
            </a:r>
            <a:r>
              <a:rPr lang="en-US" dirty="0">
                <a:solidFill>
                  <a:schemeClr val="tx1"/>
                </a:solidFill>
              </a:rPr>
              <a:t> </a:t>
            </a:r>
            <a:r>
              <a:rPr lang="en-US" dirty="0" err="1">
                <a:solidFill>
                  <a:schemeClr val="tx1"/>
                </a:solidFill>
              </a:rPr>
              <a:t>seperti</a:t>
            </a:r>
            <a:r>
              <a:rPr lang="en-US" dirty="0">
                <a:solidFill>
                  <a:schemeClr val="tx1"/>
                </a:solidFill>
              </a:rPr>
              <a:t> </a:t>
            </a:r>
            <a:r>
              <a:rPr lang="en-US" dirty="0" err="1">
                <a:solidFill>
                  <a:schemeClr val="tx1"/>
                </a:solidFill>
              </a:rPr>
              <a:t>mobil</a:t>
            </a:r>
            <a:r>
              <a:rPr lang="en-US" dirty="0">
                <a:solidFill>
                  <a:schemeClr val="tx1"/>
                </a:solidFill>
              </a:rPr>
              <a:t>, </a:t>
            </a:r>
            <a:r>
              <a:rPr lang="en-US" dirty="0" err="1">
                <a:solidFill>
                  <a:schemeClr val="tx1"/>
                </a:solidFill>
              </a:rPr>
              <a:t>rumah</a:t>
            </a:r>
            <a:r>
              <a:rPr lang="en-US" dirty="0">
                <a:solidFill>
                  <a:schemeClr val="tx1"/>
                </a:solidFill>
              </a:rPr>
              <a:t> </a:t>
            </a:r>
            <a:r>
              <a:rPr lang="en-US" dirty="0" err="1">
                <a:solidFill>
                  <a:schemeClr val="tx1"/>
                </a:solidFill>
              </a:rPr>
              <a:t>dan</a:t>
            </a:r>
            <a:r>
              <a:rPr lang="en-US" dirty="0">
                <a:solidFill>
                  <a:schemeClr val="tx1"/>
                </a:solidFill>
              </a:rPr>
              <a:t> </a:t>
            </a:r>
            <a:r>
              <a:rPr lang="en-US" dirty="0" err="1">
                <a:solidFill>
                  <a:schemeClr val="tx1"/>
                </a:solidFill>
              </a:rPr>
              <a:t>tanah</a:t>
            </a:r>
            <a:r>
              <a:rPr lang="en-US" dirty="0">
                <a:solidFill>
                  <a:schemeClr val="tx1"/>
                </a:solidFill>
              </a:rPr>
              <a:t> </a:t>
            </a:r>
            <a:r>
              <a:rPr lang="en-US" dirty="0" err="1">
                <a:solidFill>
                  <a:schemeClr val="tx1"/>
                </a:solidFill>
              </a:rPr>
              <a:t>tidak</a:t>
            </a:r>
            <a:r>
              <a:rPr lang="en-US" dirty="0">
                <a:solidFill>
                  <a:schemeClr val="tx1"/>
                </a:solidFill>
              </a:rPr>
              <a:t> di </a:t>
            </a:r>
            <a:r>
              <a:rPr lang="en-US" dirty="0" err="1">
                <a:solidFill>
                  <a:schemeClr val="tx1"/>
                </a:solidFill>
              </a:rPr>
              <a:t>akui</a:t>
            </a:r>
            <a:r>
              <a:rPr lang="en-US" dirty="0">
                <a:solidFill>
                  <a:schemeClr val="tx1"/>
                </a:solidFill>
              </a:rPr>
              <a:t> </a:t>
            </a:r>
            <a:r>
              <a:rPr lang="en-US" dirty="0" err="1">
                <a:solidFill>
                  <a:schemeClr val="tx1"/>
                </a:solidFill>
              </a:rPr>
              <a:t>negara</a:t>
            </a:r>
            <a:r>
              <a:rPr lang="en-US" dirty="0">
                <a:solidFill>
                  <a:schemeClr val="tx1"/>
                </a:solidFill>
              </a:rPr>
              <a:t>.</a:t>
            </a:r>
          </a:p>
          <a:p>
            <a:pPr lvl="1"/>
            <a:r>
              <a:rPr lang="en-US" dirty="0" err="1" smtClean="0">
                <a:solidFill>
                  <a:schemeClr val="tx1"/>
                </a:solidFill>
              </a:rPr>
              <a:t>Mendirikan</a:t>
            </a:r>
            <a:r>
              <a:rPr lang="en-US" dirty="0" smtClean="0">
                <a:solidFill>
                  <a:schemeClr val="tx1"/>
                </a:solidFill>
              </a:rPr>
              <a:t> </a:t>
            </a:r>
            <a:r>
              <a:rPr lang="en-US" dirty="0" err="1" smtClean="0">
                <a:solidFill>
                  <a:schemeClr val="tx1"/>
                </a:solidFill>
              </a:rPr>
              <a:t>masyarakat</a:t>
            </a:r>
            <a:r>
              <a:rPr lang="en-US" dirty="0" smtClean="0">
                <a:solidFill>
                  <a:schemeClr val="tx1"/>
                </a:solidFill>
              </a:rPr>
              <a:t> </a:t>
            </a:r>
            <a:r>
              <a:rPr lang="en-US" dirty="0" err="1" smtClean="0">
                <a:solidFill>
                  <a:schemeClr val="tx1"/>
                </a:solidFill>
              </a:rPr>
              <a:t>tanpa</a:t>
            </a:r>
            <a:r>
              <a:rPr lang="en-US" dirty="0" smtClean="0">
                <a:solidFill>
                  <a:schemeClr val="tx1"/>
                </a:solidFill>
              </a:rPr>
              <a:t> </a:t>
            </a:r>
            <a:r>
              <a:rPr lang="en-US" dirty="0" err="1" smtClean="0">
                <a:solidFill>
                  <a:schemeClr val="tx1"/>
                </a:solidFill>
              </a:rPr>
              <a:t>perbedaan</a:t>
            </a:r>
            <a:r>
              <a:rPr lang="en-US" dirty="0" smtClean="0">
                <a:solidFill>
                  <a:schemeClr val="tx1"/>
                </a:solidFill>
              </a:rPr>
              <a:t> </a:t>
            </a:r>
            <a:r>
              <a:rPr lang="en-US" dirty="0" err="1" smtClean="0">
                <a:solidFill>
                  <a:schemeClr val="tx1"/>
                </a:solidFill>
              </a:rPr>
              <a:t>kelas</a:t>
            </a:r>
            <a:r>
              <a:rPr lang="en-US" dirty="0" smtClean="0">
                <a:solidFill>
                  <a:schemeClr val="tx1"/>
                </a:solidFill>
              </a:rPr>
              <a:t> </a:t>
            </a:r>
            <a:r>
              <a:rPr lang="en-US" dirty="0" err="1" smtClean="0">
                <a:solidFill>
                  <a:schemeClr val="tx1"/>
                </a:solidFill>
              </a:rPr>
              <a:t>apapun</a:t>
            </a:r>
            <a:r>
              <a:rPr lang="en-US" dirty="0" smtClean="0">
                <a:solidFill>
                  <a:schemeClr val="tx1"/>
                </a:solidFill>
              </a:rPr>
              <a:t>.</a:t>
            </a:r>
          </a:p>
          <a:p>
            <a:pPr lvl="1"/>
            <a:r>
              <a:rPr lang="en-US" sz="1900" dirty="0" err="1" smtClean="0">
                <a:solidFill>
                  <a:schemeClr val="tx1"/>
                </a:solidFill>
              </a:rPr>
              <a:t>Kepentingan</a:t>
            </a:r>
            <a:r>
              <a:rPr lang="en-US" sz="1900" dirty="0" smtClean="0">
                <a:solidFill>
                  <a:schemeClr val="tx1"/>
                </a:solidFill>
              </a:rPr>
              <a:t> </a:t>
            </a:r>
            <a:r>
              <a:rPr lang="en-US" sz="1900" dirty="0" err="1" smtClean="0">
                <a:solidFill>
                  <a:schemeClr val="tx1"/>
                </a:solidFill>
              </a:rPr>
              <a:t>warga</a:t>
            </a:r>
            <a:r>
              <a:rPr lang="en-US" sz="1900" dirty="0" smtClean="0">
                <a:solidFill>
                  <a:schemeClr val="tx1"/>
                </a:solidFill>
              </a:rPr>
              <a:t> </a:t>
            </a:r>
            <a:r>
              <a:rPr lang="en-US" sz="1900" dirty="0" err="1" smtClean="0">
                <a:solidFill>
                  <a:schemeClr val="tx1"/>
                </a:solidFill>
              </a:rPr>
              <a:t>nomor</a:t>
            </a:r>
            <a:r>
              <a:rPr lang="en-US" sz="1900" dirty="0" smtClean="0">
                <a:solidFill>
                  <a:schemeClr val="tx1"/>
                </a:solidFill>
              </a:rPr>
              <a:t> </a:t>
            </a:r>
            <a:r>
              <a:rPr lang="en-US" sz="1900" dirty="0" err="1" smtClean="0">
                <a:solidFill>
                  <a:schemeClr val="tx1"/>
                </a:solidFill>
              </a:rPr>
              <a:t>dua</a:t>
            </a:r>
            <a:r>
              <a:rPr lang="en-US" sz="1900" dirty="0" smtClean="0">
                <a:solidFill>
                  <a:schemeClr val="tx1"/>
                </a:solidFill>
              </a:rPr>
              <a:t> </a:t>
            </a:r>
            <a:r>
              <a:rPr lang="en-US" sz="1900" dirty="0" err="1" smtClean="0">
                <a:solidFill>
                  <a:schemeClr val="tx1"/>
                </a:solidFill>
              </a:rPr>
              <a:t>setelah</a:t>
            </a:r>
            <a:r>
              <a:rPr lang="en-US" sz="1900" dirty="0" smtClean="0">
                <a:solidFill>
                  <a:schemeClr val="tx1"/>
                </a:solidFill>
              </a:rPr>
              <a:t> </a:t>
            </a:r>
            <a:r>
              <a:rPr lang="en-US" sz="1900" dirty="0" err="1" smtClean="0">
                <a:solidFill>
                  <a:schemeClr val="tx1"/>
                </a:solidFill>
              </a:rPr>
              <a:t>kepentingan</a:t>
            </a:r>
            <a:r>
              <a:rPr lang="en-US" sz="1900" dirty="0" smtClean="0">
                <a:solidFill>
                  <a:schemeClr val="tx1"/>
                </a:solidFill>
              </a:rPr>
              <a:t> </a:t>
            </a:r>
            <a:r>
              <a:rPr lang="en-US" sz="1900" dirty="0" err="1" smtClean="0">
                <a:solidFill>
                  <a:schemeClr val="tx1"/>
                </a:solidFill>
              </a:rPr>
              <a:t>negara</a:t>
            </a:r>
            <a:r>
              <a:rPr lang="en-US" sz="1900" dirty="0" smtClean="0">
                <a:solidFill>
                  <a:schemeClr val="tx1"/>
                </a:solidFill>
              </a:rPr>
              <a:t>.</a:t>
            </a:r>
          </a:p>
          <a:p>
            <a:pPr lvl="1"/>
            <a:r>
              <a:rPr lang="en-US" dirty="0" err="1" smtClean="0">
                <a:solidFill>
                  <a:schemeClr val="tx1"/>
                </a:solidFill>
              </a:rPr>
              <a:t>Bersifat</a:t>
            </a:r>
            <a:r>
              <a:rPr lang="en-US" dirty="0" smtClean="0">
                <a:solidFill>
                  <a:schemeClr val="tx1"/>
                </a:solidFill>
              </a:rPr>
              <a:t> </a:t>
            </a:r>
            <a:r>
              <a:rPr lang="en-US" dirty="0" err="1">
                <a:solidFill>
                  <a:schemeClr val="tx1"/>
                </a:solidFill>
              </a:rPr>
              <a:t>materialistis</a:t>
            </a:r>
            <a:r>
              <a:rPr lang="en-US" dirty="0">
                <a:solidFill>
                  <a:schemeClr val="tx1"/>
                </a:solidFill>
              </a:rPr>
              <a:t>.</a:t>
            </a:r>
          </a:p>
          <a:p>
            <a:pPr lvl="1"/>
            <a:r>
              <a:rPr lang="en-US" dirty="0" err="1">
                <a:solidFill>
                  <a:schemeClr val="tx1"/>
                </a:solidFill>
              </a:rPr>
              <a:t>Menyangkal</a:t>
            </a:r>
            <a:r>
              <a:rPr lang="en-US" dirty="0">
                <a:solidFill>
                  <a:schemeClr val="tx1"/>
                </a:solidFill>
              </a:rPr>
              <a:t> </a:t>
            </a:r>
            <a:r>
              <a:rPr lang="en-US" dirty="0" err="1">
                <a:solidFill>
                  <a:schemeClr val="tx1"/>
                </a:solidFill>
              </a:rPr>
              <a:t>adanya</a:t>
            </a:r>
            <a:r>
              <a:rPr lang="en-US" dirty="0">
                <a:solidFill>
                  <a:schemeClr val="tx1"/>
                </a:solidFill>
              </a:rPr>
              <a:t> </a:t>
            </a:r>
            <a:r>
              <a:rPr lang="en-US" dirty="0" err="1">
                <a:solidFill>
                  <a:schemeClr val="tx1"/>
                </a:solidFill>
              </a:rPr>
              <a:t>jiwa</a:t>
            </a:r>
            <a:r>
              <a:rPr lang="en-US" dirty="0">
                <a:solidFill>
                  <a:schemeClr val="tx1"/>
                </a:solidFill>
              </a:rPr>
              <a:t>, </a:t>
            </a:r>
            <a:r>
              <a:rPr lang="en-US" dirty="0" err="1">
                <a:solidFill>
                  <a:schemeClr val="tx1"/>
                </a:solidFill>
              </a:rPr>
              <a:t>roh</a:t>
            </a:r>
            <a:r>
              <a:rPr lang="en-US" dirty="0">
                <a:solidFill>
                  <a:schemeClr val="tx1"/>
                </a:solidFill>
              </a:rPr>
              <a:t> </a:t>
            </a:r>
            <a:r>
              <a:rPr lang="en-US" dirty="0" err="1">
                <a:solidFill>
                  <a:schemeClr val="tx1"/>
                </a:solidFill>
              </a:rPr>
              <a:t>dan</a:t>
            </a:r>
            <a:r>
              <a:rPr lang="en-US" dirty="0">
                <a:solidFill>
                  <a:schemeClr val="tx1"/>
                </a:solidFill>
              </a:rPr>
              <a:t> </a:t>
            </a:r>
            <a:r>
              <a:rPr lang="en-US" dirty="0" err="1">
                <a:solidFill>
                  <a:schemeClr val="tx1"/>
                </a:solidFill>
              </a:rPr>
              <a:t>Tuhan</a:t>
            </a:r>
            <a:r>
              <a:rPr lang="en-US" dirty="0">
                <a:solidFill>
                  <a:schemeClr val="tx1"/>
                </a:solidFill>
              </a:rPr>
              <a:t>, </a:t>
            </a:r>
            <a:r>
              <a:rPr lang="en-US" dirty="0" err="1">
                <a:solidFill>
                  <a:schemeClr val="tx1"/>
                </a:solidFill>
              </a:rPr>
              <a:t>serta</a:t>
            </a:r>
            <a:r>
              <a:rPr lang="en-US" dirty="0">
                <a:solidFill>
                  <a:schemeClr val="tx1"/>
                </a:solidFill>
              </a:rPr>
              <a:t> </a:t>
            </a:r>
            <a:r>
              <a:rPr lang="en-US" dirty="0" err="1">
                <a:solidFill>
                  <a:schemeClr val="tx1"/>
                </a:solidFill>
              </a:rPr>
              <a:t>menindas</a:t>
            </a:r>
            <a:r>
              <a:rPr lang="en-US" dirty="0">
                <a:solidFill>
                  <a:schemeClr val="tx1"/>
                </a:solidFill>
              </a:rPr>
              <a:t> </a:t>
            </a:r>
            <a:r>
              <a:rPr lang="en-US" dirty="0" err="1">
                <a:solidFill>
                  <a:schemeClr val="tx1"/>
                </a:solidFill>
              </a:rPr>
              <a:t>kebebasan</a:t>
            </a:r>
            <a:r>
              <a:rPr lang="en-US" dirty="0">
                <a:solidFill>
                  <a:schemeClr val="tx1"/>
                </a:solidFill>
              </a:rPr>
              <a:t> </a:t>
            </a:r>
            <a:r>
              <a:rPr lang="en-US" dirty="0" err="1">
                <a:solidFill>
                  <a:schemeClr val="tx1"/>
                </a:solidFill>
              </a:rPr>
              <a:t>pribadi</a:t>
            </a:r>
            <a:r>
              <a:rPr lang="en-US" dirty="0">
                <a:solidFill>
                  <a:schemeClr val="tx1"/>
                </a:solidFill>
              </a:rPr>
              <a:t> </a:t>
            </a:r>
            <a:r>
              <a:rPr lang="en-US" dirty="0" err="1">
                <a:solidFill>
                  <a:schemeClr val="tx1"/>
                </a:solidFill>
              </a:rPr>
              <a:t>dan</a:t>
            </a:r>
            <a:r>
              <a:rPr lang="en-US" dirty="0">
                <a:solidFill>
                  <a:schemeClr val="tx1"/>
                </a:solidFill>
              </a:rPr>
              <a:t> agama.</a:t>
            </a:r>
          </a:p>
          <a:p>
            <a:pPr lvl="1"/>
            <a:r>
              <a:rPr lang="en-US" dirty="0" err="1">
                <a:solidFill>
                  <a:schemeClr val="tx1"/>
                </a:solidFill>
              </a:rPr>
              <a:t>Menyangkal</a:t>
            </a:r>
            <a:r>
              <a:rPr lang="en-US" dirty="0">
                <a:solidFill>
                  <a:schemeClr val="tx1"/>
                </a:solidFill>
              </a:rPr>
              <a:t> </a:t>
            </a:r>
            <a:r>
              <a:rPr lang="en-US" dirty="0" err="1">
                <a:solidFill>
                  <a:schemeClr val="tx1"/>
                </a:solidFill>
              </a:rPr>
              <a:t>semua</a:t>
            </a:r>
            <a:r>
              <a:rPr lang="en-US" dirty="0">
                <a:solidFill>
                  <a:schemeClr val="tx1"/>
                </a:solidFill>
              </a:rPr>
              <a:t> </a:t>
            </a:r>
            <a:r>
              <a:rPr lang="en-US" dirty="0" err="1">
                <a:solidFill>
                  <a:schemeClr val="tx1"/>
                </a:solidFill>
              </a:rPr>
              <a:t>nilai-nilai</a:t>
            </a:r>
            <a:r>
              <a:rPr lang="en-US" dirty="0">
                <a:solidFill>
                  <a:schemeClr val="tx1"/>
                </a:solidFill>
              </a:rPr>
              <a:t> </a:t>
            </a:r>
            <a:r>
              <a:rPr lang="en-US" dirty="0" err="1">
                <a:solidFill>
                  <a:schemeClr val="tx1"/>
                </a:solidFill>
              </a:rPr>
              <a:t>dan</a:t>
            </a:r>
            <a:r>
              <a:rPr lang="en-US" dirty="0">
                <a:solidFill>
                  <a:schemeClr val="tx1"/>
                </a:solidFill>
              </a:rPr>
              <a:t> </a:t>
            </a:r>
            <a:r>
              <a:rPr lang="en-US" dirty="0" err="1">
                <a:solidFill>
                  <a:schemeClr val="tx1"/>
                </a:solidFill>
              </a:rPr>
              <a:t>kebutuhan</a:t>
            </a:r>
            <a:r>
              <a:rPr lang="en-US" dirty="0">
                <a:solidFill>
                  <a:schemeClr val="tx1"/>
                </a:solidFill>
              </a:rPr>
              <a:t> </a:t>
            </a:r>
            <a:r>
              <a:rPr lang="en-US" dirty="0" err="1">
                <a:solidFill>
                  <a:schemeClr val="tx1"/>
                </a:solidFill>
              </a:rPr>
              <a:t>rohani</a:t>
            </a:r>
            <a:r>
              <a:rPr lang="en-US" dirty="0" smtClean="0">
                <a:solidFill>
                  <a:schemeClr val="tx1"/>
                </a:solidFill>
              </a:rPr>
              <a:t>.</a:t>
            </a:r>
            <a:r>
              <a:rPr lang="en-US" dirty="0"/>
              <a:t/>
            </a:r>
            <a:br>
              <a:rPr lang="en-US" dirty="0"/>
            </a:br>
            <a:endParaRPr lang="en-US" dirty="0">
              <a:solidFill>
                <a:schemeClr val="tx1"/>
              </a:solidFill>
            </a:endParaRPr>
          </a:p>
        </p:txBody>
      </p:sp>
      <p:sp>
        <p:nvSpPr>
          <p:cNvPr id="4" name="Date Placeholder 3"/>
          <p:cNvSpPr>
            <a:spLocks noGrp="1"/>
          </p:cNvSpPr>
          <p:nvPr>
            <p:ph type="dt" sz="half" idx="10"/>
          </p:nvPr>
        </p:nvSpPr>
        <p:spPr/>
        <p:txBody>
          <a:bodyPr/>
          <a:lstStyle/>
          <a:p>
            <a:fld id="{26F61A9E-6D7E-45F0-AC7B-68C2E3C57011}" type="datetime1">
              <a:rPr lang="en-US" smtClean="0"/>
              <a:t>10/19/2018</a:t>
            </a:fld>
            <a:endParaRPr lang="en-US"/>
          </a:p>
        </p:txBody>
      </p:sp>
      <p:sp>
        <p:nvSpPr>
          <p:cNvPr id="5" name="Footer Placeholder 4"/>
          <p:cNvSpPr>
            <a:spLocks noGrp="1"/>
          </p:cNvSpPr>
          <p:nvPr>
            <p:ph type="ftr" sz="quarter" idx="11"/>
          </p:nvPr>
        </p:nvSpPr>
        <p:spPr/>
        <p:txBody>
          <a:bodyPr/>
          <a:lstStyle/>
          <a:p>
            <a:r>
              <a:rPr lang="en-US" smtClean="0"/>
              <a:t>Materi Pancasila By Tatik Rohmawati, S.IP.,M.Si</a:t>
            </a:r>
            <a:endParaRPr lang="en-US"/>
          </a:p>
        </p:txBody>
      </p:sp>
      <p:sp>
        <p:nvSpPr>
          <p:cNvPr id="6" name="Slide Number Placeholder 5"/>
          <p:cNvSpPr>
            <a:spLocks noGrp="1"/>
          </p:cNvSpPr>
          <p:nvPr>
            <p:ph type="sldNum" sz="quarter" idx="12"/>
          </p:nvPr>
        </p:nvSpPr>
        <p:spPr/>
        <p:txBody>
          <a:bodyPr/>
          <a:lstStyle/>
          <a:p>
            <a:fld id="{AAEAE4A8-A6E5-453E-B946-FB774B73F48C}" type="slidenum">
              <a:rPr lang="en-US" smtClean="0"/>
              <a:t>15</a:t>
            </a:fld>
            <a:endParaRPr lang="en-US"/>
          </a:p>
        </p:txBody>
      </p:sp>
    </p:spTree>
    <p:extLst>
      <p:ext uri="{BB962C8B-B14F-4D97-AF65-F5344CB8AC3E}">
        <p14:creationId xmlns:p14="http://schemas.microsoft.com/office/powerpoint/2010/main" val="528605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500"/>
                                        <p:tgtEl>
                                          <p:spTgt spid="3">
                                            <p:txEl>
                                              <p:pRg st="5" end="5"/>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Kesimpulan</a:t>
            </a:r>
            <a:endParaRPr lang="en-US" dirty="0"/>
          </a:p>
        </p:txBody>
      </p:sp>
      <p:sp>
        <p:nvSpPr>
          <p:cNvPr id="3" name="Content Placeholder 2"/>
          <p:cNvSpPr>
            <a:spLocks noGrp="1"/>
          </p:cNvSpPr>
          <p:nvPr>
            <p:ph idx="1"/>
          </p:nvPr>
        </p:nvSpPr>
        <p:spPr/>
        <p:txBody>
          <a:bodyPr/>
          <a:lstStyle/>
          <a:p>
            <a:pPr algn="just"/>
            <a:r>
              <a:rPr lang="id-ID" dirty="0">
                <a:solidFill>
                  <a:schemeClr val="tx1"/>
                </a:solidFill>
              </a:rPr>
              <a:t>Ideologi mempunyai arti pengetahuan tentang gagasan-gagasan. Pengetahuan tentang ide-ide science of ideas atau ajaran tentang pengertian-pengertian dasar. Ideologi secara fungsional merupakan perangkat gagasan tentang kebaikan bersama atau tentang masyarakat dan negara yang dianggap paling baik. Karakteristik ideologi pancasila merupakan ciri khas yang membedakannya dengan ideologi yang lain. </a:t>
            </a:r>
            <a:endParaRPr lang="en-US" dirty="0" smtClean="0">
              <a:solidFill>
                <a:schemeClr val="tx1"/>
              </a:solidFill>
            </a:endParaRPr>
          </a:p>
          <a:p>
            <a:pPr algn="just"/>
            <a:r>
              <a:rPr lang="id-ID" dirty="0" smtClean="0">
                <a:solidFill>
                  <a:schemeClr val="tx1"/>
                </a:solidFill>
              </a:rPr>
              <a:t>Karakteristik </a:t>
            </a:r>
            <a:r>
              <a:rPr lang="id-ID" dirty="0">
                <a:solidFill>
                  <a:schemeClr val="tx1"/>
                </a:solidFill>
              </a:rPr>
              <a:t>tersebut yang pertama adalah Tuhan yang maha esa akan eksistensi Tuhan sebagai pencipta dunia dengan segala isinya, kedua adalah penghargaan kepada sesama umat manusia apapun suku bangsa dan bahasanya sesuai dengan kemanusiaan yang adil dan beradab, ketiga adalah bangsa indonesia menjunjung tinggi persatuan bangsa,  keempat adalah bahwa kehidupan kita dalam bermasyarakat dan bernegara berdasarkan atas sistem demokrasi, kelima adalah keadilan sosial bagi seluruh rakyat indonesia.</a:t>
            </a:r>
            <a:endParaRPr lang="en-US" dirty="0">
              <a:solidFill>
                <a:schemeClr val="tx1"/>
              </a:solidFill>
            </a:endParaRPr>
          </a:p>
          <a:p>
            <a:pPr algn="just"/>
            <a:endParaRPr lang="en-US" dirty="0">
              <a:solidFill>
                <a:schemeClr val="tx1"/>
              </a:solidFill>
            </a:endParaRPr>
          </a:p>
        </p:txBody>
      </p:sp>
      <p:sp>
        <p:nvSpPr>
          <p:cNvPr id="4" name="Date Placeholder 3"/>
          <p:cNvSpPr>
            <a:spLocks noGrp="1"/>
          </p:cNvSpPr>
          <p:nvPr>
            <p:ph type="dt" sz="half" idx="10"/>
          </p:nvPr>
        </p:nvSpPr>
        <p:spPr/>
        <p:txBody>
          <a:bodyPr/>
          <a:lstStyle/>
          <a:p>
            <a:fld id="{F469CB3D-6070-4B8F-A8E7-4C3938624F5D}" type="datetime1">
              <a:rPr lang="en-US" smtClean="0"/>
              <a:t>10/19/2018</a:t>
            </a:fld>
            <a:endParaRPr lang="en-US"/>
          </a:p>
        </p:txBody>
      </p:sp>
      <p:sp>
        <p:nvSpPr>
          <p:cNvPr id="5" name="Footer Placeholder 4"/>
          <p:cNvSpPr>
            <a:spLocks noGrp="1"/>
          </p:cNvSpPr>
          <p:nvPr>
            <p:ph type="ftr" sz="quarter" idx="11"/>
          </p:nvPr>
        </p:nvSpPr>
        <p:spPr/>
        <p:txBody>
          <a:bodyPr/>
          <a:lstStyle/>
          <a:p>
            <a:r>
              <a:rPr lang="en-US" smtClean="0"/>
              <a:t>Materi Pancasila By Tatik Rohmawati, S.IP.,M.Si</a:t>
            </a:r>
            <a:endParaRPr lang="en-US"/>
          </a:p>
        </p:txBody>
      </p:sp>
      <p:sp>
        <p:nvSpPr>
          <p:cNvPr id="6" name="Slide Number Placeholder 5"/>
          <p:cNvSpPr>
            <a:spLocks noGrp="1"/>
          </p:cNvSpPr>
          <p:nvPr>
            <p:ph type="sldNum" sz="quarter" idx="12"/>
          </p:nvPr>
        </p:nvSpPr>
        <p:spPr/>
        <p:txBody>
          <a:bodyPr/>
          <a:lstStyle/>
          <a:p>
            <a:fld id="{AAEAE4A8-A6E5-453E-B946-FB774B73F48C}" type="slidenum">
              <a:rPr lang="en-US" smtClean="0"/>
              <a:t>16</a:t>
            </a:fld>
            <a:endParaRPr lang="en-US"/>
          </a:p>
        </p:txBody>
      </p:sp>
    </p:spTree>
    <p:extLst>
      <p:ext uri="{BB962C8B-B14F-4D97-AF65-F5344CB8AC3E}">
        <p14:creationId xmlns:p14="http://schemas.microsoft.com/office/powerpoint/2010/main" val="2576285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ALHAMDULILLAH…</a:t>
            </a:r>
            <a:endParaRPr lang="en-US" dirty="0"/>
          </a:p>
        </p:txBody>
      </p:sp>
      <p:sp>
        <p:nvSpPr>
          <p:cNvPr id="3" name="Content Placeholder 2"/>
          <p:cNvSpPr>
            <a:spLocks noGrp="1"/>
          </p:cNvSpPr>
          <p:nvPr>
            <p:ph idx="1"/>
          </p:nvPr>
        </p:nvSpPr>
        <p:spPr/>
        <p:txBody>
          <a:bodyPr>
            <a:normAutofit/>
          </a:bodyPr>
          <a:lstStyle/>
          <a:p>
            <a:pPr algn="ctr"/>
            <a:r>
              <a:rPr lang="en-US" sz="2400" b="1" dirty="0" smtClean="0"/>
              <a:t>TERIMAKASIH</a:t>
            </a:r>
          </a:p>
          <a:p>
            <a:pPr algn="ctr"/>
            <a:r>
              <a:rPr lang="en-US" sz="2400" b="1" dirty="0" smtClean="0"/>
              <a:t>SEMOGA BERMANFAAT</a:t>
            </a:r>
            <a:endParaRPr lang="en-US" sz="2400" b="1" dirty="0"/>
          </a:p>
        </p:txBody>
      </p:sp>
      <p:sp>
        <p:nvSpPr>
          <p:cNvPr id="4" name="Date Placeholder 3"/>
          <p:cNvSpPr>
            <a:spLocks noGrp="1"/>
          </p:cNvSpPr>
          <p:nvPr>
            <p:ph type="dt" sz="half" idx="10"/>
          </p:nvPr>
        </p:nvSpPr>
        <p:spPr/>
        <p:txBody>
          <a:bodyPr/>
          <a:lstStyle/>
          <a:p>
            <a:fld id="{71D6B032-B59D-461B-857B-F8F18FC6E9E6}" type="datetime1">
              <a:rPr lang="en-US" smtClean="0"/>
              <a:t>10/19/2018</a:t>
            </a:fld>
            <a:endParaRPr lang="en-US"/>
          </a:p>
        </p:txBody>
      </p:sp>
      <p:sp>
        <p:nvSpPr>
          <p:cNvPr id="5" name="Footer Placeholder 4"/>
          <p:cNvSpPr>
            <a:spLocks noGrp="1"/>
          </p:cNvSpPr>
          <p:nvPr>
            <p:ph type="ftr" sz="quarter" idx="11"/>
          </p:nvPr>
        </p:nvSpPr>
        <p:spPr/>
        <p:txBody>
          <a:bodyPr/>
          <a:lstStyle/>
          <a:p>
            <a:r>
              <a:rPr lang="en-US" smtClean="0"/>
              <a:t>Materi Pancasila By Tatik Rohmawati, S.IP.,M.Si</a:t>
            </a:r>
            <a:endParaRPr lang="en-US"/>
          </a:p>
        </p:txBody>
      </p:sp>
      <p:sp>
        <p:nvSpPr>
          <p:cNvPr id="6" name="Slide Number Placeholder 5"/>
          <p:cNvSpPr>
            <a:spLocks noGrp="1"/>
          </p:cNvSpPr>
          <p:nvPr>
            <p:ph type="sldNum" sz="quarter" idx="12"/>
          </p:nvPr>
        </p:nvSpPr>
        <p:spPr/>
        <p:txBody>
          <a:bodyPr/>
          <a:lstStyle/>
          <a:p>
            <a:fld id="{AAEAE4A8-A6E5-453E-B946-FB774B73F48C}" type="slidenum">
              <a:rPr lang="en-US" smtClean="0"/>
              <a:t>17</a:t>
            </a:fld>
            <a:endParaRPr lang="en-US"/>
          </a:p>
        </p:txBody>
      </p:sp>
    </p:spTree>
    <p:extLst>
      <p:ext uri="{BB962C8B-B14F-4D97-AF65-F5344CB8AC3E}">
        <p14:creationId xmlns:p14="http://schemas.microsoft.com/office/powerpoint/2010/main" val="3507734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err="1" smtClean="0"/>
              <a:t>Pendahuluan</a:t>
            </a:r>
            <a:endParaRPr lang="en-US" dirty="0"/>
          </a:p>
        </p:txBody>
      </p:sp>
      <p:sp>
        <p:nvSpPr>
          <p:cNvPr id="14" name="Content Placeholder 13"/>
          <p:cNvSpPr>
            <a:spLocks noGrp="1"/>
          </p:cNvSpPr>
          <p:nvPr>
            <p:ph idx="1"/>
          </p:nvPr>
        </p:nvSpPr>
        <p:spPr/>
        <p:txBody>
          <a:bodyPr/>
          <a:lstStyle/>
          <a:p>
            <a:r>
              <a:rPr lang="id-ID" dirty="0">
                <a:solidFill>
                  <a:schemeClr val="tx1"/>
                </a:solidFill>
              </a:rPr>
              <a:t>Pancasila adalah ideologi Bangsa Indonesia. </a:t>
            </a:r>
            <a:endParaRPr lang="en-US" dirty="0" smtClean="0">
              <a:solidFill>
                <a:schemeClr val="tx1"/>
              </a:solidFill>
            </a:endParaRPr>
          </a:p>
          <a:p>
            <a:r>
              <a:rPr lang="id-ID" dirty="0" smtClean="0">
                <a:solidFill>
                  <a:schemeClr val="tx1"/>
                </a:solidFill>
              </a:rPr>
              <a:t>Sebagai </a:t>
            </a:r>
            <a:r>
              <a:rPr lang="id-ID" dirty="0">
                <a:solidFill>
                  <a:schemeClr val="tx1"/>
                </a:solidFill>
              </a:rPr>
              <a:t>dasar Negara Indonesia Pancasila memegang peranan penting dalam kehidupan berbangsa dan bernegara. </a:t>
            </a:r>
            <a:endParaRPr lang="en-US" dirty="0" smtClean="0">
              <a:solidFill>
                <a:schemeClr val="tx1"/>
              </a:solidFill>
            </a:endParaRPr>
          </a:p>
          <a:p>
            <a:r>
              <a:rPr lang="id-ID" dirty="0" smtClean="0">
                <a:solidFill>
                  <a:schemeClr val="tx1"/>
                </a:solidFill>
              </a:rPr>
              <a:t>Selain </a:t>
            </a:r>
            <a:r>
              <a:rPr lang="id-ID" dirty="0">
                <a:solidFill>
                  <a:schemeClr val="tx1"/>
                </a:solidFill>
              </a:rPr>
              <a:t>ideologi Pancasila ada banyak ideologi lain yang berkembang di dunia yaitu ideologi Liberalisme, Kapitalisme, Komunisme dan Sosialisme. </a:t>
            </a:r>
            <a:endParaRPr lang="en-US" dirty="0" smtClean="0">
              <a:solidFill>
                <a:schemeClr val="tx1"/>
              </a:solidFill>
            </a:endParaRPr>
          </a:p>
          <a:p>
            <a:r>
              <a:rPr lang="id-ID" dirty="0" smtClean="0">
                <a:solidFill>
                  <a:schemeClr val="tx1"/>
                </a:solidFill>
              </a:rPr>
              <a:t>Semua </a:t>
            </a:r>
            <a:r>
              <a:rPr lang="id-ID" dirty="0">
                <a:solidFill>
                  <a:schemeClr val="tx1"/>
                </a:solidFill>
              </a:rPr>
              <a:t>itu memiliki banyak perbedaan dengan ideologi </a:t>
            </a:r>
            <a:r>
              <a:rPr lang="id-ID" dirty="0" smtClean="0">
                <a:solidFill>
                  <a:schemeClr val="tx1"/>
                </a:solidFill>
              </a:rPr>
              <a:t>Pancasila.</a:t>
            </a:r>
            <a:endParaRPr lang="en-US" dirty="0">
              <a:solidFill>
                <a:schemeClr val="tx1"/>
              </a:solidFill>
            </a:endParaRPr>
          </a:p>
          <a:p>
            <a:endParaRPr lang="en-US" dirty="0"/>
          </a:p>
        </p:txBody>
      </p:sp>
      <p:sp>
        <p:nvSpPr>
          <p:cNvPr id="2" name="Date Placeholder 1"/>
          <p:cNvSpPr>
            <a:spLocks noGrp="1"/>
          </p:cNvSpPr>
          <p:nvPr>
            <p:ph type="dt" sz="half" idx="10"/>
          </p:nvPr>
        </p:nvSpPr>
        <p:spPr/>
        <p:txBody>
          <a:bodyPr/>
          <a:lstStyle/>
          <a:p>
            <a:fld id="{66E2C273-9D3F-4411-B72F-72C60AA7ED53}" type="datetime1">
              <a:rPr lang="en-US" smtClean="0"/>
              <a:t>10/19/2018</a:t>
            </a:fld>
            <a:endParaRPr lang="en-US"/>
          </a:p>
        </p:txBody>
      </p:sp>
      <p:sp>
        <p:nvSpPr>
          <p:cNvPr id="3" name="Footer Placeholder 2"/>
          <p:cNvSpPr>
            <a:spLocks noGrp="1"/>
          </p:cNvSpPr>
          <p:nvPr>
            <p:ph type="ftr" sz="quarter" idx="11"/>
          </p:nvPr>
        </p:nvSpPr>
        <p:spPr/>
        <p:txBody>
          <a:bodyPr/>
          <a:lstStyle/>
          <a:p>
            <a:r>
              <a:rPr lang="en-US" smtClean="0"/>
              <a:t>Materi Pancasila By Tatik Rohmawati, S.IP.,M.Si</a:t>
            </a:r>
            <a:endParaRPr lang="en-US"/>
          </a:p>
        </p:txBody>
      </p:sp>
      <p:sp>
        <p:nvSpPr>
          <p:cNvPr id="4" name="Slide Number Placeholder 3"/>
          <p:cNvSpPr>
            <a:spLocks noGrp="1"/>
          </p:cNvSpPr>
          <p:nvPr>
            <p:ph type="sldNum" sz="quarter" idx="12"/>
          </p:nvPr>
        </p:nvSpPr>
        <p:spPr/>
        <p:txBody>
          <a:bodyPr/>
          <a:lstStyle/>
          <a:p>
            <a:fld id="{AAEAE4A8-A6E5-453E-B946-FB774B73F48C}" type="slidenum">
              <a:rPr lang="en-US" smtClean="0"/>
              <a:t>2</a:t>
            </a:fld>
            <a:endParaRPr lang="en-US"/>
          </a:p>
        </p:txBody>
      </p:sp>
    </p:spTree>
    <p:extLst>
      <p:ext uri="{BB962C8B-B14F-4D97-AF65-F5344CB8AC3E}">
        <p14:creationId xmlns:p14="http://schemas.microsoft.com/office/powerpoint/2010/main" val="1437231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0" end="0"/>
                                            </p:txEl>
                                          </p:spTgt>
                                        </p:tgtEl>
                                        <p:attrNameLst>
                                          <p:attrName>style.visibility</p:attrName>
                                        </p:attrNameLst>
                                      </p:cBhvr>
                                      <p:to>
                                        <p:strVal val="visible"/>
                                      </p:to>
                                    </p:set>
                                    <p:animEffect transition="in" filter="fade">
                                      <p:cBhvr>
                                        <p:cTn id="12" dur="500"/>
                                        <p:tgtEl>
                                          <p:spTgt spid="1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xEl>
                                              <p:pRg st="1" end="1"/>
                                            </p:txEl>
                                          </p:spTgt>
                                        </p:tgtEl>
                                        <p:attrNameLst>
                                          <p:attrName>style.visibility</p:attrName>
                                        </p:attrNameLst>
                                      </p:cBhvr>
                                      <p:to>
                                        <p:strVal val="visible"/>
                                      </p:to>
                                    </p:set>
                                    <p:animEffect transition="in" filter="fade">
                                      <p:cBhvr>
                                        <p:cTn id="17" dur="500"/>
                                        <p:tgtEl>
                                          <p:spTgt spid="1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xEl>
                                              <p:pRg st="2" end="2"/>
                                            </p:txEl>
                                          </p:spTgt>
                                        </p:tgtEl>
                                        <p:attrNameLst>
                                          <p:attrName>style.visibility</p:attrName>
                                        </p:attrNameLst>
                                      </p:cBhvr>
                                      <p:to>
                                        <p:strVal val="visible"/>
                                      </p:to>
                                    </p:set>
                                    <p:animEffect transition="in" filter="fade">
                                      <p:cBhvr>
                                        <p:cTn id="22" dur="500"/>
                                        <p:tgtEl>
                                          <p:spTgt spid="1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
                                            <p:txEl>
                                              <p:pRg st="3" end="3"/>
                                            </p:txEl>
                                          </p:spTgt>
                                        </p:tgtEl>
                                        <p:attrNameLst>
                                          <p:attrName>style.visibility</p:attrName>
                                        </p:attrNameLst>
                                      </p:cBhvr>
                                      <p:to>
                                        <p:strVal val="visible"/>
                                      </p:to>
                                    </p:set>
                                    <p:animEffect transition="in" filter="fade">
                                      <p:cBhvr>
                                        <p:cTn id="27" dur="500"/>
                                        <p:tgtEl>
                                          <p:spTgt spid="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Asal</a:t>
            </a:r>
            <a:r>
              <a:rPr lang="en-US" dirty="0" smtClean="0"/>
              <a:t> </a:t>
            </a:r>
            <a:r>
              <a:rPr lang="en-US" dirty="0" err="1" smtClean="0"/>
              <a:t>Mula</a:t>
            </a:r>
            <a:r>
              <a:rPr lang="en-US" dirty="0" smtClean="0"/>
              <a:t> Pancasila</a:t>
            </a:r>
            <a:endParaRPr lang="en-US" dirty="0"/>
          </a:p>
        </p:txBody>
      </p:sp>
      <p:sp>
        <p:nvSpPr>
          <p:cNvPr id="3" name="Content Placeholder 2"/>
          <p:cNvSpPr>
            <a:spLocks noGrp="1"/>
          </p:cNvSpPr>
          <p:nvPr>
            <p:ph idx="1"/>
          </p:nvPr>
        </p:nvSpPr>
        <p:spPr/>
        <p:txBody>
          <a:bodyPr/>
          <a:lstStyle/>
          <a:p>
            <a:r>
              <a:rPr lang="id-ID" dirty="0">
                <a:solidFill>
                  <a:schemeClr val="tx1"/>
                </a:solidFill>
              </a:rPr>
              <a:t>Secara kausalitas Pancasila sebelum disyahkan menjadi dasar filsafat negara nilai-nilainya telah ada dan berasal dari bangsa Indonesia sendiri yang berupa nilai-nilai adat istiadat, kebudayaan, dan nila-nilai </a:t>
            </a:r>
            <a:r>
              <a:rPr lang="id-ID" dirty="0" smtClean="0">
                <a:solidFill>
                  <a:schemeClr val="tx1"/>
                </a:solidFill>
              </a:rPr>
              <a:t>religius</a:t>
            </a:r>
            <a:r>
              <a:rPr lang="id-ID" dirty="0">
                <a:solidFill>
                  <a:schemeClr val="tx1"/>
                </a:solidFill>
              </a:rPr>
              <a:t>. </a:t>
            </a:r>
            <a:endParaRPr lang="en-US" dirty="0" smtClean="0">
              <a:solidFill>
                <a:schemeClr val="tx1"/>
              </a:solidFill>
            </a:endParaRPr>
          </a:p>
          <a:p>
            <a:r>
              <a:rPr lang="id-ID" dirty="0">
                <a:solidFill>
                  <a:schemeClr val="tx1"/>
                </a:solidFill>
              </a:rPr>
              <a:t>Kemudian para </a:t>
            </a:r>
            <a:r>
              <a:rPr lang="id-ID" dirty="0" smtClean="0">
                <a:solidFill>
                  <a:schemeClr val="tx1"/>
                </a:solidFill>
              </a:rPr>
              <a:t>pe</a:t>
            </a:r>
            <a:r>
              <a:rPr lang="en-US" dirty="0" smtClean="0">
                <a:solidFill>
                  <a:schemeClr val="tx1"/>
                </a:solidFill>
              </a:rPr>
              <a:t>n</a:t>
            </a:r>
            <a:r>
              <a:rPr lang="id-ID" dirty="0" smtClean="0">
                <a:solidFill>
                  <a:schemeClr val="tx1"/>
                </a:solidFill>
              </a:rPr>
              <a:t>diri </a:t>
            </a:r>
            <a:r>
              <a:rPr lang="id-ID" dirty="0">
                <a:solidFill>
                  <a:schemeClr val="tx1"/>
                </a:solidFill>
              </a:rPr>
              <a:t>negara Indonesia mengangkat nilai-nilai tersebut dirumuskan secara musyawarah mupakat berdasarkan moral yang luhur, antara lain dalam sidang-sidang BPUPKI pertama, </a:t>
            </a:r>
            <a:r>
              <a:rPr lang="id-ID" dirty="0" smtClean="0">
                <a:solidFill>
                  <a:schemeClr val="tx1"/>
                </a:solidFill>
              </a:rPr>
              <a:t>sidan</a:t>
            </a:r>
            <a:r>
              <a:rPr lang="en-US" dirty="0" smtClean="0">
                <a:solidFill>
                  <a:schemeClr val="tx1"/>
                </a:solidFill>
              </a:rPr>
              <a:t>g</a:t>
            </a:r>
            <a:r>
              <a:rPr lang="id-ID" dirty="0" smtClean="0">
                <a:solidFill>
                  <a:schemeClr val="tx1"/>
                </a:solidFill>
              </a:rPr>
              <a:t> </a:t>
            </a:r>
            <a:r>
              <a:rPr lang="en-US" dirty="0">
                <a:solidFill>
                  <a:schemeClr val="tx1"/>
                </a:solidFill>
              </a:rPr>
              <a:t>P</a:t>
            </a:r>
            <a:r>
              <a:rPr lang="id-ID" dirty="0" smtClean="0">
                <a:solidFill>
                  <a:schemeClr val="tx1"/>
                </a:solidFill>
              </a:rPr>
              <a:t>anitia </a:t>
            </a:r>
            <a:r>
              <a:rPr lang="id-ID" dirty="0">
                <a:solidFill>
                  <a:schemeClr val="tx1"/>
                </a:solidFill>
              </a:rPr>
              <a:t>Sembilan yang kemudian menghasilkan piagam Jakarta yang memuat pancasila yang pertama kali, kemudian dibahas lagi dalam sidang BPUPKI kedua. </a:t>
            </a:r>
            <a:endParaRPr lang="en-US" dirty="0" smtClean="0">
              <a:solidFill>
                <a:schemeClr val="tx1"/>
              </a:solidFill>
            </a:endParaRPr>
          </a:p>
          <a:p>
            <a:r>
              <a:rPr lang="id-ID" dirty="0">
                <a:solidFill>
                  <a:schemeClr val="tx1"/>
                </a:solidFill>
              </a:rPr>
              <a:t>Setelah kemerdekaan Indonesia sebelum sidang resmi PPKI pancasila sebagai calon dasar filsafat negara dibahas serta disempurnakan kembali dan akhirnya pada tanggal 18 Agustus 1945 disahkan oleh PPKI sebagai dasar filsafat negara Republik Indonesia.</a:t>
            </a:r>
            <a:endParaRPr lang="en-US" dirty="0" smtClean="0">
              <a:solidFill>
                <a:schemeClr val="tx1"/>
              </a:solidFill>
            </a:endParaRPr>
          </a:p>
          <a:p>
            <a:endParaRPr lang="en-US" dirty="0">
              <a:solidFill>
                <a:schemeClr val="tx1"/>
              </a:solidFill>
            </a:endParaRPr>
          </a:p>
        </p:txBody>
      </p:sp>
      <p:sp>
        <p:nvSpPr>
          <p:cNvPr id="4" name="Date Placeholder 3"/>
          <p:cNvSpPr>
            <a:spLocks noGrp="1"/>
          </p:cNvSpPr>
          <p:nvPr>
            <p:ph type="dt" sz="half" idx="10"/>
          </p:nvPr>
        </p:nvSpPr>
        <p:spPr/>
        <p:txBody>
          <a:bodyPr/>
          <a:lstStyle/>
          <a:p>
            <a:fld id="{1A59BD7C-4840-4103-8F07-F2720F8FC9CA}" type="datetime1">
              <a:rPr lang="en-US" smtClean="0"/>
              <a:t>10/19/2018</a:t>
            </a:fld>
            <a:endParaRPr lang="en-US"/>
          </a:p>
        </p:txBody>
      </p:sp>
      <p:sp>
        <p:nvSpPr>
          <p:cNvPr id="5" name="Footer Placeholder 4"/>
          <p:cNvSpPr>
            <a:spLocks noGrp="1"/>
          </p:cNvSpPr>
          <p:nvPr>
            <p:ph type="ftr" sz="quarter" idx="11"/>
          </p:nvPr>
        </p:nvSpPr>
        <p:spPr/>
        <p:txBody>
          <a:bodyPr/>
          <a:lstStyle/>
          <a:p>
            <a:r>
              <a:rPr lang="en-US" smtClean="0"/>
              <a:t>Materi Pancasila By Tatik Rohmawati, S.IP.,M.Si</a:t>
            </a:r>
            <a:endParaRPr lang="en-US"/>
          </a:p>
        </p:txBody>
      </p:sp>
      <p:sp>
        <p:nvSpPr>
          <p:cNvPr id="6" name="Slide Number Placeholder 5"/>
          <p:cNvSpPr>
            <a:spLocks noGrp="1"/>
          </p:cNvSpPr>
          <p:nvPr>
            <p:ph type="sldNum" sz="quarter" idx="12"/>
          </p:nvPr>
        </p:nvSpPr>
        <p:spPr/>
        <p:txBody>
          <a:bodyPr/>
          <a:lstStyle/>
          <a:p>
            <a:fld id="{AAEAE4A8-A6E5-453E-B946-FB774B73F48C}" type="slidenum">
              <a:rPr lang="en-US" smtClean="0"/>
              <a:t>3</a:t>
            </a:fld>
            <a:endParaRPr lang="en-US"/>
          </a:p>
        </p:txBody>
      </p:sp>
    </p:spTree>
    <p:extLst>
      <p:ext uri="{BB962C8B-B14F-4D97-AF65-F5344CB8AC3E}">
        <p14:creationId xmlns:p14="http://schemas.microsoft.com/office/powerpoint/2010/main" val="63837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Asal</a:t>
            </a:r>
            <a:r>
              <a:rPr lang="en-US" dirty="0" smtClean="0"/>
              <a:t> </a:t>
            </a:r>
            <a:r>
              <a:rPr lang="en-US" dirty="0" err="1" smtClean="0"/>
              <a:t>Mula</a:t>
            </a:r>
            <a:r>
              <a:rPr lang="en-US" dirty="0" smtClean="0"/>
              <a:t> Pancasila (2)</a:t>
            </a:r>
            <a:endParaRPr lang="en-US" dirty="0"/>
          </a:p>
        </p:txBody>
      </p:sp>
      <p:sp>
        <p:nvSpPr>
          <p:cNvPr id="3" name="Content Placeholder 2"/>
          <p:cNvSpPr>
            <a:spLocks noGrp="1"/>
          </p:cNvSpPr>
          <p:nvPr>
            <p:ph idx="1"/>
          </p:nvPr>
        </p:nvSpPr>
        <p:spPr/>
        <p:txBody>
          <a:bodyPr>
            <a:normAutofit/>
          </a:bodyPr>
          <a:lstStyle/>
          <a:p>
            <a:pPr algn="just"/>
            <a:r>
              <a:rPr lang="id-ID" dirty="0">
                <a:solidFill>
                  <a:schemeClr val="tx1"/>
                </a:solidFill>
              </a:rPr>
              <a:t>Secara kualitas asal mula pancasila dibedakan atas dua macam, </a:t>
            </a:r>
            <a:r>
              <a:rPr lang="id-ID" dirty="0" smtClean="0">
                <a:solidFill>
                  <a:schemeClr val="tx1"/>
                </a:solidFill>
              </a:rPr>
              <a:t>yaitu asal mula langsung dan asal mula tidak langsung.</a:t>
            </a:r>
            <a:endParaRPr lang="en-US" dirty="0" smtClean="0">
              <a:solidFill>
                <a:schemeClr val="tx1"/>
              </a:solidFill>
            </a:endParaRPr>
          </a:p>
          <a:p>
            <a:pPr lvl="0"/>
            <a:r>
              <a:rPr lang="id-ID" dirty="0" smtClean="0">
                <a:solidFill>
                  <a:schemeClr val="tx1"/>
                </a:solidFill>
              </a:rPr>
              <a:t>Asal mula yang langsung</a:t>
            </a:r>
            <a:r>
              <a:rPr lang="en-US" dirty="0">
                <a:solidFill>
                  <a:schemeClr val="tx1"/>
                </a:solidFill>
              </a:rPr>
              <a:t/>
            </a:r>
            <a:br>
              <a:rPr lang="en-US" dirty="0">
                <a:solidFill>
                  <a:schemeClr val="tx1"/>
                </a:solidFill>
              </a:rPr>
            </a:br>
            <a:r>
              <a:rPr lang="id-ID" dirty="0">
                <a:solidFill>
                  <a:schemeClr val="tx1"/>
                </a:solidFill>
              </a:rPr>
              <a:t>Pengertian asal mula secara ilmiah filsafati di bedakan atas 4 macam, yaitu : kausa materialis, kausa formalis, kausa efficien dan kausa finalis (bagus, 1991 : 158). Teori kausalitas ini di kembangkan oleh </a:t>
            </a:r>
            <a:r>
              <a:rPr lang="en-US" dirty="0" smtClean="0">
                <a:solidFill>
                  <a:schemeClr val="tx1"/>
                </a:solidFill>
              </a:rPr>
              <a:t>A</a:t>
            </a:r>
            <a:r>
              <a:rPr lang="id-ID" dirty="0" smtClean="0">
                <a:solidFill>
                  <a:schemeClr val="tx1"/>
                </a:solidFill>
              </a:rPr>
              <a:t>ristoteles</a:t>
            </a:r>
            <a:r>
              <a:rPr lang="id-ID" dirty="0">
                <a:solidFill>
                  <a:schemeClr val="tx1"/>
                </a:solidFill>
              </a:rPr>
              <a:t>. </a:t>
            </a:r>
            <a:endParaRPr lang="en-US" dirty="0">
              <a:solidFill>
                <a:schemeClr val="tx1"/>
              </a:solidFill>
            </a:endParaRPr>
          </a:p>
          <a:p>
            <a:pPr lvl="0"/>
            <a:r>
              <a:rPr lang="id-ID" dirty="0">
                <a:solidFill>
                  <a:schemeClr val="tx1"/>
                </a:solidFill>
              </a:rPr>
              <a:t>Asal mula </a:t>
            </a:r>
            <a:r>
              <a:rPr lang="id-ID" dirty="0" smtClean="0">
                <a:solidFill>
                  <a:schemeClr val="tx1"/>
                </a:solidFill>
              </a:rPr>
              <a:t>yang</a:t>
            </a:r>
            <a:r>
              <a:rPr lang="en-US" dirty="0" smtClean="0">
                <a:solidFill>
                  <a:schemeClr val="tx1"/>
                </a:solidFill>
              </a:rPr>
              <a:t> </a:t>
            </a:r>
            <a:r>
              <a:rPr lang="en-US" dirty="0" err="1" smtClean="0">
                <a:solidFill>
                  <a:schemeClr val="tx1"/>
                </a:solidFill>
              </a:rPr>
              <a:t>tidak</a:t>
            </a:r>
            <a:r>
              <a:rPr lang="id-ID" dirty="0" smtClean="0">
                <a:solidFill>
                  <a:schemeClr val="tx1"/>
                </a:solidFill>
              </a:rPr>
              <a:t> langsung</a:t>
            </a:r>
            <a:r>
              <a:rPr lang="en-US" dirty="0" smtClean="0">
                <a:solidFill>
                  <a:schemeClr val="tx1"/>
                </a:solidFill>
              </a:rPr>
              <a:t/>
            </a:r>
            <a:br>
              <a:rPr lang="en-US" dirty="0" smtClean="0">
                <a:solidFill>
                  <a:schemeClr val="tx1"/>
                </a:solidFill>
              </a:rPr>
            </a:br>
            <a:r>
              <a:rPr lang="id-ID" dirty="0" smtClean="0">
                <a:solidFill>
                  <a:schemeClr val="tx1"/>
                </a:solidFill>
              </a:rPr>
              <a:t>asal </a:t>
            </a:r>
            <a:r>
              <a:rPr lang="id-ID" dirty="0">
                <a:solidFill>
                  <a:schemeClr val="tx1"/>
                </a:solidFill>
              </a:rPr>
              <a:t>mula sebelum proklamasi kemerdekaan. Berarti bahwa asal mula nilai-nilai pancasila yang terdapat dalam adat istiadat. Dalam kebudayaan serta dalam nilai-nilai agama bangsa indonesia. Sehingga dengan demikian pancasila adalah terdapat pada kepribadian serta dalam pandangan hidup sehari-hari bangsa indonesia.</a:t>
            </a:r>
            <a:endParaRPr lang="en-US" dirty="0" smtClean="0">
              <a:solidFill>
                <a:schemeClr val="tx1"/>
              </a:solidFill>
            </a:endParaRPr>
          </a:p>
          <a:p>
            <a:endParaRPr lang="en-US" dirty="0">
              <a:solidFill>
                <a:schemeClr val="tx1"/>
              </a:solidFill>
            </a:endParaRPr>
          </a:p>
          <a:p>
            <a:endParaRPr lang="en-US" b="1" dirty="0">
              <a:solidFill>
                <a:schemeClr val="tx1"/>
              </a:solidFill>
            </a:endParaRPr>
          </a:p>
        </p:txBody>
      </p:sp>
      <p:sp>
        <p:nvSpPr>
          <p:cNvPr id="4" name="Date Placeholder 3"/>
          <p:cNvSpPr>
            <a:spLocks noGrp="1"/>
          </p:cNvSpPr>
          <p:nvPr>
            <p:ph type="dt" sz="half" idx="10"/>
          </p:nvPr>
        </p:nvSpPr>
        <p:spPr/>
        <p:txBody>
          <a:bodyPr/>
          <a:lstStyle/>
          <a:p>
            <a:fld id="{E8B3B283-9E43-4732-8EDA-11E63744805B}" type="datetime1">
              <a:rPr lang="en-US" smtClean="0"/>
              <a:t>10/19/2018</a:t>
            </a:fld>
            <a:endParaRPr lang="en-US"/>
          </a:p>
        </p:txBody>
      </p:sp>
      <p:sp>
        <p:nvSpPr>
          <p:cNvPr id="5" name="Footer Placeholder 4"/>
          <p:cNvSpPr>
            <a:spLocks noGrp="1"/>
          </p:cNvSpPr>
          <p:nvPr>
            <p:ph type="ftr" sz="quarter" idx="11"/>
          </p:nvPr>
        </p:nvSpPr>
        <p:spPr/>
        <p:txBody>
          <a:bodyPr/>
          <a:lstStyle/>
          <a:p>
            <a:r>
              <a:rPr lang="en-US" smtClean="0"/>
              <a:t>Materi Pancasila By Tatik Rohmawati, S.IP.,M.Si</a:t>
            </a:r>
            <a:endParaRPr lang="en-US"/>
          </a:p>
        </p:txBody>
      </p:sp>
      <p:sp>
        <p:nvSpPr>
          <p:cNvPr id="6" name="Slide Number Placeholder 5"/>
          <p:cNvSpPr>
            <a:spLocks noGrp="1"/>
          </p:cNvSpPr>
          <p:nvPr>
            <p:ph type="sldNum" sz="quarter" idx="12"/>
          </p:nvPr>
        </p:nvSpPr>
        <p:spPr/>
        <p:txBody>
          <a:bodyPr/>
          <a:lstStyle/>
          <a:p>
            <a:fld id="{AAEAE4A8-A6E5-453E-B946-FB774B73F48C}" type="slidenum">
              <a:rPr lang="en-US" smtClean="0"/>
              <a:t>4</a:t>
            </a:fld>
            <a:endParaRPr lang="en-US"/>
          </a:p>
        </p:txBody>
      </p:sp>
    </p:spTree>
    <p:extLst>
      <p:ext uri="{BB962C8B-B14F-4D97-AF65-F5344CB8AC3E}">
        <p14:creationId xmlns:p14="http://schemas.microsoft.com/office/powerpoint/2010/main" val="3066078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533400"/>
            <a:ext cx="10210800" cy="1066800"/>
          </a:xfrm>
        </p:spPr>
        <p:txBody>
          <a:bodyPr>
            <a:normAutofit/>
          </a:bodyPr>
          <a:lstStyle/>
          <a:p>
            <a:pPr lvl="0"/>
            <a:r>
              <a:rPr lang="en-US" dirty="0" smtClean="0"/>
              <a:t>Pancasila </a:t>
            </a:r>
            <a:r>
              <a:rPr lang="en-US" dirty="0" err="1" smtClean="0"/>
              <a:t>sebagai</a:t>
            </a:r>
            <a:r>
              <a:rPr lang="en-US" dirty="0" smtClean="0"/>
              <a:t> Tri </a:t>
            </a:r>
            <a:r>
              <a:rPr lang="en-US" dirty="0" err="1" smtClean="0"/>
              <a:t>Prakara</a:t>
            </a:r>
            <a:endParaRPr lang="en-US" dirty="0"/>
          </a:p>
        </p:txBody>
      </p:sp>
      <p:sp>
        <p:nvSpPr>
          <p:cNvPr id="3" name="Content Placeholder 2"/>
          <p:cNvSpPr>
            <a:spLocks noGrp="1"/>
          </p:cNvSpPr>
          <p:nvPr>
            <p:ph idx="1"/>
          </p:nvPr>
        </p:nvSpPr>
        <p:spPr/>
        <p:txBody>
          <a:bodyPr/>
          <a:lstStyle/>
          <a:p>
            <a:r>
              <a:rPr lang="id-ID" dirty="0">
                <a:solidFill>
                  <a:schemeClr val="tx1"/>
                </a:solidFill>
              </a:rPr>
              <a:t>Pancasila yang terwujud dalam tiga asas tersebut atau tri prakara </a:t>
            </a:r>
            <a:r>
              <a:rPr lang="id-ID" dirty="0" smtClean="0">
                <a:solidFill>
                  <a:schemeClr val="tx1"/>
                </a:solidFill>
              </a:rPr>
              <a:t>yaitu</a:t>
            </a:r>
            <a:endParaRPr lang="en-US" dirty="0" smtClean="0">
              <a:solidFill>
                <a:schemeClr val="tx1"/>
              </a:solidFill>
            </a:endParaRPr>
          </a:p>
          <a:p>
            <a:pPr lvl="1"/>
            <a:r>
              <a:rPr lang="id-ID" dirty="0" smtClean="0">
                <a:solidFill>
                  <a:schemeClr val="tx1"/>
                </a:solidFill>
              </a:rPr>
              <a:t>asas </a:t>
            </a:r>
            <a:r>
              <a:rPr lang="id-ID" dirty="0">
                <a:solidFill>
                  <a:schemeClr val="tx1"/>
                </a:solidFill>
              </a:rPr>
              <a:t>pancasila kebudayaan, </a:t>
            </a:r>
            <a:endParaRPr lang="en-US" dirty="0" smtClean="0">
              <a:solidFill>
                <a:schemeClr val="tx1"/>
              </a:solidFill>
            </a:endParaRPr>
          </a:p>
          <a:p>
            <a:pPr lvl="1"/>
            <a:r>
              <a:rPr lang="id-ID" dirty="0" smtClean="0">
                <a:solidFill>
                  <a:schemeClr val="tx1"/>
                </a:solidFill>
              </a:rPr>
              <a:t>pancasila </a:t>
            </a:r>
            <a:r>
              <a:rPr lang="id-ID" dirty="0">
                <a:solidFill>
                  <a:schemeClr val="tx1"/>
                </a:solidFill>
              </a:rPr>
              <a:t>asas religius, </a:t>
            </a:r>
            <a:endParaRPr lang="en-US" dirty="0" smtClean="0">
              <a:solidFill>
                <a:schemeClr val="tx1"/>
              </a:solidFill>
            </a:endParaRPr>
          </a:p>
          <a:p>
            <a:pPr lvl="1"/>
            <a:r>
              <a:rPr lang="id-ID" dirty="0" smtClean="0">
                <a:solidFill>
                  <a:schemeClr val="tx1"/>
                </a:solidFill>
              </a:rPr>
              <a:t>serta </a:t>
            </a:r>
            <a:r>
              <a:rPr lang="id-ID" dirty="0">
                <a:solidFill>
                  <a:schemeClr val="tx1"/>
                </a:solidFill>
              </a:rPr>
              <a:t>pancasila sebagai asas </a:t>
            </a:r>
            <a:r>
              <a:rPr lang="id-ID" dirty="0" smtClean="0">
                <a:solidFill>
                  <a:schemeClr val="tx1"/>
                </a:solidFill>
              </a:rPr>
              <a:t>kenegaraan</a:t>
            </a:r>
            <a:endParaRPr lang="en-US" dirty="0">
              <a:solidFill>
                <a:schemeClr val="tx1"/>
              </a:solidFill>
            </a:endParaRPr>
          </a:p>
        </p:txBody>
      </p:sp>
      <p:sp>
        <p:nvSpPr>
          <p:cNvPr id="4" name="Date Placeholder 3"/>
          <p:cNvSpPr>
            <a:spLocks noGrp="1"/>
          </p:cNvSpPr>
          <p:nvPr>
            <p:ph type="dt" sz="half" idx="10"/>
          </p:nvPr>
        </p:nvSpPr>
        <p:spPr/>
        <p:txBody>
          <a:bodyPr/>
          <a:lstStyle/>
          <a:p>
            <a:fld id="{C9EF13EE-5C87-4FD7-9F89-41D6864A4D00}" type="datetime1">
              <a:rPr lang="en-US" smtClean="0"/>
              <a:t>10/19/2018</a:t>
            </a:fld>
            <a:endParaRPr lang="en-US"/>
          </a:p>
        </p:txBody>
      </p:sp>
      <p:sp>
        <p:nvSpPr>
          <p:cNvPr id="5" name="Footer Placeholder 4"/>
          <p:cNvSpPr>
            <a:spLocks noGrp="1"/>
          </p:cNvSpPr>
          <p:nvPr>
            <p:ph type="ftr" sz="quarter" idx="11"/>
          </p:nvPr>
        </p:nvSpPr>
        <p:spPr/>
        <p:txBody>
          <a:bodyPr/>
          <a:lstStyle/>
          <a:p>
            <a:r>
              <a:rPr lang="en-US" smtClean="0"/>
              <a:t>Materi Pancasila By Tatik Rohmawati, S.IP.,M.Si</a:t>
            </a:r>
            <a:endParaRPr lang="en-US"/>
          </a:p>
        </p:txBody>
      </p:sp>
      <p:sp>
        <p:nvSpPr>
          <p:cNvPr id="6" name="Slide Number Placeholder 5"/>
          <p:cNvSpPr>
            <a:spLocks noGrp="1"/>
          </p:cNvSpPr>
          <p:nvPr>
            <p:ph type="sldNum" sz="quarter" idx="12"/>
          </p:nvPr>
        </p:nvSpPr>
        <p:spPr/>
        <p:txBody>
          <a:bodyPr/>
          <a:lstStyle/>
          <a:p>
            <a:fld id="{AAEAE4A8-A6E5-453E-B946-FB774B73F48C}" type="slidenum">
              <a:rPr lang="en-US" smtClean="0"/>
              <a:t>5</a:t>
            </a:fld>
            <a:endParaRPr lang="en-US"/>
          </a:p>
        </p:txBody>
      </p:sp>
    </p:spTree>
    <p:extLst>
      <p:ext uri="{BB962C8B-B14F-4D97-AF65-F5344CB8AC3E}">
        <p14:creationId xmlns:p14="http://schemas.microsoft.com/office/powerpoint/2010/main" val="2261681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Asal</a:t>
            </a:r>
            <a:r>
              <a:rPr lang="en-US" dirty="0" smtClean="0"/>
              <a:t> </a:t>
            </a:r>
            <a:r>
              <a:rPr lang="en-US" dirty="0" err="1" smtClean="0"/>
              <a:t>Mula</a:t>
            </a:r>
            <a:r>
              <a:rPr lang="en-US" dirty="0" smtClean="0"/>
              <a:t> </a:t>
            </a:r>
            <a:r>
              <a:rPr lang="en-US" dirty="0" err="1" smtClean="0"/>
              <a:t>Langsung</a:t>
            </a:r>
            <a:endParaRPr lang="en-US" dirty="0"/>
          </a:p>
        </p:txBody>
      </p:sp>
      <p:sp>
        <p:nvSpPr>
          <p:cNvPr id="3" name="Content Placeholder 2"/>
          <p:cNvSpPr>
            <a:spLocks noGrp="1"/>
          </p:cNvSpPr>
          <p:nvPr>
            <p:ph idx="1"/>
          </p:nvPr>
        </p:nvSpPr>
        <p:spPr>
          <a:xfrm>
            <a:off x="1065212" y="1600200"/>
            <a:ext cx="8686801" cy="4191000"/>
          </a:xfrm>
        </p:spPr>
        <p:txBody>
          <a:bodyPr>
            <a:noAutofit/>
          </a:bodyPr>
          <a:lstStyle/>
          <a:p>
            <a:pPr lvl="0"/>
            <a:r>
              <a:rPr lang="id-ID" sz="1900" dirty="0">
                <a:solidFill>
                  <a:schemeClr val="tx1"/>
                </a:solidFill>
              </a:rPr>
              <a:t>Asal mula bahan (kausa </a:t>
            </a:r>
            <a:r>
              <a:rPr lang="id-ID" sz="1900" dirty="0" smtClean="0">
                <a:solidFill>
                  <a:schemeClr val="tx1"/>
                </a:solidFill>
              </a:rPr>
              <a:t>materialis)</a:t>
            </a:r>
            <a:r>
              <a:rPr lang="en-US" sz="1900" dirty="0">
                <a:solidFill>
                  <a:schemeClr val="tx1"/>
                </a:solidFill>
              </a:rPr>
              <a:t/>
            </a:r>
            <a:br>
              <a:rPr lang="en-US" sz="1900" dirty="0">
                <a:solidFill>
                  <a:schemeClr val="tx1"/>
                </a:solidFill>
              </a:rPr>
            </a:br>
            <a:r>
              <a:rPr lang="id-ID" sz="1900" dirty="0" smtClean="0">
                <a:solidFill>
                  <a:schemeClr val="tx1"/>
                </a:solidFill>
              </a:rPr>
              <a:t>Bangsa </a:t>
            </a:r>
            <a:r>
              <a:rPr lang="id-ID" sz="1900" dirty="0">
                <a:solidFill>
                  <a:schemeClr val="tx1"/>
                </a:solidFill>
              </a:rPr>
              <a:t>indonesia adalah sebagai asal dari nilai-nilai pancasila, sehingga pancasila itu pada hakikatnya nilai-nilai yang merupakan unsur-unsur pancasila di gali dari bangsa indonesia yang berupa nilai-nilai istiadat, kebudayaan serta nilai-nilai religius yang terdapat dalam kehidupan sehari-hari bangsa indonesia.</a:t>
            </a:r>
            <a:endParaRPr lang="en-US" sz="1900" dirty="0">
              <a:solidFill>
                <a:schemeClr val="tx1"/>
              </a:solidFill>
            </a:endParaRPr>
          </a:p>
          <a:p>
            <a:pPr lvl="0"/>
            <a:r>
              <a:rPr lang="id-ID" sz="1900" dirty="0">
                <a:solidFill>
                  <a:schemeClr val="tx1"/>
                </a:solidFill>
              </a:rPr>
              <a:t>Asal mula bentuk (kausa </a:t>
            </a:r>
            <a:r>
              <a:rPr lang="id-ID" sz="1900" dirty="0" smtClean="0">
                <a:solidFill>
                  <a:schemeClr val="tx1"/>
                </a:solidFill>
              </a:rPr>
              <a:t>formalis)</a:t>
            </a:r>
            <a:r>
              <a:rPr lang="en-US" sz="1900" dirty="0">
                <a:solidFill>
                  <a:schemeClr val="tx1"/>
                </a:solidFill>
              </a:rPr>
              <a:t/>
            </a:r>
            <a:br>
              <a:rPr lang="en-US" sz="1900" dirty="0">
                <a:solidFill>
                  <a:schemeClr val="tx1"/>
                </a:solidFill>
              </a:rPr>
            </a:br>
            <a:r>
              <a:rPr lang="id-ID" sz="1900" dirty="0" smtClean="0">
                <a:solidFill>
                  <a:schemeClr val="tx1"/>
                </a:solidFill>
              </a:rPr>
              <a:t>Hal </a:t>
            </a:r>
            <a:r>
              <a:rPr lang="id-ID" sz="1900" dirty="0">
                <a:solidFill>
                  <a:schemeClr val="tx1"/>
                </a:solidFill>
              </a:rPr>
              <a:t>ini di maksudkan bagaimana asal mula bentuk atau bagaimana bentuk pancasila itu di rumuskan sebagaimana termuat dalam pembukaan UUD 1945.</a:t>
            </a:r>
            <a:endParaRPr lang="en-US" sz="1900" dirty="0">
              <a:solidFill>
                <a:schemeClr val="tx1"/>
              </a:solidFill>
            </a:endParaRPr>
          </a:p>
          <a:p>
            <a:pPr lvl="0"/>
            <a:r>
              <a:rPr lang="id-ID" sz="1900" dirty="0">
                <a:solidFill>
                  <a:schemeClr val="tx1"/>
                </a:solidFill>
              </a:rPr>
              <a:t>Asal mula karya (kausa </a:t>
            </a:r>
            <a:r>
              <a:rPr lang="id-ID" sz="1900" dirty="0" smtClean="0">
                <a:solidFill>
                  <a:schemeClr val="tx1"/>
                </a:solidFill>
              </a:rPr>
              <a:t>efficien)</a:t>
            </a:r>
            <a:r>
              <a:rPr lang="en-US" sz="1900" dirty="0">
                <a:solidFill>
                  <a:schemeClr val="tx1"/>
                </a:solidFill>
              </a:rPr>
              <a:t/>
            </a:r>
            <a:br>
              <a:rPr lang="en-US" sz="1900" dirty="0">
                <a:solidFill>
                  <a:schemeClr val="tx1"/>
                </a:solidFill>
              </a:rPr>
            </a:br>
            <a:r>
              <a:rPr lang="id-ID" sz="1900" dirty="0" smtClean="0">
                <a:solidFill>
                  <a:schemeClr val="tx1"/>
                </a:solidFill>
              </a:rPr>
              <a:t>Kausa </a:t>
            </a:r>
            <a:r>
              <a:rPr lang="id-ID" sz="1900" dirty="0">
                <a:solidFill>
                  <a:schemeClr val="tx1"/>
                </a:solidFill>
              </a:rPr>
              <a:t>Efficien atau asal mula karya yaitu asal mula yang menjadikan pancasila dari calon dasar negara menjadi dasar negara yang sah</a:t>
            </a:r>
            <a:r>
              <a:rPr lang="id-ID" sz="1900" dirty="0" smtClean="0">
                <a:solidFill>
                  <a:schemeClr val="tx1"/>
                </a:solidFill>
              </a:rPr>
              <a:t>.</a:t>
            </a:r>
            <a:endParaRPr lang="en-US" sz="1900" dirty="0" smtClean="0">
              <a:solidFill>
                <a:schemeClr val="tx1"/>
              </a:solidFill>
            </a:endParaRPr>
          </a:p>
          <a:p>
            <a:pPr lvl="0"/>
            <a:r>
              <a:rPr lang="id-ID" sz="1900" dirty="0">
                <a:solidFill>
                  <a:schemeClr val="tx1"/>
                </a:solidFill>
              </a:rPr>
              <a:t>Asal mula tujuan (kausa </a:t>
            </a:r>
            <a:r>
              <a:rPr lang="id-ID" sz="1900" dirty="0" smtClean="0">
                <a:solidFill>
                  <a:schemeClr val="tx1"/>
                </a:solidFill>
              </a:rPr>
              <a:t>finalis)</a:t>
            </a:r>
            <a:r>
              <a:rPr lang="en-US" sz="1900" dirty="0">
                <a:solidFill>
                  <a:schemeClr val="tx1"/>
                </a:solidFill>
              </a:rPr>
              <a:t/>
            </a:r>
            <a:br>
              <a:rPr lang="en-US" sz="1900" dirty="0">
                <a:solidFill>
                  <a:schemeClr val="tx1"/>
                </a:solidFill>
              </a:rPr>
            </a:br>
            <a:r>
              <a:rPr lang="id-ID" sz="1900" dirty="0" smtClean="0">
                <a:solidFill>
                  <a:schemeClr val="tx1"/>
                </a:solidFill>
              </a:rPr>
              <a:t>Pancasila </a:t>
            </a:r>
            <a:r>
              <a:rPr lang="id-ID" sz="1900" dirty="0">
                <a:solidFill>
                  <a:schemeClr val="tx1"/>
                </a:solidFill>
              </a:rPr>
              <a:t>di rumuskan di bahas dalam sidang-sidang para pendiri negara, tujuannya adalah untuk di jadikan sebagai dasar negara.</a:t>
            </a:r>
            <a:endParaRPr lang="en-US" sz="1900" dirty="0">
              <a:solidFill>
                <a:schemeClr val="tx1"/>
              </a:solidFill>
            </a:endParaRPr>
          </a:p>
          <a:p>
            <a:pPr lvl="0"/>
            <a:endParaRPr lang="en-US" sz="1900" dirty="0" smtClean="0">
              <a:solidFill>
                <a:schemeClr val="tx1"/>
              </a:solidFill>
            </a:endParaRPr>
          </a:p>
          <a:p>
            <a:pPr lvl="0"/>
            <a:endParaRPr lang="en-US" sz="1900" dirty="0">
              <a:solidFill>
                <a:schemeClr val="tx1"/>
              </a:solidFill>
            </a:endParaRPr>
          </a:p>
          <a:p>
            <a:endParaRPr lang="en-US" sz="1900" dirty="0">
              <a:solidFill>
                <a:schemeClr val="tx1"/>
              </a:solidFill>
            </a:endParaRPr>
          </a:p>
        </p:txBody>
      </p:sp>
      <p:sp>
        <p:nvSpPr>
          <p:cNvPr id="4" name="Date Placeholder 3"/>
          <p:cNvSpPr>
            <a:spLocks noGrp="1"/>
          </p:cNvSpPr>
          <p:nvPr>
            <p:ph type="dt" sz="half" idx="10"/>
          </p:nvPr>
        </p:nvSpPr>
        <p:spPr/>
        <p:txBody>
          <a:bodyPr/>
          <a:lstStyle/>
          <a:p>
            <a:fld id="{A2C3BE48-04F6-4088-8F71-FB1280B2F5FC}" type="datetime1">
              <a:rPr lang="en-US" smtClean="0"/>
              <a:t>10/19/2018</a:t>
            </a:fld>
            <a:endParaRPr lang="en-US"/>
          </a:p>
        </p:txBody>
      </p:sp>
      <p:sp>
        <p:nvSpPr>
          <p:cNvPr id="5" name="Footer Placeholder 4"/>
          <p:cNvSpPr>
            <a:spLocks noGrp="1"/>
          </p:cNvSpPr>
          <p:nvPr>
            <p:ph type="ftr" sz="quarter" idx="11"/>
          </p:nvPr>
        </p:nvSpPr>
        <p:spPr/>
        <p:txBody>
          <a:bodyPr/>
          <a:lstStyle/>
          <a:p>
            <a:r>
              <a:rPr lang="en-US" smtClean="0"/>
              <a:t>Materi Pancasila By Tatik Rohmawati, S.IP.,M.Si</a:t>
            </a:r>
            <a:endParaRPr lang="en-US"/>
          </a:p>
        </p:txBody>
      </p:sp>
      <p:sp>
        <p:nvSpPr>
          <p:cNvPr id="6" name="Slide Number Placeholder 5"/>
          <p:cNvSpPr>
            <a:spLocks noGrp="1"/>
          </p:cNvSpPr>
          <p:nvPr>
            <p:ph type="sldNum" sz="quarter" idx="12"/>
          </p:nvPr>
        </p:nvSpPr>
        <p:spPr/>
        <p:txBody>
          <a:bodyPr/>
          <a:lstStyle/>
          <a:p>
            <a:fld id="{AAEAE4A8-A6E5-453E-B946-FB774B73F48C}" type="slidenum">
              <a:rPr lang="en-US" smtClean="0"/>
              <a:t>6</a:t>
            </a:fld>
            <a:endParaRPr lang="en-US"/>
          </a:p>
        </p:txBody>
      </p:sp>
    </p:spTree>
    <p:extLst>
      <p:ext uri="{BB962C8B-B14F-4D97-AF65-F5344CB8AC3E}">
        <p14:creationId xmlns:p14="http://schemas.microsoft.com/office/powerpoint/2010/main" val="3046505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Asal</a:t>
            </a:r>
            <a:r>
              <a:rPr lang="en-US" dirty="0" smtClean="0"/>
              <a:t> </a:t>
            </a:r>
            <a:r>
              <a:rPr lang="en-US" dirty="0" err="1" smtClean="0"/>
              <a:t>Mula</a:t>
            </a:r>
            <a:r>
              <a:rPr lang="en-US" dirty="0" smtClean="0"/>
              <a:t> </a:t>
            </a:r>
            <a:r>
              <a:rPr lang="en-US" dirty="0" err="1" smtClean="0"/>
              <a:t>Tidak</a:t>
            </a:r>
            <a:r>
              <a:rPr lang="en-US" dirty="0" smtClean="0"/>
              <a:t> </a:t>
            </a:r>
            <a:r>
              <a:rPr lang="en-US" dirty="0" err="1" smtClean="0"/>
              <a:t>Langsung</a:t>
            </a:r>
            <a:endParaRPr lang="en-US" dirty="0"/>
          </a:p>
        </p:txBody>
      </p:sp>
      <p:sp>
        <p:nvSpPr>
          <p:cNvPr id="3" name="Content Placeholder 2"/>
          <p:cNvSpPr>
            <a:spLocks noGrp="1"/>
          </p:cNvSpPr>
          <p:nvPr>
            <p:ph idx="1"/>
          </p:nvPr>
        </p:nvSpPr>
        <p:spPr/>
        <p:txBody>
          <a:bodyPr/>
          <a:lstStyle/>
          <a:p>
            <a:pPr lvl="0" algn="just"/>
            <a:r>
              <a:rPr lang="id-ID" dirty="0">
                <a:solidFill>
                  <a:schemeClr val="tx1"/>
                </a:solidFill>
              </a:rPr>
              <a:t>Unsur-unsur pancasila terseebut sebelum secarra lansung dirumuskan menjadi dasar filsafat negara, nilai-nilainya yaitu nilai ketuhanan, nilai </a:t>
            </a:r>
            <a:r>
              <a:rPr lang="id-ID" dirty="0" smtClean="0">
                <a:solidFill>
                  <a:schemeClr val="tx1"/>
                </a:solidFill>
              </a:rPr>
              <a:t>kem</a:t>
            </a:r>
            <a:r>
              <a:rPr lang="en-US" dirty="0" smtClean="0">
                <a:solidFill>
                  <a:schemeClr val="tx1"/>
                </a:solidFill>
              </a:rPr>
              <a:t>a</a:t>
            </a:r>
            <a:r>
              <a:rPr lang="id-ID" dirty="0" smtClean="0">
                <a:solidFill>
                  <a:schemeClr val="tx1"/>
                </a:solidFill>
              </a:rPr>
              <a:t>nusiaan</a:t>
            </a:r>
            <a:r>
              <a:rPr lang="id-ID" dirty="0">
                <a:solidFill>
                  <a:schemeClr val="tx1"/>
                </a:solidFill>
              </a:rPr>
              <a:t>, nilai persatuan, nilai kerakyatan dan nilai keadilan telah ada dan tercermin dalam kehidupan sehari-hari bangsa indonesia sebelum membentuk negara</a:t>
            </a:r>
            <a:r>
              <a:rPr lang="id-ID" dirty="0" smtClean="0">
                <a:solidFill>
                  <a:schemeClr val="tx1"/>
                </a:solidFill>
              </a:rPr>
              <a:t>.</a:t>
            </a:r>
            <a:endParaRPr lang="en-US" dirty="0" smtClean="0">
              <a:solidFill>
                <a:schemeClr val="tx1"/>
              </a:solidFill>
            </a:endParaRPr>
          </a:p>
          <a:p>
            <a:pPr lvl="0" algn="just"/>
            <a:r>
              <a:rPr lang="id-ID" dirty="0">
                <a:solidFill>
                  <a:schemeClr val="tx1"/>
                </a:solidFill>
              </a:rPr>
              <a:t>Nilai-nilai tersebut terkandung dalam pandangan hidup masyarakat indonesia sebelum membentuk negara, yang berupa nilai-nilai adat istiadat, </a:t>
            </a:r>
            <a:r>
              <a:rPr lang="id-ID" dirty="0" smtClean="0">
                <a:solidFill>
                  <a:schemeClr val="tx1"/>
                </a:solidFill>
              </a:rPr>
              <a:t>ni</a:t>
            </a:r>
            <a:r>
              <a:rPr lang="en-US" dirty="0" err="1" smtClean="0">
                <a:solidFill>
                  <a:schemeClr val="tx1"/>
                </a:solidFill>
              </a:rPr>
              <a:t>lai</a:t>
            </a:r>
            <a:r>
              <a:rPr lang="id-ID" dirty="0" smtClean="0">
                <a:solidFill>
                  <a:schemeClr val="tx1"/>
                </a:solidFill>
              </a:rPr>
              <a:t> </a:t>
            </a:r>
            <a:r>
              <a:rPr lang="id-ID" dirty="0">
                <a:solidFill>
                  <a:schemeClr val="tx1"/>
                </a:solidFill>
              </a:rPr>
              <a:t>kebudayaan serta nilai-nilai religius. </a:t>
            </a:r>
            <a:endParaRPr lang="en-US" dirty="0" smtClean="0">
              <a:solidFill>
                <a:schemeClr val="tx1"/>
              </a:solidFill>
            </a:endParaRPr>
          </a:p>
          <a:p>
            <a:pPr lvl="0" algn="just"/>
            <a:endParaRPr lang="en-US" dirty="0">
              <a:solidFill>
                <a:schemeClr val="tx1"/>
              </a:solidFill>
            </a:endParaRPr>
          </a:p>
          <a:p>
            <a:endParaRPr lang="en-US" dirty="0"/>
          </a:p>
        </p:txBody>
      </p:sp>
      <p:sp>
        <p:nvSpPr>
          <p:cNvPr id="4" name="Date Placeholder 3"/>
          <p:cNvSpPr>
            <a:spLocks noGrp="1"/>
          </p:cNvSpPr>
          <p:nvPr>
            <p:ph type="dt" sz="half" idx="10"/>
          </p:nvPr>
        </p:nvSpPr>
        <p:spPr/>
        <p:txBody>
          <a:bodyPr/>
          <a:lstStyle/>
          <a:p>
            <a:fld id="{5CE7BD8A-53DE-46CA-B242-AE1E514C9D66}" type="datetime1">
              <a:rPr lang="en-US" smtClean="0"/>
              <a:t>10/19/2018</a:t>
            </a:fld>
            <a:endParaRPr lang="en-US"/>
          </a:p>
        </p:txBody>
      </p:sp>
      <p:sp>
        <p:nvSpPr>
          <p:cNvPr id="5" name="Footer Placeholder 4"/>
          <p:cNvSpPr>
            <a:spLocks noGrp="1"/>
          </p:cNvSpPr>
          <p:nvPr>
            <p:ph type="ftr" sz="quarter" idx="11"/>
          </p:nvPr>
        </p:nvSpPr>
        <p:spPr/>
        <p:txBody>
          <a:bodyPr/>
          <a:lstStyle/>
          <a:p>
            <a:r>
              <a:rPr lang="en-US" smtClean="0"/>
              <a:t>Materi Pancasila By Tatik Rohmawati, S.IP.,M.Si</a:t>
            </a:r>
            <a:endParaRPr lang="en-US"/>
          </a:p>
        </p:txBody>
      </p:sp>
      <p:sp>
        <p:nvSpPr>
          <p:cNvPr id="6" name="Slide Number Placeholder 5"/>
          <p:cNvSpPr>
            <a:spLocks noGrp="1"/>
          </p:cNvSpPr>
          <p:nvPr>
            <p:ph type="sldNum" sz="quarter" idx="12"/>
          </p:nvPr>
        </p:nvSpPr>
        <p:spPr/>
        <p:txBody>
          <a:bodyPr/>
          <a:lstStyle/>
          <a:p>
            <a:fld id="{AAEAE4A8-A6E5-453E-B946-FB774B73F48C}" type="slidenum">
              <a:rPr lang="en-US" smtClean="0"/>
              <a:t>7</a:t>
            </a:fld>
            <a:endParaRPr lang="en-US"/>
          </a:p>
        </p:txBody>
      </p:sp>
    </p:spTree>
    <p:extLst>
      <p:ext uri="{BB962C8B-B14F-4D97-AF65-F5344CB8AC3E}">
        <p14:creationId xmlns:p14="http://schemas.microsoft.com/office/powerpoint/2010/main" val="952581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Pancasila </a:t>
            </a:r>
            <a:r>
              <a:rPr lang="en-US" dirty="0" err="1" smtClean="0"/>
              <a:t>Sebagai</a:t>
            </a:r>
            <a:r>
              <a:rPr lang="en-US" dirty="0" smtClean="0"/>
              <a:t> </a:t>
            </a:r>
            <a:r>
              <a:rPr lang="en-US" dirty="0" err="1" smtClean="0"/>
              <a:t>Ideologi</a:t>
            </a:r>
            <a:r>
              <a:rPr lang="en-US" dirty="0" smtClean="0"/>
              <a:t> </a:t>
            </a:r>
            <a:r>
              <a:rPr lang="en-US" dirty="0" err="1" smtClean="0"/>
              <a:t>Bangsa</a:t>
            </a:r>
            <a:endParaRPr lang="en-US" dirty="0"/>
          </a:p>
        </p:txBody>
      </p:sp>
      <p:sp>
        <p:nvSpPr>
          <p:cNvPr id="3" name="Content Placeholder 2"/>
          <p:cNvSpPr>
            <a:spLocks noGrp="1"/>
          </p:cNvSpPr>
          <p:nvPr>
            <p:ph idx="1"/>
          </p:nvPr>
        </p:nvSpPr>
        <p:spPr/>
        <p:txBody>
          <a:bodyPr>
            <a:normAutofit fontScale="77500" lnSpcReduction="20000"/>
          </a:bodyPr>
          <a:lstStyle/>
          <a:p>
            <a:pPr lvl="0"/>
            <a:r>
              <a:rPr lang="id-ID" dirty="0">
                <a:solidFill>
                  <a:schemeClr val="tx1"/>
                </a:solidFill>
              </a:rPr>
              <a:t>Pengertian </a:t>
            </a:r>
            <a:r>
              <a:rPr lang="id-ID" dirty="0" smtClean="0">
                <a:solidFill>
                  <a:schemeClr val="tx1"/>
                </a:solidFill>
              </a:rPr>
              <a:t>Ideologi</a:t>
            </a:r>
            <a:endParaRPr lang="en-US" dirty="0" smtClean="0">
              <a:solidFill>
                <a:schemeClr val="tx1"/>
              </a:solidFill>
            </a:endParaRPr>
          </a:p>
          <a:p>
            <a:pPr lvl="1"/>
            <a:r>
              <a:rPr lang="id-ID" sz="2100" dirty="0">
                <a:solidFill>
                  <a:schemeClr val="tx1"/>
                </a:solidFill>
              </a:rPr>
              <a:t>Istilah ideologi berasal dari kata “idea” yang berarti gagasan, konsep, pengertian dasar, cita-cita dan “ logos” berarti ilmu</a:t>
            </a:r>
            <a:r>
              <a:rPr lang="id-ID" sz="2100" dirty="0" smtClean="0">
                <a:solidFill>
                  <a:schemeClr val="tx1"/>
                </a:solidFill>
              </a:rPr>
              <a:t>.</a:t>
            </a:r>
            <a:endParaRPr lang="en-US" sz="2100" dirty="0" smtClean="0">
              <a:solidFill>
                <a:schemeClr val="tx1"/>
              </a:solidFill>
            </a:endParaRPr>
          </a:p>
          <a:p>
            <a:pPr lvl="0"/>
            <a:r>
              <a:rPr lang="id-ID" dirty="0">
                <a:solidFill>
                  <a:schemeClr val="tx1"/>
                </a:solidFill>
              </a:rPr>
              <a:t>Kamus Bahasa Indonesia </a:t>
            </a:r>
            <a:endParaRPr lang="en-US" sz="1800" dirty="0">
              <a:solidFill>
                <a:schemeClr val="tx1"/>
              </a:solidFill>
            </a:endParaRPr>
          </a:p>
          <a:p>
            <a:pPr lvl="1"/>
            <a:r>
              <a:rPr lang="id-ID" sz="2100" dirty="0">
                <a:solidFill>
                  <a:schemeClr val="tx1"/>
                </a:solidFill>
              </a:rPr>
              <a:t>Ideologi adalah kumpulan konsep bersistem yang dijadikan asas pendapat (kejadian) yang memberikan arah dan tujuan untuk kelangsungan hidup. Atau cara berfikir seseorang atau suatu </a:t>
            </a:r>
            <a:r>
              <a:rPr lang="id-ID" sz="2100" dirty="0" smtClean="0">
                <a:solidFill>
                  <a:schemeClr val="tx1"/>
                </a:solidFill>
              </a:rPr>
              <a:t>gagasan.</a:t>
            </a:r>
            <a:endParaRPr lang="en-US" sz="2100" dirty="0">
              <a:solidFill>
                <a:schemeClr val="tx1"/>
              </a:solidFill>
            </a:endParaRPr>
          </a:p>
          <a:p>
            <a:r>
              <a:rPr lang="id-ID" dirty="0" smtClean="0">
                <a:solidFill>
                  <a:schemeClr val="tx1"/>
                </a:solidFill>
              </a:rPr>
              <a:t>Menurut Ka</a:t>
            </a:r>
            <a:r>
              <a:rPr lang="en-US" dirty="0" err="1" smtClean="0">
                <a:solidFill>
                  <a:schemeClr val="tx1"/>
                </a:solidFill>
              </a:rPr>
              <a:t>rl</a:t>
            </a:r>
            <a:r>
              <a:rPr lang="id-ID" dirty="0" smtClean="0">
                <a:solidFill>
                  <a:schemeClr val="tx1"/>
                </a:solidFill>
              </a:rPr>
              <a:t> </a:t>
            </a:r>
            <a:r>
              <a:rPr lang="id-ID" dirty="0">
                <a:solidFill>
                  <a:schemeClr val="tx1"/>
                </a:solidFill>
              </a:rPr>
              <a:t>Marx </a:t>
            </a:r>
            <a:endParaRPr lang="en-US" dirty="0">
              <a:solidFill>
                <a:schemeClr val="tx1"/>
              </a:solidFill>
            </a:endParaRPr>
          </a:p>
          <a:p>
            <a:pPr lvl="1"/>
            <a:r>
              <a:rPr lang="id-ID" sz="2000" dirty="0" smtClean="0">
                <a:solidFill>
                  <a:schemeClr val="tx1"/>
                </a:solidFill>
              </a:rPr>
              <a:t>ideologi </a:t>
            </a:r>
            <a:r>
              <a:rPr lang="id-ID" sz="2000" dirty="0">
                <a:solidFill>
                  <a:schemeClr val="tx1"/>
                </a:solidFill>
              </a:rPr>
              <a:t>sebagai pandangan hidup yang dikembangkan berdasarkan kepentingan golongan atau kelas sosial tertentu dalam bidang politik atau sosial ekonomi atau dengan kata lain Ideologi bersumber pada suatu </a:t>
            </a:r>
            <a:r>
              <a:rPr lang="id-ID" sz="2000" dirty="0" smtClean="0">
                <a:solidFill>
                  <a:schemeClr val="tx1"/>
                </a:solidFill>
              </a:rPr>
              <a:t>filsafat</a:t>
            </a:r>
            <a:endParaRPr lang="en-US" sz="2000" dirty="0">
              <a:solidFill>
                <a:schemeClr val="tx1"/>
              </a:solidFill>
            </a:endParaRPr>
          </a:p>
          <a:p>
            <a:r>
              <a:rPr lang="id-ID" dirty="0" smtClean="0">
                <a:solidFill>
                  <a:schemeClr val="tx1"/>
                </a:solidFill>
              </a:rPr>
              <a:t>Pengertian </a:t>
            </a:r>
            <a:r>
              <a:rPr lang="id-ID" dirty="0">
                <a:solidFill>
                  <a:schemeClr val="tx1"/>
                </a:solidFill>
              </a:rPr>
              <a:t>ideologi secara </a:t>
            </a:r>
            <a:r>
              <a:rPr lang="id-ID" dirty="0" smtClean="0">
                <a:solidFill>
                  <a:schemeClr val="tx1"/>
                </a:solidFill>
              </a:rPr>
              <a:t>umum</a:t>
            </a:r>
            <a:endParaRPr lang="en-US" dirty="0" smtClean="0">
              <a:solidFill>
                <a:schemeClr val="tx1"/>
              </a:solidFill>
            </a:endParaRPr>
          </a:p>
          <a:p>
            <a:pPr lvl="1"/>
            <a:r>
              <a:rPr lang="id-ID" sz="2000" dirty="0" smtClean="0">
                <a:solidFill>
                  <a:schemeClr val="tx1"/>
                </a:solidFill>
              </a:rPr>
              <a:t>kumpulan </a:t>
            </a:r>
            <a:r>
              <a:rPr lang="id-ID" sz="2000" dirty="0">
                <a:solidFill>
                  <a:schemeClr val="tx1"/>
                </a:solidFill>
              </a:rPr>
              <a:t>gagasan, idea, keyakinan, kepercayaan, yang menyeluruh dan sistematis, yang menyangkut bidang politik (termasuk pertahanan dan keamanan), bidang sosial, bidang kebudayaan, dan bidang keagamaan</a:t>
            </a:r>
            <a:r>
              <a:rPr lang="id-ID" sz="2000" b="1" dirty="0"/>
              <a:t/>
            </a:r>
            <a:br>
              <a:rPr lang="id-ID" sz="2000" b="1" dirty="0"/>
            </a:br>
            <a:endParaRPr lang="en-US" sz="2000" b="1" dirty="0"/>
          </a:p>
          <a:p>
            <a:pPr lvl="1"/>
            <a:endParaRPr lang="en-US" sz="2000" dirty="0">
              <a:solidFill>
                <a:schemeClr val="tx1"/>
              </a:solidFill>
            </a:endParaRPr>
          </a:p>
          <a:p>
            <a:pPr lvl="1"/>
            <a:endParaRPr lang="en-US" dirty="0" smtClean="0">
              <a:solidFill>
                <a:schemeClr val="tx1"/>
              </a:solidFill>
            </a:endParaRPr>
          </a:p>
          <a:p>
            <a:endParaRPr lang="en-US" dirty="0">
              <a:solidFill>
                <a:schemeClr val="tx1"/>
              </a:solidFill>
            </a:endParaRPr>
          </a:p>
          <a:p>
            <a:pPr lvl="0"/>
            <a:endParaRPr lang="en-US" b="1" dirty="0">
              <a:solidFill>
                <a:schemeClr val="tx1"/>
              </a:solidFill>
            </a:endParaRPr>
          </a:p>
          <a:p>
            <a:endParaRPr lang="en-US" dirty="0">
              <a:solidFill>
                <a:schemeClr val="tx1"/>
              </a:solidFill>
            </a:endParaRPr>
          </a:p>
        </p:txBody>
      </p:sp>
      <p:sp>
        <p:nvSpPr>
          <p:cNvPr id="4" name="Date Placeholder 3"/>
          <p:cNvSpPr>
            <a:spLocks noGrp="1"/>
          </p:cNvSpPr>
          <p:nvPr>
            <p:ph type="dt" sz="half" idx="10"/>
          </p:nvPr>
        </p:nvSpPr>
        <p:spPr/>
        <p:txBody>
          <a:bodyPr/>
          <a:lstStyle/>
          <a:p>
            <a:fld id="{3C98AFFE-6D37-4E15-AE5A-1A01CF35C93B}" type="datetime1">
              <a:rPr lang="en-US" smtClean="0"/>
              <a:t>10/19/2018</a:t>
            </a:fld>
            <a:endParaRPr lang="en-US"/>
          </a:p>
        </p:txBody>
      </p:sp>
      <p:sp>
        <p:nvSpPr>
          <p:cNvPr id="5" name="Footer Placeholder 4"/>
          <p:cNvSpPr>
            <a:spLocks noGrp="1"/>
          </p:cNvSpPr>
          <p:nvPr>
            <p:ph type="ftr" sz="quarter" idx="11"/>
          </p:nvPr>
        </p:nvSpPr>
        <p:spPr/>
        <p:txBody>
          <a:bodyPr/>
          <a:lstStyle/>
          <a:p>
            <a:r>
              <a:rPr lang="en-US" smtClean="0"/>
              <a:t>Materi Pancasila By Tatik Rohmawati, S.IP.,M.Si</a:t>
            </a:r>
            <a:endParaRPr lang="en-US"/>
          </a:p>
        </p:txBody>
      </p:sp>
      <p:sp>
        <p:nvSpPr>
          <p:cNvPr id="6" name="Slide Number Placeholder 5"/>
          <p:cNvSpPr>
            <a:spLocks noGrp="1"/>
          </p:cNvSpPr>
          <p:nvPr>
            <p:ph type="sldNum" sz="quarter" idx="12"/>
          </p:nvPr>
        </p:nvSpPr>
        <p:spPr/>
        <p:txBody>
          <a:bodyPr/>
          <a:lstStyle/>
          <a:p>
            <a:fld id="{AAEAE4A8-A6E5-453E-B946-FB774B73F48C}" type="slidenum">
              <a:rPr lang="en-US" smtClean="0"/>
              <a:t>8</a:t>
            </a:fld>
            <a:endParaRPr lang="en-US"/>
          </a:p>
        </p:txBody>
      </p:sp>
    </p:spTree>
    <p:extLst>
      <p:ext uri="{BB962C8B-B14F-4D97-AF65-F5344CB8AC3E}">
        <p14:creationId xmlns:p14="http://schemas.microsoft.com/office/powerpoint/2010/main" val="1172925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Ideologi</a:t>
            </a:r>
            <a:r>
              <a:rPr lang="en-US" dirty="0"/>
              <a:t> Terbuka </a:t>
            </a:r>
            <a:r>
              <a:rPr lang="en-US" dirty="0" err="1"/>
              <a:t>dan</a:t>
            </a:r>
            <a:r>
              <a:rPr lang="en-US" dirty="0"/>
              <a:t> </a:t>
            </a:r>
            <a:r>
              <a:rPr lang="en-US" dirty="0" err="1"/>
              <a:t>Ideologi</a:t>
            </a:r>
            <a:r>
              <a:rPr lang="en-US" dirty="0"/>
              <a:t> </a:t>
            </a:r>
            <a:r>
              <a:rPr lang="en-US" dirty="0" err="1"/>
              <a:t>Tertutup</a:t>
            </a:r>
            <a:endParaRPr lang="en-US" dirty="0"/>
          </a:p>
        </p:txBody>
      </p:sp>
      <p:sp>
        <p:nvSpPr>
          <p:cNvPr id="3" name="Content Placeholder 2"/>
          <p:cNvSpPr>
            <a:spLocks noGrp="1"/>
          </p:cNvSpPr>
          <p:nvPr>
            <p:ph idx="1"/>
          </p:nvPr>
        </p:nvSpPr>
        <p:spPr/>
        <p:txBody>
          <a:bodyPr>
            <a:normAutofit/>
          </a:bodyPr>
          <a:lstStyle/>
          <a:p>
            <a:pPr marL="0" indent="0" algn="just">
              <a:buNone/>
            </a:pPr>
            <a:r>
              <a:rPr lang="en-US" dirty="0" err="1"/>
              <a:t>Ideologi</a:t>
            </a:r>
            <a:r>
              <a:rPr lang="en-US" dirty="0"/>
              <a:t> </a:t>
            </a:r>
            <a:r>
              <a:rPr lang="en-US" dirty="0" err="1"/>
              <a:t>sebagai</a:t>
            </a:r>
            <a:r>
              <a:rPr lang="en-US" dirty="0"/>
              <a:t> </a:t>
            </a:r>
            <a:r>
              <a:rPr lang="en-US" dirty="0" err="1"/>
              <a:t>suatu</a:t>
            </a:r>
            <a:r>
              <a:rPr lang="en-US" dirty="0"/>
              <a:t> </a:t>
            </a:r>
            <a:r>
              <a:rPr lang="en-US" dirty="0" err="1"/>
              <a:t>sistem</a:t>
            </a:r>
            <a:r>
              <a:rPr lang="en-US" dirty="0"/>
              <a:t> </a:t>
            </a:r>
            <a:r>
              <a:rPr lang="en-US" dirty="0" err="1"/>
              <a:t>pemikiran</a:t>
            </a:r>
            <a:r>
              <a:rPr lang="en-US" dirty="0"/>
              <a:t> (system of thought).</a:t>
            </a:r>
            <a:endParaRPr lang="id-ID" dirty="0"/>
          </a:p>
          <a:p>
            <a:pPr marL="0" indent="0" algn="just">
              <a:buNone/>
            </a:pPr>
            <a:endParaRPr lang="en-US" dirty="0"/>
          </a:p>
          <a:p>
            <a:pPr marL="0" indent="0" algn="just">
              <a:buNone/>
            </a:pPr>
            <a:r>
              <a:rPr lang="en-US" dirty="0" err="1"/>
              <a:t>Ideologi</a:t>
            </a:r>
            <a:r>
              <a:rPr lang="en-US" dirty="0"/>
              <a:t> </a:t>
            </a:r>
            <a:r>
              <a:rPr lang="en-US" dirty="0" err="1"/>
              <a:t>terbuka</a:t>
            </a:r>
            <a:r>
              <a:rPr lang="en-US" dirty="0"/>
              <a:t> </a:t>
            </a:r>
            <a:r>
              <a:rPr lang="en-US" dirty="0" err="1"/>
              <a:t>merupakan</a:t>
            </a:r>
            <a:r>
              <a:rPr lang="en-US" dirty="0"/>
              <a:t> </a:t>
            </a:r>
            <a:r>
              <a:rPr lang="en-US" dirty="0" err="1"/>
              <a:t>suatu</a:t>
            </a:r>
            <a:r>
              <a:rPr lang="en-US" dirty="0"/>
              <a:t> </a:t>
            </a:r>
            <a:r>
              <a:rPr lang="en-US" dirty="0" err="1"/>
              <a:t>sistem</a:t>
            </a:r>
            <a:r>
              <a:rPr lang="en-US" dirty="0"/>
              <a:t> </a:t>
            </a:r>
            <a:r>
              <a:rPr lang="en-US" dirty="0" err="1"/>
              <a:t>pemikiran</a:t>
            </a:r>
            <a:r>
              <a:rPr lang="en-US" dirty="0"/>
              <a:t> </a:t>
            </a:r>
            <a:r>
              <a:rPr lang="en-US" dirty="0" err="1"/>
              <a:t>terbuka</a:t>
            </a:r>
            <a:r>
              <a:rPr lang="en-US" dirty="0"/>
              <a:t>. </a:t>
            </a:r>
            <a:r>
              <a:rPr lang="en-US" dirty="0" err="1"/>
              <a:t>Sedangkan</a:t>
            </a:r>
            <a:r>
              <a:rPr lang="en-US" dirty="0"/>
              <a:t> </a:t>
            </a:r>
            <a:r>
              <a:rPr lang="en-US" dirty="0" err="1"/>
              <a:t>ideologi</a:t>
            </a:r>
            <a:r>
              <a:rPr lang="en-US" dirty="0"/>
              <a:t> </a:t>
            </a:r>
            <a:r>
              <a:rPr lang="en-US" dirty="0" err="1"/>
              <a:t>tertutup</a:t>
            </a:r>
            <a:r>
              <a:rPr lang="en-US" dirty="0"/>
              <a:t> </a:t>
            </a:r>
            <a:r>
              <a:rPr lang="en-US" dirty="0" err="1"/>
              <a:t>itu</a:t>
            </a:r>
            <a:r>
              <a:rPr lang="en-US" dirty="0"/>
              <a:t> </a:t>
            </a:r>
            <a:r>
              <a:rPr lang="en-US" dirty="0" err="1"/>
              <a:t>merupakan</a:t>
            </a:r>
            <a:r>
              <a:rPr lang="en-US" dirty="0"/>
              <a:t> </a:t>
            </a:r>
            <a:r>
              <a:rPr lang="en-US" dirty="0" err="1"/>
              <a:t>suatu</a:t>
            </a:r>
            <a:r>
              <a:rPr lang="en-US" dirty="0"/>
              <a:t> </a:t>
            </a:r>
            <a:r>
              <a:rPr lang="en-US" dirty="0" err="1"/>
              <a:t>sistem</a:t>
            </a:r>
            <a:r>
              <a:rPr lang="en-US" dirty="0"/>
              <a:t> </a:t>
            </a:r>
            <a:r>
              <a:rPr lang="en-US" dirty="0" err="1"/>
              <a:t>pemikiran</a:t>
            </a:r>
            <a:r>
              <a:rPr lang="en-US" dirty="0"/>
              <a:t> </a:t>
            </a:r>
            <a:r>
              <a:rPr lang="en-US" dirty="0" err="1"/>
              <a:t>tertutup</a:t>
            </a:r>
            <a:r>
              <a:rPr lang="en-US" dirty="0"/>
              <a:t>.</a:t>
            </a:r>
          </a:p>
        </p:txBody>
      </p:sp>
      <p:sp>
        <p:nvSpPr>
          <p:cNvPr id="4" name="Date Placeholder 3"/>
          <p:cNvSpPr>
            <a:spLocks noGrp="1"/>
          </p:cNvSpPr>
          <p:nvPr>
            <p:ph type="dt" sz="half" idx="10"/>
          </p:nvPr>
        </p:nvSpPr>
        <p:spPr/>
        <p:txBody>
          <a:bodyPr/>
          <a:lstStyle/>
          <a:p>
            <a:fld id="{3C98AFFE-6D37-4E15-AE5A-1A01CF35C93B}" type="datetime1">
              <a:rPr lang="en-US" smtClean="0"/>
              <a:t>10/19/2018</a:t>
            </a:fld>
            <a:endParaRPr lang="en-US"/>
          </a:p>
        </p:txBody>
      </p:sp>
      <p:sp>
        <p:nvSpPr>
          <p:cNvPr id="5" name="Footer Placeholder 4"/>
          <p:cNvSpPr>
            <a:spLocks noGrp="1"/>
          </p:cNvSpPr>
          <p:nvPr>
            <p:ph type="ftr" sz="quarter" idx="11"/>
          </p:nvPr>
        </p:nvSpPr>
        <p:spPr/>
        <p:txBody>
          <a:bodyPr/>
          <a:lstStyle/>
          <a:p>
            <a:r>
              <a:rPr lang="en-US" smtClean="0"/>
              <a:t>Materi Pancasila By Tatik Rohmawati, S.IP.,M.Si</a:t>
            </a:r>
            <a:endParaRPr lang="en-US"/>
          </a:p>
        </p:txBody>
      </p:sp>
      <p:sp>
        <p:nvSpPr>
          <p:cNvPr id="6" name="Slide Number Placeholder 5"/>
          <p:cNvSpPr>
            <a:spLocks noGrp="1"/>
          </p:cNvSpPr>
          <p:nvPr>
            <p:ph type="sldNum" sz="quarter" idx="12"/>
          </p:nvPr>
        </p:nvSpPr>
        <p:spPr/>
        <p:txBody>
          <a:bodyPr/>
          <a:lstStyle/>
          <a:p>
            <a:fld id="{AAEAE4A8-A6E5-453E-B946-FB774B73F48C}" type="slidenum">
              <a:rPr lang="en-US" smtClean="0"/>
              <a:t>9</a:t>
            </a:fld>
            <a:endParaRPr lang="en-US"/>
          </a:p>
        </p:txBody>
      </p:sp>
    </p:spTree>
    <p:extLst>
      <p:ext uri="{BB962C8B-B14F-4D97-AF65-F5344CB8AC3E}">
        <p14:creationId xmlns:p14="http://schemas.microsoft.com/office/powerpoint/2010/main" val="35000523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usiness Contrast 16x9">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2D0870B-5333-4B89-B14A-85A8EA464D2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contrast presentation (widescreen)</Template>
  <TotalTime>0</TotalTime>
  <Words>989</Words>
  <Application>Microsoft Office PowerPoint</Application>
  <PresentationFormat>Custom</PresentationFormat>
  <Paragraphs>133</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Franklin Gothic Medium</vt:lpstr>
      <vt:lpstr>Business Contrast 16x9</vt:lpstr>
      <vt:lpstr>PANCASILA SEBAGAI IDEOLOGI BANGSA</vt:lpstr>
      <vt:lpstr>Pendahuluan</vt:lpstr>
      <vt:lpstr>Asal Mula Pancasila</vt:lpstr>
      <vt:lpstr>Asal Mula Pancasila (2)</vt:lpstr>
      <vt:lpstr>Pancasila sebagai Tri Prakara</vt:lpstr>
      <vt:lpstr>Asal Mula Langsung</vt:lpstr>
      <vt:lpstr>Asal Mula Tidak Langsung</vt:lpstr>
      <vt:lpstr>Pancasila Sebagai Ideologi Bangsa</vt:lpstr>
      <vt:lpstr>Ideologi Terbuka dan Ideologi Tertutup</vt:lpstr>
      <vt:lpstr>Ideologi Tertutup</vt:lpstr>
      <vt:lpstr>Ideologi Terbuka</vt:lpstr>
      <vt:lpstr>Nilai-Nilai Yang Terkandung Dalam Pancasila Sebagai Ideologi Bangsa dan Negara Indonesia</vt:lpstr>
      <vt:lpstr>Perbandingan Ideologi</vt:lpstr>
      <vt:lpstr>Ideologi Kapitalisme</vt:lpstr>
      <vt:lpstr>Ideologi Sosialisme dan Komunisme</vt:lpstr>
      <vt:lpstr>Kesimpulan</vt:lpstr>
      <vt:lpstr>ALHAMDULILLAH…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2016-11-23T14:11:29Z</dcterms:created>
  <dcterms:modified xsi:type="dcterms:W3CDTF">2018-10-19T10:27:33Z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TC028952669991</vt:lpwstr>
  </property>
</Properties>
</file>