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2"/>
  </p:notesMasterIdLst>
  <p:sldIdLst>
    <p:sldId id="25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74" r:id="rId18"/>
    <p:sldId id="269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13E85-7F2C-4328-9375-E650CB0D951A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8319B-489D-4D36-A42A-2DAE8372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7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2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A5B592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8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5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A5B592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26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11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8362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96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7015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26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8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7965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1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96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49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021787"/>
            <a:ext cx="7787954" cy="203606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1" y="5057854"/>
            <a:ext cx="7787955" cy="8144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1D3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71294"/>
            <a:ext cx="8246070" cy="814428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96540"/>
            <a:ext cx="8246070" cy="488655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374899"/>
            <a:ext cx="61082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392934"/>
            <a:ext cx="6108200" cy="488502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40659" cy="81442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003752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633615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03752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633615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90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BEEAD29A-58CF-40AF-A1AF-51DF6A194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3921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24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5914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9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35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12/27/2017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01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12/27/2017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3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89BA-8EA3-4EF6-9C58-563F1B7C9729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3801DE-3BA7-4BC7-A092-026A1C0D5277}"/>
              </a:ext>
            </a:extLst>
          </p:cNvPr>
          <p:cNvSpPr txBox="1"/>
          <p:nvPr/>
        </p:nvSpPr>
        <p:spPr>
          <a:xfrm>
            <a:off x="-9149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8458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PROBABILITAS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E:\LOGO TI\piliha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82" y="318655"/>
            <a:ext cx="251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48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Kejadian</a:t>
            </a:r>
            <a:r>
              <a:rPr lang="en-US" sz="4800" dirty="0" smtClean="0"/>
              <a:t> </a:t>
            </a: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saling</a:t>
            </a:r>
            <a:r>
              <a:rPr lang="en-US" sz="4800" dirty="0" smtClean="0"/>
              <a:t> </a:t>
            </a:r>
            <a:r>
              <a:rPr lang="en-US" sz="4800" dirty="0" err="1" smtClean="0"/>
              <a:t>menghilangkan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2521"/>
            <a:ext cx="8246070" cy="4886557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267200"/>
            <a:ext cx="500634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3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Kejadian</a:t>
            </a:r>
            <a:r>
              <a:rPr lang="en-US" sz="4800" dirty="0" smtClean="0"/>
              <a:t> </a:t>
            </a:r>
            <a:r>
              <a:rPr lang="en-US" sz="4800" dirty="0" err="1" smtClean="0"/>
              <a:t>bersyarat</a:t>
            </a:r>
            <a:r>
              <a:rPr lang="en-US" sz="4800" dirty="0" smtClean="0"/>
              <a:t> (1)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8370"/>
            <a:ext cx="8246070" cy="4886557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3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Kejadian</a:t>
            </a:r>
            <a:r>
              <a:rPr lang="en-US" sz="4800" dirty="0" smtClean="0"/>
              <a:t> </a:t>
            </a:r>
            <a:r>
              <a:rPr lang="en-US" sz="4800" dirty="0" err="1" smtClean="0"/>
              <a:t>bersyarat</a:t>
            </a:r>
            <a:r>
              <a:rPr lang="en-US" sz="4800" dirty="0" smtClean="0"/>
              <a:t> (2)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133600"/>
            <a:ext cx="8246070" cy="488655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895600"/>
            <a:ext cx="2579077" cy="8382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86200"/>
            <a:ext cx="2579077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Kejadian</a:t>
            </a:r>
            <a:r>
              <a:rPr lang="en-US" sz="4800" dirty="0" smtClean="0"/>
              <a:t> </a:t>
            </a:r>
            <a:r>
              <a:rPr lang="en-US" sz="4800" dirty="0" err="1" smtClean="0"/>
              <a:t>bebas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57588"/>
            <a:ext cx="8246070" cy="4886557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800600"/>
            <a:ext cx="336042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6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7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Contoh</a:t>
            </a:r>
            <a:r>
              <a:rPr lang="en-US" sz="4800" dirty="0" smtClean="0"/>
              <a:t> </a:t>
            </a:r>
            <a:r>
              <a:rPr lang="en-US" sz="4800" dirty="0" err="1" smtClean="0"/>
              <a:t>soal</a:t>
            </a:r>
            <a:r>
              <a:rPr lang="en-US" sz="4800" dirty="0" smtClean="0"/>
              <a:t> (1) 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734"/>
            <a:ext cx="8246070" cy="48865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100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57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(A), 40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(B), 2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sekretaris</a:t>
            </a:r>
            <a:r>
              <a:rPr lang="en-US" sz="2800" dirty="0" smtClean="0"/>
              <a:t> (C) </a:t>
            </a:r>
            <a:r>
              <a:rPr lang="en-US" sz="2800" dirty="0" err="1" smtClean="0"/>
              <a:t>dan</a:t>
            </a:r>
            <a:r>
              <a:rPr lang="en-US" sz="2800" dirty="0" smtClean="0"/>
              <a:t> 1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(D).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P(A), P (A U B U C), P( A U D), P(A U C)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Contoh</a:t>
            </a:r>
            <a:r>
              <a:rPr lang="en-US" sz="4800" dirty="0" smtClean="0"/>
              <a:t> </a:t>
            </a:r>
            <a:r>
              <a:rPr lang="en-US" sz="4800" dirty="0" err="1" smtClean="0"/>
              <a:t>soal</a:t>
            </a:r>
            <a:r>
              <a:rPr lang="en-US" sz="4800" dirty="0" smtClean="0"/>
              <a:t> (2) 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pariwisata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Bandung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200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wisatawan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berkunjung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bandung</a:t>
            </a:r>
            <a:r>
              <a:rPr lang="en-US" sz="2800" dirty="0" smtClean="0"/>
              <a:t>,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120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ciater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100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kebun</a:t>
            </a:r>
            <a:r>
              <a:rPr lang="en-US" sz="2800" dirty="0" smtClean="0"/>
              <a:t> </a:t>
            </a:r>
            <a:r>
              <a:rPr lang="en-US" sz="2800" dirty="0" err="1" smtClean="0"/>
              <a:t>binatang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60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wisata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wisatawan</a:t>
            </a:r>
            <a:r>
              <a:rPr lang="en-US" sz="2800" dirty="0" smtClean="0"/>
              <a:t>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ciater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kebun</a:t>
            </a:r>
            <a:r>
              <a:rPr lang="en-US" sz="2800" dirty="0" smtClean="0"/>
              <a:t> </a:t>
            </a:r>
            <a:r>
              <a:rPr lang="en-US" sz="2800" dirty="0" err="1" smtClean="0"/>
              <a:t>binatang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88" indent="-1588">
              <a:buNone/>
            </a:pPr>
            <a:r>
              <a:rPr lang="en-US" dirty="0" smtClean="0"/>
              <a:t>Dari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MK </a:t>
            </a:r>
            <a:r>
              <a:rPr lang="en-US" dirty="0" err="1" smtClean="0"/>
              <a:t>Aljabar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MK?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82577"/>
              </p:ext>
            </p:extLst>
          </p:nvPr>
        </p:nvGraphicFramePr>
        <p:xfrm>
          <a:off x="533400" y="2240280"/>
          <a:ext cx="30480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75907"/>
                <a:gridCol w="1772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698700"/>
              </p:ext>
            </p:extLst>
          </p:nvPr>
        </p:nvGraphicFramePr>
        <p:xfrm>
          <a:off x="3962400" y="2286000"/>
          <a:ext cx="39624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83363"/>
                <a:gridCol w="177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15360"/>
          <a:ext cx="4648200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24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9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40" y="1524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00125" y="1603375"/>
            <a:ext cx="7181850" cy="4495800"/>
            <a:chOff x="564" y="1008"/>
            <a:chExt cx="4524" cy="283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912" y="1008"/>
              <a:ext cx="4176" cy="38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dirty="0"/>
                <a:t>BAGIAN  II  Probabilitas dan </a:t>
              </a:r>
              <a:endParaRPr lang="en-US" sz="2000" dirty="0"/>
            </a:p>
            <a:p>
              <a:pPr eaLnBrk="0" hangingPunct="0"/>
              <a:r>
                <a:rPr lang="id-ID" sz="2000" dirty="0"/>
                <a:t>Teori Keputusan</a:t>
              </a:r>
              <a:r>
                <a:rPr lang="id-ID" sz="1800" dirty="0"/>
                <a:t> 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2" y="1547"/>
              <a:ext cx="1824" cy="4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/>
                <a:t>Konsep-Konsep Dasar Probabilitas</a:t>
              </a:r>
              <a:endParaRPr lang="id-ID" sz="20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912" y="2170"/>
              <a:ext cx="1824" cy="56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Distribusi Probabilitas Diskrit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912" y="2868"/>
              <a:ext cx="1824" cy="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Distribusi Normal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912" y="3394"/>
              <a:ext cx="1824" cy="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Teori Keputusan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4" y="1296"/>
              <a:ext cx="348" cy="2121"/>
            </a:xfrm>
            <a:custGeom>
              <a:avLst/>
              <a:gdLst>
                <a:gd name="T0" fmla="*/ 720 w 720"/>
                <a:gd name="T1" fmla="*/ 0 h 3420"/>
                <a:gd name="T2" fmla="*/ 0 w 720"/>
                <a:gd name="T3" fmla="*/ 0 h 3420"/>
                <a:gd name="T4" fmla="*/ 0 w 720"/>
                <a:gd name="T5" fmla="*/ 3420 h 3420"/>
                <a:gd name="T6" fmla="*/ 720 w 720"/>
                <a:gd name="T7" fmla="*/ 3420 h 3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64" y="1824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64" y="3024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272" y="1488"/>
              <a:ext cx="1816" cy="38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 dirty="0"/>
                <a:t>  Pengertian  Probabilitas dan Manfaat Probabilitas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264" y="1964"/>
              <a:ext cx="1816" cy="3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 Pendekatan Terhadap Probabilitas  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272" y="2448"/>
              <a:ext cx="1816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Hukum Dasar Probabilitas  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272" y="2911"/>
              <a:ext cx="1816" cy="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Teorema Bayes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272" y="3373"/>
              <a:ext cx="1816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Menggunakan MS Excel Untuk   Probabilitas</a:t>
              </a: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928" y="1640"/>
              <a:ext cx="348" cy="1986"/>
            </a:xfrm>
            <a:custGeom>
              <a:avLst/>
              <a:gdLst>
                <a:gd name="T0" fmla="*/ 720 w 720"/>
                <a:gd name="T1" fmla="*/ 0 h 3060"/>
                <a:gd name="T2" fmla="*/ 0 w 720"/>
                <a:gd name="T3" fmla="*/ 0 h 3060"/>
                <a:gd name="T4" fmla="*/ 0 w 720"/>
                <a:gd name="T5" fmla="*/ 3060 h 3060"/>
                <a:gd name="T6" fmla="*/ 720 w 720"/>
                <a:gd name="T7" fmla="*/ 3060 h 3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928" y="2107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928" y="3042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64" y="2467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932" y="264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736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68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Pengantar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3"/>
            <a:ext cx="8246070" cy="4886557"/>
          </a:xfrm>
        </p:spPr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endParaRPr lang="en-US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 </a:t>
            </a:r>
            <a:r>
              <a:rPr lang="en-US" dirty="0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3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Tipe</a:t>
            </a:r>
            <a:r>
              <a:rPr lang="en-US" sz="4800" dirty="0" smtClean="0"/>
              <a:t> </a:t>
            </a:r>
            <a:r>
              <a:rPr lang="en-US" sz="4800" dirty="0" err="1" smtClean="0"/>
              <a:t>Pendekatan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46070" cy="4886557"/>
          </a:xfrm>
        </p:spPr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3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Pendekatan</a:t>
            </a:r>
            <a:r>
              <a:rPr lang="en-US" sz="4800" dirty="0" smtClean="0"/>
              <a:t> </a:t>
            </a:r>
            <a:r>
              <a:rPr lang="en-US" sz="4800" dirty="0" err="1" smtClean="0"/>
              <a:t>klasik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3"/>
            <a:ext cx="8246070" cy="4886557"/>
          </a:xfrm>
        </p:spPr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22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Pendekatan</a:t>
            </a:r>
            <a:r>
              <a:rPr lang="en-US" sz="4800" dirty="0" smtClean="0"/>
              <a:t> </a:t>
            </a:r>
            <a:r>
              <a:rPr lang="en-US" sz="4800" dirty="0" err="1" smtClean="0"/>
              <a:t>fr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0121"/>
            <a:ext cx="8246070" cy="4886557"/>
          </a:xfrm>
        </p:spPr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343400"/>
            <a:ext cx="8733692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21" y="1524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Pendekatan</a:t>
            </a:r>
            <a:r>
              <a:rPr lang="en-US" sz="4800" dirty="0" smtClean="0"/>
              <a:t> </a:t>
            </a:r>
            <a:r>
              <a:rPr lang="en-US" sz="4800" dirty="0" err="1" smtClean="0"/>
              <a:t>subjektif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3"/>
            <a:ext cx="8246070" cy="4886557"/>
          </a:xfrm>
        </p:spPr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30" y="1524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Aturan</a:t>
            </a:r>
            <a:r>
              <a:rPr lang="en-US" sz="4800" dirty="0" smtClean="0"/>
              <a:t> </a:t>
            </a:r>
            <a:r>
              <a:rPr lang="en-US" sz="4800" dirty="0" err="1" smtClean="0"/>
              <a:t>dasar</a:t>
            </a:r>
            <a:r>
              <a:rPr lang="en-US" sz="4800" dirty="0" smtClean="0"/>
              <a:t> </a:t>
            </a:r>
            <a:r>
              <a:rPr lang="en-US" sz="4800" dirty="0" err="1" smtClean="0"/>
              <a:t>probabilitas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25"/>
            <a:ext cx="8246070" cy="4886557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46070" cy="814428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Kejadian</a:t>
            </a:r>
            <a:r>
              <a:rPr lang="en-US" sz="4800" dirty="0" smtClean="0"/>
              <a:t> </a:t>
            </a:r>
            <a:r>
              <a:rPr lang="en-US" sz="4800" dirty="0" err="1" smtClean="0"/>
              <a:t>saling</a:t>
            </a:r>
            <a:r>
              <a:rPr lang="en-US" sz="4800" dirty="0" smtClean="0"/>
              <a:t> </a:t>
            </a:r>
            <a:r>
              <a:rPr lang="en-US" sz="4800" dirty="0" err="1" smtClean="0"/>
              <a:t>menghilangkan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112202"/>
            <a:ext cx="8246070" cy="4886557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310362"/>
            <a:ext cx="3505200" cy="49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</TotalTime>
  <Words>496</Words>
  <Application>Microsoft Office PowerPoint</Application>
  <PresentationFormat>On-screen Show (4:3)</PresentationFormat>
  <Paragraphs>107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Concourse</vt:lpstr>
      <vt:lpstr>1_Concourse</vt:lpstr>
      <vt:lpstr>template3</vt:lpstr>
      <vt:lpstr>Equation</vt:lpstr>
      <vt:lpstr>PROBABILITAS</vt:lpstr>
      <vt:lpstr>Overview</vt:lpstr>
      <vt:lpstr>Pengantar</vt:lpstr>
      <vt:lpstr>Tipe Pendekatan</vt:lpstr>
      <vt:lpstr>Pendekatan klasik</vt:lpstr>
      <vt:lpstr>Pendekatan fr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bersyarat (2)</vt:lpstr>
      <vt:lpstr>Kejadian bebas</vt:lpstr>
      <vt:lpstr>Permutasi</vt:lpstr>
      <vt:lpstr>Kombinasi</vt:lpstr>
      <vt:lpstr>Contoh soal (1) :</vt:lpstr>
      <vt:lpstr>Contoh soal (2) :</vt:lpstr>
      <vt:lpstr>Soal 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ismail - [2010]</cp:lastModifiedBy>
  <cp:revision>11</cp:revision>
  <dcterms:created xsi:type="dcterms:W3CDTF">2012-11-21T02:37:49Z</dcterms:created>
  <dcterms:modified xsi:type="dcterms:W3CDTF">2017-12-27T08:26:19Z</dcterms:modified>
</cp:coreProperties>
</file>