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3F62F-B9C1-4F2C-B661-DE3AEC4B371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FFB9-F158-442F-8BF5-16C4FFF4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6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3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0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6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1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D246-C910-48EA-A3EA-225C3ADB1C1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94D7-1CD9-4DAB-955D-793B1414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TEOREMA 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2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72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70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</a:t>
            </a:r>
            <a:r>
              <a:rPr lang="en-US" dirty="0" smtClean="0"/>
              <a:t>BAYES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44686"/>
              </p:ext>
            </p:extLst>
          </p:nvPr>
        </p:nvGraphicFramePr>
        <p:xfrm>
          <a:off x="3021013" y="5562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5562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752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62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smtClean="0"/>
              <a:t>B  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6244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768172"/>
              </p:ext>
            </p:extLst>
          </p:nvPr>
        </p:nvGraphicFramePr>
        <p:xfrm>
          <a:off x="2235200" y="32766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2766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425470"/>
              </p:ext>
            </p:extLst>
          </p:nvPr>
        </p:nvGraphicFramePr>
        <p:xfrm>
          <a:off x="1905000" y="43434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3434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511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416</Words>
  <Application>Microsoft Office PowerPoint</Application>
  <PresentationFormat>On-screen Show (4:3)</PresentationFormat>
  <Paragraphs>32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TEOREMA  BAYES</vt:lpstr>
      <vt:lpstr>TEOREMA BAYES</vt:lpstr>
      <vt:lpstr>Contoh Kasus</vt:lpstr>
      <vt:lpstr>PowerPoint Presentation</vt:lpstr>
      <vt:lpstr>Solusi Kasus (1)</vt:lpstr>
      <vt:lpstr>Solusi Kasus (2)</vt:lpstr>
      <vt:lpstr>Solusi Kasus (3)</vt:lpstr>
      <vt:lpstr>Latihan soal (1)</vt:lpstr>
      <vt:lpstr>PowerPoint Presentation</vt:lpstr>
      <vt:lpstr>Latihan soal (2)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 BAYERS</dc:title>
  <dc:creator>ismail - [2010]</dc:creator>
  <cp:lastModifiedBy>ismail - [2010]</cp:lastModifiedBy>
  <cp:revision>2</cp:revision>
  <dcterms:created xsi:type="dcterms:W3CDTF">2018-12-05T14:43:35Z</dcterms:created>
  <dcterms:modified xsi:type="dcterms:W3CDTF">2018-12-05T14:46:48Z</dcterms:modified>
</cp:coreProperties>
</file>