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353" r:id="rId3"/>
    <p:sldId id="257" r:id="rId4"/>
    <p:sldId id="354" r:id="rId5"/>
    <p:sldId id="355" r:id="rId6"/>
    <p:sldId id="356" r:id="rId7"/>
    <p:sldId id="358" r:id="rId8"/>
    <p:sldId id="359" r:id="rId9"/>
    <p:sldId id="364" r:id="rId10"/>
    <p:sldId id="370" r:id="rId11"/>
    <p:sldId id="266" r:id="rId12"/>
    <p:sldId id="365" r:id="rId13"/>
    <p:sldId id="371" r:id="rId14"/>
    <p:sldId id="372" r:id="rId15"/>
    <p:sldId id="373" r:id="rId16"/>
    <p:sldId id="374" r:id="rId17"/>
    <p:sldId id="366" r:id="rId18"/>
    <p:sldId id="387" r:id="rId19"/>
    <p:sldId id="378" r:id="rId20"/>
    <p:sldId id="386" r:id="rId21"/>
    <p:sldId id="379" r:id="rId22"/>
    <p:sldId id="385" r:id="rId23"/>
    <p:sldId id="380" r:id="rId24"/>
    <p:sldId id="384" r:id="rId25"/>
    <p:sldId id="381" r:id="rId26"/>
    <p:sldId id="382" r:id="rId27"/>
    <p:sldId id="383" r:id="rId28"/>
    <p:sldId id="388" r:id="rId29"/>
    <p:sldId id="376" r:id="rId30"/>
    <p:sldId id="367" r:id="rId31"/>
    <p:sldId id="368" r:id="rId32"/>
    <p:sldId id="349"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68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spPr>
            <a:ln>
              <a:solidFill>
                <a:schemeClr val="accent1"/>
              </a:solidFill>
            </a:ln>
          </c:spPr>
          <c:dPt>
            <c:idx val="0"/>
            <c:spPr>
              <a:solidFill>
                <a:schemeClr val="bg1">
                  <a:lumMod val="75000"/>
                </a:schemeClr>
              </a:solidFill>
              <a:ln>
                <a:solidFill>
                  <a:schemeClr val="accent1"/>
                </a:solidFill>
              </a:ln>
            </c:spPr>
          </c:dPt>
          <c:dLbls>
            <c:showVal val="1"/>
            <c:showLeaderLines val="1"/>
          </c:dLbls>
          <c:cat>
            <c:strRef>
              <c:f>Sheet1!$A$2:$A$4</c:f>
              <c:strCache>
                <c:ptCount val="3"/>
                <c:pt idx="0">
                  <c:v>New</c:v>
                </c:pt>
                <c:pt idx="1">
                  <c:v>Changed</c:v>
                </c:pt>
                <c:pt idx="2">
                  <c:v>No Change</c:v>
                </c:pt>
              </c:strCache>
            </c:strRef>
          </c:cat>
          <c:val>
            <c:numRef>
              <c:f>Sheet1!$B$2:$B$4</c:f>
              <c:numCache>
                <c:formatCode>General</c:formatCode>
                <c:ptCount val="3"/>
                <c:pt idx="0">
                  <c:v>49</c:v>
                </c:pt>
                <c:pt idx="1">
                  <c:v>20</c:v>
                </c:pt>
                <c:pt idx="2">
                  <c:v>56</c:v>
                </c:pt>
              </c:numCache>
            </c:numRef>
          </c:val>
        </c:ser>
        <c:dLbls/>
        <c:firstSliceAng val="0"/>
      </c:pieChart>
    </c:plotArea>
    <c:legend>
      <c:legendPos val="r"/>
      <c:layout/>
    </c:legend>
    <c:plotVisOnly val="1"/>
    <c:dispBlanksAs val="zero"/>
  </c:chart>
  <c:spPr>
    <a:ln>
      <a:solidFill>
        <a:schemeClr val="accent1"/>
      </a:solid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spPr>
            <a:ln>
              <a:solidFill>
                <a:schemeClr val="accent1"/>
              </a:solidFill>
            </a:ln>
          </c:spPr>
          <c:dPt>
            <c:idx val="0"/>
            <c:spPr>
              <a:solidFill>
                <a:schemeClr val="bg1">
                  <a:lumMod val="75000"/>
                </a:schemeClr>
              </a:solidFill>
              <a:ln>
                <a:solidFill>
                  <a:schemeClr val="accent1"/>
                </a:solidFill>
              </a:ln>
            </c:spPr>
          </c:dPt>
          <c:dLbls>
            <c:showVal val="1"/>
            <c:showLeaderLines val="1"/>
          </c:dLbls>
          <c:cat>
            <c:strRef>
              <c:f>Sheet1!$A$2:$A$4</c:f>
              <c:strCache>
                <c:ptCount val="3"/>
                <c:pt idx="0">
                  <c:v>New</c:v>
                </c:pt>
                <c:pt idx="1">
                  <c:v>Changed</c:v>
                </c:pt>
                <c:pt idx="2">
                  <c:v>No Change</c:v>
                </c:pt>
              </c:strCache>
            </c:strRef>
          </c:cat>
          <c:val>
            <c:numRef>
              <c:f>Sheet1!$B$2:$B$4</c:f>
              <c:numCache>
                <c:formatCode>General</c:formatCode>
                <c:ptCount val="3"/>
                <c:pt idx="0">
                  <c:v>13</c:v>
                </c:pt>
                <c:pt idx="1">
                  <c:v>50</c:v>
                </c:pt>
                <c:pt idx="2">
                  <c:v>38</c:v>
                </c:pt>
              </c:numCache>
            </c:numRef>
          </c:val>
        </c:ser>
        <c:dLbls/>
        <c:firstSliceAng val="0"/>
      </c:pieChart>
    </c:plotArea>
    <c:legend>
      <c:legendPos val="r"/>
      <c:layout/>
    </c:legend>
    <c:plotVisOnly val="1"/>
    <c:dispBlanksAs val="zero"/>
  </c:chart>
  <c:spPr>
    <a:ln>
      <a:solidFill>
        <a:schemeClr val="accent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EEEBF-59C7-4DEB-9D18-F5F49235D8F1}" type="doc">
      <dgm:prSet loTypeId="urn:microsoft.com/office/officeart/2005/8/layout/vList2" loCatId="list" qsTypeId="urn:microsoft.com/office/officeart/2005/8/quickstyle/3d1" qsCatId="3D" csTypeId="urn:microsoft.com/office/officeart/2005/8/colors/accent5_4" csCatId="accent5" phldr="1"/>
      <dgm:spPr/>
      <dgm:t>
        <a:bodyPr/>
        <a:lstStyle/>
        <a:p>
          <a:endParaRPr lang="en-US"/>
        </a:p>
      </dgm:t>
    </dgm:pt>
    <dgm:pt modelId="{FAAE6CE2-CBB6-405C-9AC2-8A34EBD38FC1}">
      <dgm:prSet/>
      <dgm:spPr/>
      <dgm:t>
        <a:bodyPr/>
        <a:lstStyle/>
        <a:p>
          <a:pPr rtl="0"/>
          <a:r>
            <a:rPr lang="en-US" dirty="0" smtClean="0"/>
            <a:t>What has changed? </a:t>
          </a:r>
          <a:endParaRPr lang="en-US" dirty="0"/>
        </a:p>
      </dgm:t>
    </dgm:pt>
    <dgm:pt modelId="{525D56F8-D682-4F28-9AB0-FC11C142E1C7}" type="parTrans" cxnId="{456E67A1-1935-42ED-8719-ED506A4CB1AB}">
      <dgm:prSet/>
      <dgm:spPr/>
      <dgm:t>
        <a:bodyPr/>
        <a:lstStyle/>
        <a:p>
          <a:endParaRPr lang="en-US"/>
        </a:p>
      </dgm:t>
    </dgm:pt>
    <dgm:pt modelId="{F2EA0F20-CB16-469A-A3F9-880095700374}" type="sibTrans" cxnId="{456E67A1-1935-42ED-8719-ED506A4CB1AB}">
      <dgm:prSet/>
      <dgm:spPr/>
      <dgm:t>
        <a:bodyPr/>
        <a:lstStyle/>
        <a:p>
          <a:endParaRPr lang="en-US"/>
        </a:p>
      </dgm:t>
    </dgm:pt>
    <dgm:pt modelId="{8B64DAC5-6F56-4256-8A46-D49E079A447F}">
      <dgm:prSet/>
      <dgm:spPr/>
      <dgm:t>
        <a:bodyPr/>
        <a:lstStyle/>
        <a:p>
          <a:pPr rtl="0"/>
          <a:r>
            <a:rPr lang="en-US" dirty="0" smtClean="0">
              <a:solidFill>
                <a:srgbClr val="FFFFFF"/>
              </a:solidFill>
            </a:rPr>
            <a:t>What you need to know?</a:t>
          </a:r>
          <a:endParaRPr lang="en-US" dirty="0">
            <a:solidFill>
              <a:srgbClr val="FFFFFF"/>
            </a:solidFill>
          </a:endParaRPr>
        </a:p>
      </dgm:t>
    </dgm:pt>
    <dgm:pt modelId="{E1F1A6E5-DE98-442E-9191-20CDDFA75DE2}" type="parTrans" cxnId="{642FECB0-BCF0-4682-AAAB-BF4A9A4FCC6A}">
      <dgm:prSet/>
      <dgm:spPr/>
      <dgm:t>
        <a:bodyPr/>
        <a:lstStyle/>
        <a:p>
          <a:endParaRPr lang="en-US"/>
        </a:p>
      </dgm:t>
    </dgm:pt>
    <dgm:pt modelId="{EE3FC2AC-5E2A-4A1E-8826-0AC6344B00E4}" type="sibTrans" cxnId="{642FECB0-BCF0-4682-AAAB-BF4A9A4FCC6A}">
      <dgm:prSet/>
      <dgm:spPr/>
      <dgm:t>
        <a:bodyPr/>
        <a:lstStyle/>
        <a:p>
          <a:endParaRPr lang="en-US"/>
        </a:p>
      </dgm:t>
    </dgm:pt>
    <dgm:pt modelId="{7A069EC8-4133-4EC0-A773-A0F873B0D879}">
      <dgm:prSet/>
      <dgm:spPr/>
      <dgm:t>
        <a:bodyPr/>
        <a:lstStyle/>
        <a:p>
          <a:pPr rtl="0"/>
          <a:r>
            <a:rPr lang="en-US" dirty="0" smtClean="0"/>
            <a:t>Transition timeline?</a:t>
          </a:r>
          <a:endParaRPr lang="en-US" dirty="0"/>
        </a:p>
      </dgm:t>
    </dgm:pt>
    <dgm:pt modelId="{F504CBE2-4BA4-423A-9394-C10B0AE87658}" type="parTrans" cxnId="{EF4C98DF-D81F-4BD2-BED0-9D950C21633D}">
      <dgm:prSet/>
      <dgm:spPr/>
      <dgm:t>
        <a:bodyPr/>
        <a:lstStyle/>
        <a:p>
          <a:endParaRPr lang="en-US"/>
        </a:p>
      </dgm:t>
    </dgm:pt>
    <dgm:pt modelId="{FAFCD411-CF76-4132-9368-ED4BEC3BCDA4}" type="sibTrans" cxnId="{EF4C98DF-D81F-4BD2-BED0-9D950C21633D}">
      <dgm:prSet/>
      <dgm:spPr/>
      <dgm:t>
        <a:bodyPr/>
        <a:lstStyle/>
        <a:p>
          <a:endParaRPr lang="en-US"/>
        </a:p>
      </dgm:t>
    </dgm:pt>
    <dgm:pt modelId="{C019E17A-2C26-44F3-BADB-1CC48E534152}">
      <dgm:prSet/>
      <dgm:spPr/>
      <dgm:t>
        <a:bodyPr/>
        <a:lstStyle/>
        <a:p>
          <a:pPr rtl="0"/>
          <a:r>
            <a:rPr lang="en-US" dirty="0" smtClean="0"/>
            <a:t>Any other questions?</a:t>
          </a:r>
          <a:endParaRPr lang="en-US" dirty="0"/>
        </a:p>
      </dgm:t>
    </dgm:pt>
    <dgm:pt modelId="{3B140191-2C89-40DF-A69F-D665179E4044}" type="parTrans" cxnId="{9CD7485A-A2FA-4649-A7B2-29DE232B7658}">
      <dgm:prSet/>
      <dgm:spPr/>
      <dgm:t>
        <a:bodyPr/>
        <a:lstStyle/>
        <a:p>
          <a:endParaRPr lang="en-US"/>
        </a:p>
      </dgm:t>
    </dgm:pt>
    <dgm:pt modelId="{E6DEFD15-D58F-4A9E-B890-9717FDDBA151}" type="sibTrans" cxnId="{9CD7485A-A2FA-4649-A7B2-29DE232B7658}">
      <dgm:prSet/>
      <dgm:spPr/>
      <dgm:t>
        <a:bodyPr/>
        <a:lstStyle/>
        <a:p>
          <a:endParaRPr lang="en-US"/>
        </a:p>
      </dgm:t>
    </dgm:pt>
    <dgm:pt modelId="{E5CAB475-C438-4DC0-8973-851BC4BED0F1}" type="pres">
      <dgm:prSet presAssocID="{443EEEBF-59C7-4DEB-9D18-F5F49235D8F1}" presName="linear" presStyleCnt="0">
        <dgm:presLayoutVars>
          <dgm:animLvl val="lvl"/>
          <dgm:resizeHandles val="exact"/>
        </dgm:presLayoutVars>
      </dgm:prSet>
      <dgm:spPr/>
      <dgm:t>
        <a:bodyPr/>
        <a:lstStyle/>
        <a:p>
          <a:endParaRPr lang="en-US"/>
        </a:p>
      </dgm:t>
    </dgm:pt>
    <dgm:pt modelId="{6B716B8D-B0A0-455A-8892-60950A6C130B}" type="pres">
      <dgm:prSet presAssocID="{FAAE6CE2-CBB6-405C-9AC2-8A34EBD38FC1}" presName="parentText" presStyleLbl="node1" presStyleIdx="0" presStyleCnt="4">
        <dgm:presLayoutVars>
          <dgm:chMax val="0"/>
          <dgm:bulletEnabled val="1"/>
        </dgm:presLayoutVars>
      </dgm:prSet>
      <dgm:spPr/>
      <dgm:t>
        <a:bodyPr/>
        <a:lstStyle/>
        <a:p>
          <a:endParaRPr lang="en-US"/>
        </a:p>
      </dgm:t>
    </dgm:pt>
    <dgm:pt modelId="{B4D9B8BA-FA86-42CE-90E8-1860B6EA3BBE}" type="pres">
      <dgm:prSet presAssocID="{F2EA0F20-CB16-469A-A3F9-880095700374}" presName="spacer" presStyleCnt="0"/>
      <dgm:spPr/>
    </dgm:pt>
    <dgm:pt modelId="{6DA0AC5C-B09A-4889-884A-97714E222D99}" type="pres">
      <dgm:prSet presAssocID="{8B64DAC5-6F56-4256-8A46-D49E079A447F}" presName="parentText" presStyleLbl="node1" presStyleIdx="1" presStyleCnt="4" custLinFactNeighborX="452" custLinFactNeighborY="6800">
        <dgm:presLayoutVars>
          <dgm:chMax val="0"/>
          <dgm:bulletEnabled val="1"/>
        </dgm:presLayoutVars>
      </dgm:prSet>
      <dgm:spPr/>
      <dgm:t>
        <a:bodyPr/>
        <a:lstStyle/>
        <a:p>
          <a:endParaRPr lang="en-US"/>
        </a:p>
      </dgm:t>
    </dgm:pt>
    <dgm:pt modelId="{45AB1B23-908D-488F-AD70-275EA42DF724}" type="pres">
      <dgm:prSet presAssocID="{EE3FC2AC-5E2A-4A1E-8826-0AC6344B00E4}" presName="spacer" presStyleCnt="0"/>
      <dgm:spPr/>
    </dgm:pt>
    <dgm:pt modelId="{62A6E342-997A-4EE6-BF6C-9CE30AF0F76A}" type="pres">
      <dgm:prSet presAssocID="{7A069EC8-4133-4EC0-A773-A0F873B0D879}" presName="parentText" presStyleLbl="node1" presStyleIdx="2" presStyleCnt="4">
        <dgm:presLayoutVars>
          <dgm:chMax val="0"/>
          <dgm:bulletEnabled val="1"/>
        </dgm:presLayoutVars>
      </dgm:prSet>
      <dgm:spPr/>
      <dgm:t>
        <a:bodyPr/>
        <a:lstStyle/>
        <a:p>
          <a:endParaRPr lang="en-US"/>
        </a:p>
      </dgm:t>
    </dgm:pt>
    <dgm:pt modelId="{79AE3481-16B6-409E-8A9C-52B6CAA91341}" type="pres">
      <dgm:prSet presAssocID="{FAFCD411-CF76-4132-9368-ED4BEC3BCDA4}" presName="spacer" presStyleCnt="0"/>
      <dgm:spPr/>
    </dgm:pt>
    <dgm:pt modelId="{CBEFC03C-655C-4327-A3B3-295B2108CD00}" type="pres">
      <dgm:prSet presAssocID="{C019E17A-2C26-44F3-BADB-1CC48E534152}" presName="parentText" presStyleLbl="node1" presStyleIdx="3" presStyleCnt="4">
        <dgm:presLayoutVars>
          <dgm:chMax val="0"/>
          <dgm:bulletEnabled val="1"/>
        </dgm:presLayoutVars>
      </dgm:prSet>
      <dgm:spPr/>
      <dgm:t>
        <a:bodyPr/>
        <a:lstStyle/>
        <a:p>
          <a:endParaRPr lang="en-US"/>
        </a:p>
      </dgm:t>
    </dgm:pt>
  </dgm:ptLst>
  <dgm:cxnLst>
    <dgm:cxn modelId="{5F79C95A-9CE1-43F3-A23B-F5A953F80DC0}" type="presOf" srcId="{443EEEBF-59C7-4DEB-9D18-F5F49235D8F1}" destId="{E5CAB475-C438-4DC0-8973-851BC4BED0F1}" srcOrd="0" destOrd="0" presId="urn:microsoft.com/office/officeart/2005/8/layout/vList2"/>
    <dgm:cxn modelId="{95895428-8C7E-42F6-ACE2-8DA656757278}" type="presOf" srcId="{FAAE6CE2-CBB6-405C-9AC2-8A34EBD38FC1}" destId="{6B716B8D-B0A0-455A-8892-60950A6C130B}" srcOrd="0" destOrd="0" presId="urn:microsoft.com/office/officeart/2005/8/layout/vList2"/>
    <dgm:cxn modelId="{55644604-7F15-43E1-9752-500DDEBFD96F}" type="presOf" srcId="{C019E17A-2C26-44F3-BADB-1CC48E534152}" destId="{CBEFC03C-655C-4327-A3B3-295B2108CD00}" srcOrd="0" destOrd="0" presId="urn:microsoft.com/office/officeart/2005/8/layout/vList2"/>
    <dgm:cxn modelId="{642FECB0-BCF0-4682-AAAB-BF4A9A4FCC6A}" srcId="{443EEEBF-59C7-4DEB-9D18-F5F49235D8F1}" destId="{8B64DAC5-6F56-4256-8A46-D49E079A447F}" srcOrd="1" destOrd="0" parTransId="{E1F1A6E5-DE98-442E-9191-20CDDFA75DE2}" sibTransId="{EE3FC2AC-5E2A-4A1E-8826-0AC6344B00E4}"/>
    <dgm:cxn modelId="{456E67A1-1935-42ED-8719-ED506A4CB1AB}" srcId="{443EEEBF-59C7-4DEB-9D18-F5F49235D8F1}" destId="{FAAE6CE2-CBB6-405C-9AC2-8A34EBD38FC1}" srcOrd="0" destOrd="0" parTransId="{525D56F8-D682-4F28-9AB0-FC11C142E1C7}" sibTransId="{F2EA0F20-CB16-469A-A3F9-880095700374}"/>
    <dgm:cxn modelId="{9CD7485A-A2FA-4649-A7B2-29DE232B7658}" srcId="{443EEEBF-59C7-4DEB-9D18-F5F49235D8F1}" destId="{C019E17A-2C26-44F3-BADB-1CC48E534152}" srcOrd="3" destOrd="0" parTransId="{3B140191-2C89-40DF-A69F-D665179E4044}" sibTransId="{E6DEFD15-D58F-4A9E-B890-9717FDDBA151}"/>
    <dgm:cxn modelId="{AC9C0F6C-B3EE-42D2-B43A-BC71C909B117}" type="presOf" srcId="{8B64DAC5-6F56-4256-8A46-D49E079A447F}" destId="{6DA0AC5C-B09A-4889-884A-97714E222D99}" srcOrd="0" destOrd="0" presId="urn:microsoft.com/office/officeart/2005/8/layout/vList2"/>
    <dgm:cxn modelId="{EF4C98DF-D81F-4BD2-BED0-9D950C21633D}" srcId="{443EEEBF-59C7-4DEB-9D18-F5F49235D8F1}" destId="{7A069EC8-4133-4EC0-A773-A0F873B0D879}" srcOrd="2" destOrd="0" parTransId="{F504CBE2-4BA4-423A-9394-C10B0AE87658}" sibTransId="{FAFCD411-CF76-4132-9368-ED4BEC3BCDA4}"/>
    <dgm:cxn modelId="{DE04B2DA-06BE-442A-A908-97E3CC074870}" type="presOf" srcId="{7A069EC8-4133-4EC0-A773-A0F873B0D879}" destId="{62A6E342-997A-4EE6-BF6C-9CE30AF0F76A}" srcOrd="0" destOrd="0" presId="urn:microsoft.com/office/officeart/2005/8/layout/vList2"/>
    <dgm:cxn modelId="{50F7EF3B-28B7-496C-9E1D-0F52201D538F}" type="presParOf" srcId="{E5CAB475-C438-4DC0-8973-851BC4BED0F1}" destId="{6B716B8D-B0A0-455A-8892-60950A6C130B}" srcOrd="0" destOrd="0" presId="urn:microsoft.com/office/officeart/2005/8/layout/vList2"/>
    <dgm:cxn modelId="{EF4D65A4-3696-4445-A09E-69AAC6577A75}" type="presParOf" srcId="{E5CAB475-C438-4DC0-8973-851BC4BED0F1}" destId="{B4D9B8BA-FA86-42CE-90E8-1860B6EA3BBE}" srcOrd="1" destOrd="0" presId="urn:microsoft.com/office/officeart/2005/8/layout/vList2"/>
    <dgm:cxn modelId="{80A69B85-FF93-4C03-A03A-769B84DDB16A}" type="presParOf" srcId="{E5CAB475-C438-4DC0-8973-851BC4BED0F1}" destId="{6DA0AC5C-B09A-4889-884A-97714E222D99}" srcOrd="2" destOrd="0" presId="urn:microsoft.com/office/officeart/2005/8/layout/vList2"/>
    <dgm:cxn modelId="{48DE480C-7912-4BD4-BF84-5F7C66DDE208}" type="presParOf" srcId="{E5CAB475-C438-4DC0-8973-851BC4BED0F1}" destId="{45AB1B23-908D-488F-AD70-275EA42DF724}" srcOrd="3" destOrd="0" presId="urn:microsoft.com/office/officeart/2005/8/layout/vList2"/>
    <dgm:cxn modelId="{6CDB02C4-120C-481F-8A4F-C3E9A3B85A13}" type="presParOf" srcId="{E5CAB475-C438-4DC0-8973-851BC4BED0F1}" destId="{62A6E342-997A-4EE6-BF6C-9CE30AF0F76A}" srcOrd="4" destOrd="0" presId="urn:microsoft.com/office/officeart/2005/8/layout/vList2"/>
    <dgm:cxn modelId="{9904BB06-3594-4D25-AD49-9E07C44A775D}" type="presParOf" srcId="{E5CAB475-C438-4DC0-8973-851BC4BED0F1}" destId="{79AE3481-16B6-409E-8A9C-52B6CAA91341}" srcOrd="5" destOrd="0" presId="urn:microsoft.com/office/officeart/2005/8/layout/vList2"/>
    <dgm:cxn modelId="{37A67921-5F29-419A-BF31-2786735A1973}" type="presParOf" srcId="{E5CAB475-C438-4DC0-8973-851BC4BED0F1}" destId="{CBEFC03C-655C-4327-A3B3-295B2108CD0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9.1 Monitoring, measurement, analysis and evaluation</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Organization shall determine:</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a:solidFill>
          <a:schemeClr val="tx2">
            <a:lumMod val="75000"/>
          </a:schemeClr>
        </a:solidFill>
      </dgm:spPr>
      <dgm:t>
        <a:bodyPr/>
        <a:lstStyle/>
        <a:p>
          <a:pPr rtl="0"/>
          <a:r>
            <a:rPr lang="en-US" sz="2400" dirty="0" smtClean="0"/>
            <a:t>9.2 Internal audit</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7042E40E-9822-4FF2-BEB7-A25414EBDBED}">
      <dgm:prSet custT="1"/>
      <dgm:spPr>
        <a:solidFill>
          <a:schemeClr val="accent2">
            <a:lumMod val="75000"/>
          </a:schemeClr>
        </a:solidFill>
      </dgm:spPr>
      <dgm:t>
        <a:bodyPr/>
        <a:lstStyle/>
        <a:p>
          <a:pPr rtl="0"/>
          <a:r>
            <a:rPr lang="en-US" sz="2400" dirty="0" smtClean="0"/>
            <a:t>9.3 Management review</a:t>
          </a:r>
          <a:endParaRPr lang="en-US" sz="2400" dirty="0"/>
        </a:p>
      </dgm:t>
    </dgm:pt>
    <dgm:pt modelId="{F2DBBFC9-0A26-4322-B5E3-BD69E3E578D7}" type="parTrans" cxnId="{3FA5688B-3C1B-4943-81B8-9F45B7635DB1}">
      <dgm:prSet/>
      <dgm:spPr/>
      <dgm:t>
        <a:bodyPr/>
        <a:lstStyle/>
        <a:p>
          <a:endParaRPr lang="en-US"/>
        </a:p>
      </dgm:t>
    </dgm:pt>
    <dgm:pt modelId="{9DEAF160-A501-49B3-9FE0-305271217762}" type="sibTrans" cxnId="{3FA5688B-3C1B-4943-81B8-9F45B7635DB1}">
      <dgm:prSet/>
      <dgm:spPr/>
      <dgm:t>
        <a:bodyPr/>
        <a:lstStyle/>
        <a:p>
          <a:endParaRPr lang="en-US"/>
        </a:p>
      </dgm:t>
    </dgm:pt>
    <dgm:pt modelId="{0FEAF435-E677-41AA-9232-176E53043FF8}">
      <dgm:prSet custT="1"/>
      <dgm:spPr/>
      <dgm:t>
        <a:bodyPr/>
        <a:lstStyle/>
        <a:p>
          <a:pPr rtl="0"/>
          <a:r>
            <a:rPr lang="en-US" sz="1800" dirty="0" smtClean="0"/>
            <a:t>No change</a:t>
          </a:r>
          <a:endParaRPr lang="en-US" sz="1800" dirty="0"/>
        </a:p>
      </dgm:t>
    </dgm:pt>
    <dgm:pt modelId="{D402DB49-1E10-4371-AC4C-E1B7AF64D43D}" type="parTrans" cxnId="{C895C2C2-9CBF-4574-AC2F-189A50B9CAB2}">
      <dgm:prSet/>
      <dgm:spPr/>
      <dgm:t>
        <a:bodyPr/>
        <a:lstStyle/>
        <a:p>
          <a:endParaRPr lang="en-US"/>
        </a:p>
      </dgm:t>
    </dgm:pt>
    <dgm:pt modelId="{EAE94F21-BCA0-4730-8E6C-286014129F15}" type="sibTrans" cxnId="{C895C2C2-9CBF-4574-AC2F-189A50B9CAB2}">
      <dgm:prSet/>
      <dgm:spPr/>
      <dgm:t>
        <a:bodyPr/>
        <a:lstStyle/>
        <a:p>
          <a:endParaRPr lang="en-US"/>
        </a:p>
      </dgm:t>
    </dgm:pt>
    <dgm:pt modelId="{DBA7B4F6-C3E3-4992-A424-40ED90860DA2}">
      <dgm:prSet custT="1"/>
      <dgm:spPr/>
      <dgm:t>
        <a:bodyPr/>
        <a:lstStyle/>
        <a:p>
          <a:pPr rtl="0"/>
          <a:r>
            <a:rPr lang="en-US" sz="1800" dirty="0" smtClean="0"/>
            <a:t>No change</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EDA77DFA-938C-4E23-817C-129BEA46564F}">
      <dgm:prSet custT="1"/>
      <dgm:spPr/>
      <dgm:t>
        <a:bodyPr/>
        <a:lstStyle/>
        <a:p>
          <a:pPr rtl="0"/>
          <a:r>
            <a:rPr lang="en-US" sz="1800" dirty="0" smtClean="0"/>
            <a:t>What needs to be monitored and measured</a:t>
          </a:r>
          <a:endParaRPr lang="en-US" sz="1800" dirty="0"/>
        </a:p>
      </dgm:t>
    </dgm:pt>
    <dgm:pt modelId="{BE69B024-22A4-4015-A383-FA0D51D8DB01}" type="parTrans" cxnId="{17CC6A51-7C17-4141-8A00-81A5FC1D9250}">
      <dgm:prSet/>
      <dgm:spPr/>
      <dgm:t>
        <a:bodyPr/>
        <a:lstStyle/>
        <a:p>
          <a:endParaRPr lang="en-US"/>
        </a:p>
      </dgm:t>
    </dgm:pt>
    <dgm:pt modelId="{01E53A74-34AB-43E8-B7C7-526DDDB76A3F}" type="sibTrans" cxnId="{17CC6A51-7C17-4141-8A00-81A5FC1D9250}">
      <dgm:prSet/>
      <dgm:spPr/>
      <dgm:t>
        <a:bodyPr/>
        <a:lstStyle/>
        <a:p>
          <a:endParaRPr lang="en-US"/>
        </a:p>
      </dgm:t>
    </dgm:pt>
    <dgm:pt modelId="{33DD5AAA-05DA-4B26-9589-97D798162D06}">
      <dgm:prSet custT="1"/>
      <dgm:spPr/>
      <dgm:t>
        <a:bodyPr/>
        <a:lstStyle/>
        <a:p>
          <a:pPr rtl="0"/>
          <a:r>
            <a:rPr lang="en-US" sz="1800" dirty="0" smtClean="0"/>
            <a:t>Method of monitoring, measurement, analysis and evaluation</a:t>
          </a:r>
          <a:endParaRPr lang="en-US" sz="1800" dirty="0"/>
        </a:p>
      </dgm:t>
    </dgm:pt>
    <dgm:pt modelId="{54D74AA4-F8F5-4F19-9E49-145DFD861D01}" type="parTrans" cxnId="{CCDC04EE-342D-4CC5-AC08-E5B905828831}">
      <dgm:prSet/>
      <dgm:spPr/>
      <dgm:t>
        <a:bodyPr/>
        <a:lstStyle/>
        <a:p>
          <a:endParaRPr lang="en-US"/>
        </a:p>
      </dgm:t>
    </dgm:pt>
    <dgm:pt modelId="{D8E8CCDE-8297-4C0C-B9B3-39B235E081E2}" type="sibTrans" cxnId="{CCDC04EE-342D-4CC5-AC08-E5B905828831}">
      <dgm:prSet/>
      <dgm:spPr/>
      <dgm:t>
        <a:bodyPr/>
        <a:lstStyle/>
        <a:p>
          <a:endParaRPr lang="en-US"/>
        </a:p>
      </dgm:t>
    </dgm:pt>
    <dgm:pt modelId="{5B9C8816-7090-4705-AB89-7797318B3F8B}">
      <dgm:prSet custT="1"/>
      <dgm:spPr/>
      <dgm:t>
        <a:bodyPr/>
        <a:lstStyle/>
        <a:p>
          <a:pPr rtl="0"/>
          <a:r>
            <a:rPr lang="en-US" sz="1800" dirty="0" smtClean="0"/>
            <a:t>When monitoring and measuring to be performed and who will perform.</a:t>
          </a:r>
          <a:endParaRPr lang="en-US" sz="1800" dirty="0"/>
        </a:p>
      </dgm:t>
    </dgm:pt>
    <dgm:pt modelId="{72646397-1AE6-4EE5-BC6F-B459275F8D20}" type="parTrans" cxnId="{324A9712-B936-4FDC-B306-4B0FE20331DC}">
      <dgm:prSet/>
      <dgm:spPr/>
      <dgm:t>
        <a:bodyPr/>
        <a:lstStyle/>
        <a:p>
          <a:endParaRPr lang="en-US"/>
        </a:p>
      </dgm:t>
    </dgm:pt>
    <dgm:pt modelId="{CF3AB1F9-D623-496D-AAD0-DB68DD5663E6}" type="sibTrans" cxnId="{324A9712-B936-4FDC-B306-4B0FE20331DC}">
      <dgm:prSet/>
      <dgm:spPr/>
      <dgm:t>
        <a:bodyPr/>
        <a:lstStyle/>
        <a:p>
          <a:endParaRPr lang="en-US"/>
        </a:p>
      </dgm:t>
    </dgm:pt>
    <dgm:pt modelId="{57014CC7-8B49-4408-A2D3-F6CBA757A840}">
      <dgm:prSet custT="1"/>
      <dgm:spPr/>
      <dgm:t>
        <a:bodyPr/>
        <a:lstStyle/>
        <a:p>
          <a:pPr rtl="0"/>
          <a:r>
            <a:rPr lang="en-US" sz="1800" dirty="0" smtClean="0"/>
            <a:t>When results of monitoring to be analyzed and evaluated. Who will perform.</a:t>
          </a:r>
          <a:endParaRPr lang="en-US" sz="1800" dirty="0"/>
        </a:p>
      </dgm:t>
    </dgm:pt>
    <dgm:pt modelId="{5C0B2D0A-F2DC-4254-86C5-6FC84BEF0AF1}" type="parTrans" cxnId="{CC75B1A4-6CE2-4D81-BF36-F92D5E3FA4D8}">
      <dgm:prSet/>
      <dgm:spPr/>
      <dgm:t>
        <a:bodyPr/>
        <a:lstStyle/>
        <a:p>
          <a:endParaRPr lang="en-US"/>
        </a:p>
      </dgm:t>
    </dgm:pt>
    <dgm:pt modelId="{43B1DCCA-04C5-473A-A17C-BC3306B051A0}" type="sibTrans" cxnId="{CC75B1A4-6CE2-4D81-BF36-F92D5E3FA4D8}">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3">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3" custScaleY="118523" custLinFactNeighborX="2082" custLinFactNeighborY="3700">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3" custScaleY="45485"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3" custScaleY="45485">
        <dgm:presLayoutVars>
          <dgm:bulletEnabled val="1"/>
        </dgm:presLayoutVars>
      </dgm:prSet>
      <dgm:spPr/>
      <dgm:t>
        <a:bodyPr/>
        <a:lstStyle/>
        <a:p>
          <a:endParaRPr lang="en-US"/>
        </a:p>
      </dgm:t>
    </dgm:pt>
    <dgm:pt modelId="{4C572FD7-FB79-46FD-9CC8-A52B5A8757D8}" type="pres">
      <dgm:prSet presAssocID="{917FDB7B-905D-4CB7-AA19-884B7020A56C}" presName="sp" presStyleCnt="0"/>
      <dgm:spPr/>
    </dgm:pt>
    <dgm:pt modelId="{00B209BB-EF3B-4A2C-A4C7-A2D71777B30D}" type="pres">
      <dgm:prSet presAssocID="{7042E40E-9822-4FF2-BEB7-A25414EBDBED}" presName="linNode" presStyleCnt="0"/>
      <dgm:spPr/>
    </dgm:pt>
    <dgm:pt modelId="{62E1EDBF-9116-4EA6-8ED8-092BF354332B}" type="pres">
      <dgm:prSet presAssocID="{7042E40E-9822-4FF2-BEB7-A25414EBDBED}" presName="parentText" presStyleLbl="node1" presStyleIdx="2" presStyleCnt="3" custScaleY="45485">
        <dgm:presLayoutVars>
          <dgm:chMax val="1"/>
          <dgm:bulletEnabled val="1"/>
        </dgm:presLayoutVars>
      </dgm:prSet>
      <dgm:spPr/>
      <dgm:t>
        <a:bodyPr/>
        <a:lstStyle/>
        <a:p>
          <a:endParaRPr lang="en-US"/>
        </a:p>
      </dgm:t>
    </dgm:pt>
    <dgm:pt modelId="{16DE40D2-5DD5-4CC7-9879-C8DD72EDFBE1}" type="pres">
      <dgm:prSet presAssocID="{7042E40E-9822-4FF2-BEB7-A25414EBDBED}" presName="descendantText" presStyleLbl="alignAccFollowNode1" presStyleIdx="2" presStyleCnt="3" custScaleY="43426">
        <dgm:presLayoutVars>
          <dgm:bulletEnabled val="1"/>
        </dgm:presLayoutVars>
      </dgm:prSet>
      <dgm:spPr/>
      <dgm:t>
        <a:bodyPr/>
        <a:lstStyle/>
        <a:p>
          <a:endParaRPr lang="en-US"/>
        </a:p>
      </dgm:t>
    </dgm:pt>
  </dgm:ptLst>
  <dgm:cxnLst>
    <dgm:cxn modelId="{20484038-4713-461F-9529-A572AD51D367}" type="presOf" srcId="{9335A928-099B-4240-AC9F-6641FA6B616F}" destId="{0CC689A9-F2B7-4B1D-B27B-AD77814EBC82}" srcOrd="0" destOrd="0" presId="urn:microsoft.com/office/officeart/2005/8/layout/vList5"/>
    <dgm:cxn modelId="{CC75B1A4-6CE2-4D81-BF36-F92D5E3FA4D8}" srcId="{0201A0B8-E344-4E95-8C1B-D2E2D635C84B}" destId="{57014CC7-8B49-4408-A2D3-F6CBA757A840}" srcOrd="3" destOrd="0" parTransId="{5C0B2D0A-F2DC-4254-86C5-6FC84BEF0AF1}" sibTransId="{43B1DCCA-04C5-473A-A17C-BC3306B051A0}"/>
    <dgm:cxn modelId="{06CBB3CE-63EE-46A2-9110-2E5E4DFAA8A8}" type="presOf" srcId="{7042E40E-9822-4FF2-BEB7-A25414EBDBED}" destId="{62E1EDBF-9116-4EA6-8ED8-092BF354332B}" srcOrd="0" destOrd="0" presId="urn:microsoft.com/office/officeart/2005/8/layout/vList5"/>
    <dgm:cxn modelId="{AF2C4F5F-9B7B-45E3-88AA-2C86B9331D93}" type="presOf" srcId="{0FEAF435-E677-41AA-9232-176E53043FF8}" destId="{16DE40D2-5DD5-4CC7-9879-C8DD72EDFBE1}" srcOrd="0" destOrd="0" presId="urn:microsoft.com/office/officeart/2005/8/layout/vList5"/>
    <dgm:cxn modelId="{C85703D7-6950-42E9-BC0F-C6035BDCD9E9}" type="presOf" srcId="{D618DB37-68BF-4DF8-A678-F3A9D451A707}" destId="{4D1E0CC5-63D7-42CD-B21D-1D037A0C1B41}" srcOrd="0" destOrd="0" presId="urn:microsoft.com/office/officeart/2005/8/layout/vList5"/>
    <dgm:cxn modelId="{324A9712-B936-4FDC-B306-4B0FE20331DC}" srcId="{0201A0B8-E344-4E95-8C1B-D2E2D635C84B}" destId="{5B9C8816-7090-4705-AB89-7797318B3F8B}" srcOrd="2" destOrd="0" parTransId="{72646397-1AE6-4EE5-BC6F-B459275F8D20}" sibTransId="{CF3AB1F9-D623-496D-AAD0-DB68DD5663E6}"/>
    <dgm:cxn modelId="{4AC3AFAA-6B44-449F-8416-CB9B63DD466D}" type="presOf" srcId="{5B9C8816-7090-4705-AB89-7797318B3F8B}" destId="{507CF26E-7C0F-49B6-8C07-CA6190A8CD71}" srcOrd="0" destOrd="3" presId="urn:microsoft.com/office/officeart/2005/8/layout/vList5"/>
    <dgm:cxn modelId="{17CC6A51-7C17-4141-8A00-81A5FC1D9250}" srcId="{0201A0B8-E344-4E95-8C1B-D2E2D635C84B}" destId="{EDA77DFA-938C-4E23-817C-129BEA46564F}" srcOrd="0" destOrd="0" parTransId="{BE69B024-22A4-4015-A383-FA0D51D8DB01}" sibTransId="{01E53A74-34AB-43E8-B7C7-526DDDB76A3F}"/>
    <dgm:cxn modelId="{EF1300EC-5CDA-4A8E-B35C-EBDCEAD14164}" type="presOf" srcId="{12C74433-C1F5-4892-8E61-25AD1602B076}" destId="{39D7175E-A230-4047-82DD-84FEB3EFD8D0}" srcOrd="0" destOrd="0" presId="urn:microsoft.com/office/officeart/2005/8/layout/vList5"/>
    <dgm:cxn modelId="{2D7D7D17-4E0B-4879-88FD-4FAC84D9596A}" type="presOf" srcId="{EDA77DFA-938C-4E23-817C-129BEA46564F}" destId="{507CF26E-7C0F-49B6-8C07-CA6190A8CD71}" srcOrd="0" destOrd="1" presId="urn:microsoft.com/office/officeart/2005/8/layout/vList5"/>
    <dgm:cxn modelId="{C895C2C2-9CBF-4574-AC2F-189A50B9CAB2}" srcId="{7042E40E-9822-4FF2-BEB7-A25414EBDBED}" destId="{0FEAF435-E677-41AA-9232-176E53043FF8}" srcOrd="0" destOrd="0" parTransId="{D402DB49-1E10-4371-AC4C-E1B7AF64D43D}" sibTransId="{EAE94F21-BCA0-4730-8E6C-286014129F15}"/>
    <dgm:cxn modelId="{1EDFCB3A-1305-466C-AA17-30732445ACD8}" type="presOf" srcId="{33DD5AAA-05DA-4B26-9589-97D798162D06}" destId="{507CF26E-7C0F-49B6-8C07-CA6190A8CD71}" srcOrd="0" destOrd="2" presId="urn:microsoft.com/office/officeart/2005/8/layout/vList5"/>
    <dgm:cxn modelId="{E0FE2593-585D-4411-B3C8-E3921E10C735}" srcId="{D618DB37-68BF-4DF8-A678-F3A9D451A707}" destId="{12C74433-C1F5-4892-8E61-25AD1602B076}" srcOrd="0" destOrd="0" parTransId="{C71F2E7B-37FB-4087-86A2-A550CCFE6F6B}" sibTransId="{F8BA29A5-9E55-4BA6-B235-BF8FA323B73C}"/>
    <dgm:cxn modelId="{CE66DC1F-949B-4785-A814-CBFD5DC21666}" srcId="{12C74433-C1F5-4892-8E61-25AD1602B076}" destId="{0201A0B8-E344-4E95-8C1B-D2E2D635C84B}" srcOrd="0" destOrd="0" parTransId="{2A0C6CCA-9D52-4F5D-9034-7871A137F641}" sibTransId="{50C27F8F-9D08-4982-A7D5-2F3BCB0196A3}"/>
    <dgm:cxn modelId="{13E00662-892C-4AD8-BA94-54182B3DDDB9}" type="presOf" srcId="{DBA7B4F6-C3E3-4992-A424-40ED90860DA2}" destId="{93ED8CAA-2A23-4E9D-BD66-74A69B0A5B95}" srcOrd="0" destOrd="0" presId="urn:microsoft.com/office/officeart/2005/8/layout/vList5"/>
    <dgm:cxn modelId="{93711C9F-DC90-4A43-8C58-EE850D87189E}" srcId="{D618DB37-68BF-4DF8-A678-F3A9D451A707}" destId="{9335A928-099B-4240-AC9F-6641FA6B616F}" srcOrd="1" destOrd="0" parTransId="{66A23813-E1FB-42A7-A386-8127F27ECE5D}" sibTransId="{917FDB7B-905D-4CB7-AA19-884B7020A56C}"/>
    <dgm:cxn modelId="{3FA5688B-3C1B-4943-81B8-9F45B7635DB1}" srcId="{D618DB37-68BF-4DF8-A678-F3A9D451A707}" destId="{7042E40E-9822-4FF2-BEB7-A25414EBDBED}" srcOrd="2" destOrd="0" parTransId="{F2DBBFC9-0A26-4322-B5E3-BD69E3E578D7}" sibTransId="{9DEAF160-A501-49B3-9FE0-305271217762}"/>
    <dgm:cxn modelId="{6BABD129-B0AE-403D-A841-8149F5CAD216}" type="presOf" srcId="{57014CC7-8B49-4408-A2D3-F6CBA757A840}" destId="{507CF26E-7C0F-49B6-8C07-CA6190A8CD71}" srcOrd="0" destOrd="4" presId="urn:microsoft.com/office/officeart/2005/8/layout/vList5"/>
    <dgm:cxn modelId="{D450FC67-B0F1-4F68-9882-5437B3D4233C}" type="presOf" srcId="{0201A0B8-E344-4E95-8C1B-D2E2D635C84B}" destId="{507CF26E-7C0F-49B6-8C07-CA6190A8CD71}" srcOrd="0" destOrd="0" presId="urn:microsoft.com/office/officeart/2005/8/layout/vList5"/>
    <dgm:cxn modelId="{C036E6AA-A9D3-43A4-AB29-6BED9CE90F6D}" srcId="{9335A928-099B-4240-AC9F-6641FA6B616F}" destId="{DBA7B4F6-C3E3-4992-A424-40ED90860DA2}" srcOrd="0" destOrd="0" parTransId="{CA38F5B3-06BA-41FA-B9EB-B96CFF6CAAB9}" sibTransId="{0EDD90C5-EE0E-4E7F-ADBF-DA24AED7784A}"/>
    <dgm:cxn modelId="{CCDC04EE-342D-4CC5-AC08-E5B905828831}" srcId="{0201A0B8-E344-4E95-8C1B-D2E2D635C84B}" destId="{33DD5AAA-05DA-4B26-9589-97D798162D06}" srcOrd="1" destOrd="0" parTransId="{54D74AA4-F8F5-4F19-9E49-145DFD861D01}" sibTransId="{D8E8CCDE-8297-4C0C-B9B3-39B235E081E2}"/>
    <dgm:cxn modelId="{9837C030-D02A-4C70-870C-09653D2F7E75}" type="presParOf" srcId="{4D1E0CC5-63D7-42CD-B21D-1D037A0C1B41}" destId="{7913026C-5CBC-48EF-91B2-2C27CE567DF4}" srcOrd="0" destOrd="0" presId="urn:microsoft.com/office/officeart/2005/8/layout/vList5"/>
    <dgm:cxn modelId="{6190617F-F55B-4688-99FE-7DEFEC4C9BB0}" type="presParOf" srcId="{7913026C-5CBC-48EF-91B2-2C27CE567DF4}" destId="{39D7175E-A230-4047-82DD-84FEB3EFD8D0}" srcOrd="0" destOrd="0" presId="urn:microsoft.com/office/officeart/2005/8/layout/vList5"/>
    <dgm:cxn modelId="{AF7FF1A3-368C-4386-94F4-0B3C59630399}" type="presParOf" srcId="{7913026C-5CBC-48EF-91B2-2C27CE567DF4}" destId="{507CF26E-7C0F-49B6-8C07-CA6190A8CD71}" srcOrd="1" destOrd="0" presId="urn:microsoft.com/office/officeart/2005/8/layout/vList5"/>
    <dgm:cxn modelId="{2846C2E6-E8C6-404D-AFE5-19B13BE53CBF}" type="presParOf" srcId="{4D1E0CC5-63D7-42CD-B21D-1D037A0C1B41}" destId="{9E2FA66D-2FB8-466D-8276-DF977CE49511}" srcOrd="1" destOrd="0" presId="urn:microsoft.com/office/officeart/2005/8/layout/vList5"/>
    <dgm:cxn modelId="{767A0CF2-C4F6-4FD3-8D72-05BE29A19D08}" type="presParOf" srcId="{4D1E0CC5-63D7-42CD-B21D-1D037A0C1B41}" destId="{690347D0-61DF-44D8-A8E7-44EB16547672}" srcOrd="2" destOrd="0" presId="urn:microsoft.com/office/officeart/2005/8/layout/vList5"/>
    <dgm:cxn modelId="{A471CDA7-7151-4469-9653-AE0AC8313769}" type="presParOf" srcId="{690347D0-61DF-44D8-A8E7-44EB16547672}" destId="{0CC689A9-F2B7-4B1D-B27B-AD77814EBC82}" srcOrd="0" destOrd="0" presId="urn:microsoft.com/office/officeart/2005/8/layout/vList5"/>
    <dgm:cxn modelId="{A4AA8E6E-FB9B-4AAC-8A9D-8BF8CF41ABAF}" type="presParOf" srcId="{690347D0-61DF-44D8-A8E7-44EB16547672}" destId="{93ED8CAA-2A23-4E9D-BD66-74A69B0A5B95}" srcOrd="1" destOrd="0" presId="urn:microsoft.com/office/officeart/2005/8/layout/vList5"/>
    <dgm:cxn modelId="{688A90C3-4412-489A-BAAC-DD77C261B92E}" type="presParOf" srcId="{4D1E0CC5-63D7-42CD-B21D-1D037A0C1B41}" destId="{4C572FD7-FB79-46FD-9CC8-A52B5A8757D8}" srcOrd="3" destOrd="0" presId="urn:microsoft.com/office/officeart/2005/8/layout/vList5"/>
    <dgm:cxn modelId="{CD73693D-1C4B-48C1-90E5-945BF90C733F}" type="presParOf" srcId="{4D1E0CC5-63D7-42CD-B21D-1D037A0C1B41}" destId="{00B209BB-EF3B-4A2C-A4C7-A2D71777B30D}" srcOrd="4" destOrd="0" presId="urn:microsoft.com/office/officeart/2005/8/layout/vList5"/>
    <dgm:cxn modelId="{D87496BA-8A36-4114-89B4-2158D3070150}" type="presParOf" srcId="{00B209BB-EF3B-4A2C-A4C7-A2D71777B30D}" destId="{62E1EDBF-9116-4EA6-8ED8-092BF354332B}" srcOrd="0" destOrd="0" presId="urn:microsoft.com/office/officeart/2005/8/layout/vList5"/>
    <dgm:cxn modelId="{F990BECE-B8F9-4236-AB62-78F4F781CF3F}" type="presParOf" srcId="{00B209BB-EF3B-4A2C-A4C7-A2D71777B30D}" destId="{16DE40D2-5DD5-4CC7-9879-C8DD72EDFBE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10.1 Non-conformity and corrective action</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Similar to corrective action</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a:solidFill>
          <a:schemeClr val="accent2">
            <a:lumMod val="75000"/>
          </a:schemeClr>
        </a:solidFill>
      </dgm:spPr>
      <dgm:t>
        <a:bodyPr/>
        <a:lstStyle/>
        <a:p>
          <a:pPr rtl="0"/>
          <a:r>
            <a:rPr lang="en-US" sz="2400" dirty="0" smtClean="0"/>
            <a:t>10.2 Continual improvement</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DBA7B4F6-C3E3-4992-A424-40ED90860DA2}">
      <dgm:prSet custT="1"/>
      <dgm:spPr/>
      <dgm:t>
        <a:bodyPr/>
        <a:lstStyle/>
        <a:p>
          <a:pPr rtl="0"/>
          <a:r>
            <a:rPr lang="en-US" sz="1800" dirty="0" smtClean="0"/>
            <a:t>No change</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F021591E-9E0E-4586-AE63-DC75080CDBB9}">
      <dgm:prSet custT="1"/>
      <dgm:spPr/>
      <dgm:t>
        <a:bodyPr/>
        <a:lstStyle/>
        <a:p>
          <a:pPr rtl="0"/>
          <a:r>
            <a:rPr lang="en-US" sz="1800" dirty="0" smtClean="0"/>
            <a:t>Section on preventive action have been deleted</a:t>
          </a:r>
          <a:endParaRPr lang="en-US" sz="1800" dirty="0"/>
        </a:p>
      </dgm:t>
    </dgm:pt>
    <dgm:pt modelId="{199B46AA-5D2F-4C2A-952D-2E245DD73DD5}" type="parTrans" cxnId="{9B57CCF3-D8A8-4F45-AC86-27A51A888385}">
      <dgm:prSet/>
      <dgm:spPr/>
      <dgm:t>
        <a:bodyPr/>
        <a:lstStyle/>
        <a:p>
          <a:endParaRPr lang="en-US"/>
        </a:p>
      </dgm:t>
    </dgm:pt>
    <dgm:pt modelId="{E8A6FB7E-A9E3-4355-A2B9-86947A543E78}" type="sibTrans" cxnId="{9B57CCF3-D8A8-4F45-AC86-27A51A888385}">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2">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2" custScaleY="118523" custLinFactNeighborX="2082" custLinFactNeighborY="3700">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2" custScaleY="45485"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2" custScaleY="45485">
        <dgm:presLayoutVars>
          <dgm:bulletEnabled val="1"/>
        </dgm:presLayoutVars>
      </dgm:prSet>
      <dgm:spPr/>
      <dgm:t>
        <a:bodyPr/>
        <a:lstStyle/>
        <a:p>
          <a:endParaRPr lang="en-US"/>
        </a:p>
      </dgm:t>
    </dgm:pt>
  </dgm:ptLst>
  <dgm:cxnLst>
    <dgm:cxn modelId="{9B57CCF3-D8A8-4F45-AC86-27A51A888385}" srcId="{12C74433-C1F5-4892-8E61-25AD1602B076}" destId="{F021591E-9E0E-4586-AE63-DC75080CDBB9}" srcOrd="1" destOrd="0" parTransId="{199B46AA-5D2F-4C2A-952D-2E245DD73DD5}" sibTransId="{E8A6FB7E-A9E3-4355-A2B9-86947A543E78}"/>
    <dgm:cxn modelId="{91B534D7-028C-401D-8A19-4CF9EF1260B7}" type="presOf" srcId="{12C74433-C1F5-4892-8E61-25AD1602B076}" destId="{39D7175E-A230-4047-82DD-84FEB3EFD8D0}" srcOrd="0" destOrd="0" presId="urn:microsoft.com/office/officeart/2005/8/layout/vList5"/>
    <dgm:cxn modelId="{93711C9F-DC90-4A43-8C58-EE850D87189E}" srcId="{D618DB37-68BF-4DF8-A678-F3A9D451A707}" destId="{9335A928-099B-4240-AC9F-6641FA6B616F}" srcOrd="1" destOrd="0" parTransId="{66A23813-E1FB-42A7-A386-8127F27ECE5D}" sibTransId="{917FDB7B-905D-4CB7-AA19-884B7020A56C}"/>
    <dgm:cxn modelId="{591B19EA-7954-4A50-BC0C-FFABC1F139A6}" type="presOf" srcId="{0201A0B8-E344-4E95-8C1B-D2E2D635C84B}" destId="{507CF26E-7C0F-49B6-8C07-CA6190A8CD71}" srcOrd="0" destOrd="0" presId="urn:microsoft.com/office/officeart/2005/8/layout/vList5"/>
    <dgm:cxn modelId="{E0FE2593-585D-4411-B3C8-E3921E10C735}" srcId="{D618DB37-68BF-4DF8-A678-F3A9D451A707}" destId="{12C74433-C1F5-4892-8E61-25AD1602B076}" srcOrd="0" destOrd="0" parTransId="{C71F2E7B-37FB-4087-86A2-A550CCFE6F6B}" sibTransId="{F8BA29A5-9E55-4BA6-B235-BF8FA323B73C}"/>
    <dgm:cxn modelId="{C24319C4-5E18-4030-A846-856E7174E890}" type="presOf" srcId="{9335A928-099B-4240-AC9F-6641FA6B616F}" destId="{0CC689A9-F2B7-4B1D-B27B-AD77814EBC82}" srcOrd="0" destOrd="0" presId="urn:microsoft.com/office/officeart/2005/8/layout/vList5"/>
    <dgm:cxn modelId="{7DCD37DD-C346-477D-8AC1-18A32A7634D0}" type="presOf" srcId="{F021591E-9E0E-4586-AE63-DC75080CDBB9}" destId="{507CF26E-7C0F-49B6-8C07-CA6190A8CD71}" srcOrd="0" destOrd="1" presId="urn:microsoft.com/office/officeart/2005/8/layout/vList5"/>
    <dgm:cxn modelId="{CE66DC1F-949B-4785-A814-CBFD5DC21666}" srcId="{12C74433-C1F5-4892-8E61-25AD1602B076}" destId="{0201A0B8-E344-4E95-8C1B-D2E2D635C84B}" srcOrd="0" destOrd="0" parTransId="{2A0C6CCA-9D52-4F5D-9034-7871A137F641}" sibTransId="{50C27F8F-9D08-4982-A7D5-2F3BCB0196A3}"/>
    <dgm:cxn modelId="{5753E40B-A26D-4766-849F-7856AE8B1CAB}" type="presOf" srcId="{D618DB37-68BF-4DF8-A678-F3A9D451A707}" destId="{4D1E0CC5-63D7-42CD-B21D-1D037A0C1B41}" srcOrd="0" destOrd="0" presId="urn:microsoft.com/office/officeart/2005/8/layout/vList5"/>
    <dgm:cxn modelId="{C036E6AA-A9D3-43A4-AB29-6BED9CE90F6D}" srcId="{9335A928-099B-4240-AC9F-6641FA6B616F}" destId="{DBA7B4F6-C3E3-4992-A424-40ED90860DA2}" srcOrd="0" destOrd="0" parTransId="{CA38F5B3-06BA-41FA-B9EB-B96CFF6CAAB9}" sibTransId="{0EDD90C5-EE0E-4E7F-ADBF-DA24AED7784A}"/>
    <dgm:cxn modelId="{4D257EF4-5E4F-4CF0-B360-067379EE8801}" type="presOf" srcId="{DBA7B4F6-C3E3-4992-A424-40ED90860DA2}" destId="{93ED8CAA-2A23-4E9D-BD66-74A69B0A5B95}" srcOrd="0" destOrd="0" presId="urn:microsoft.com/office/officeart/2005/8/layout/vList5"/>
    <dgm:cxn modelId="{53584DEE-06D5-4FAA-8426-744670FD0C71}" type="presParOf" srcId="{4D1E0CC5-63D7-42CD-B21D-1D037A0C1B41}" destId="{7913026C-5CBC-48EF-91B2-2C27CE567DF4}" srcOrd="0" destOrd="0" presId="urn:microsoft.com/office/officeart/2005/8/layout/vList5"/>
    <dgm:cxn modelId="{1D24C017-7363-4F06-AD69-B4811D3B4BEA}" type="presParOf" srcId="{7913026C-5CBC-48EF-91B2-2C27CE567DF4}" destId="{39D7175E-A230-4047-82DD-84FEB3EFD8D0}" srcOrd="0" destOrd="0" presId="urn:microsoft.com/office/officeart/2005/8/layout/vList5"/>
    <dgm:cxn modelId="{82E58D4F-619D-4965-9303-02FDEA2CF3FE}" type="presParOf" srcId="{7913026C-5CBC-48EF-91B2-2C27CE567DF4}" destId="{507CF26E-7C0F-49B6-8C07-CA6190A8CD71}" srcOrd="1" destOrd="0" presId="urn:microsoft.com/office/officeart/2005/8/layout/vList5"/>
    <dgm:cxn modelId="{D6E2E947-D6F8-4FB9-838A-1CB70B3979C3}" type="presParOf" srcId="{4D1E0CC5-63D7-42CD-B21D-1D037A0C1B41}" destId="{9E2FA66D-2FB8-466D-8276-DF977CE49511}" srcOrd="1" destOrd="0" presId="urn:microsoft.com/office/officeart/2005/8/layout/vList5"/>
    <dgm:cxn modelId="{72E5C96D-7F4B-4256-B770-B7BA85A5DFCD}" type="presParOf" srcId="{4D1E0CC5-63D7-42CD-B21D-1D037A0C1B41}" destId="{690347D0-61DF-44D8-A8E7-44EB16547672}" srcOrd="2" destOrd="0" presId="urn:microsoft.com/office/officeart/2005/8/layout/vList5"/>
    <dgm:cxn modelId="{30128D59-6326-472A-BE2A-9EF0F1B879F3}" type="presParOf" srcId="{690347D0-61DF-44D8-A8E7-44EB16547672}" destId="{0CC689A9-F2B7-4B1D-B27B-AD77814EBC82}" srcOrd="0" destOrd="0" presId="urn:microsoft.com/office/officeart/2005/8/layout/vList5"/>
    <dgm:cxn modelId="{ED4C88C8-EB35-429C-AFED-40EE68463506}" type="presParOf" srcId="{690347D0-61DF-44D8-A8E7-44EB16547672}" destId="{93ED8CAA-2A23-4E9D-BD66-74A69B0A5B9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694E9A-82AB-4B8A-9703-28F5E20316B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387CBFE-8E93-4C6B-88AD-21307D17C093}" type="pres">
      <dgm:prSet presAssocID="{CB694E9A-82AB-4B8A-9703-28F5E20316BC}" presName="linear" presStyleCnt="0">
        <dgm:presLayoutVars>
          <dgm:animLvl val="lvl"/>
          <dgm:resizeHandles val="exact"/>
        </dgm:presLayoutVars>
      </dgm:prSet>
      <dgm:spPr/>
      <dgm:t>
        <a:bodyPr/>
        <a:lstStyle/>
        <a:p>
          <a:endParaRPr lang="en-US"/>
        </a:p>
      </dgm:t>
    </dgm:pt>
  </dgm:ptLst>
  <dgm:cxnLst>
    <dgm:cxn modelId="{BFE4817A-5ED4-439A-96B8-6FD8D632BF98}" type="presOf" srcId="{CB694E9A-82AB-4B8A-9703-28F5E20316BC}" destId="{1387CBFE-8E93-4C6B-88AD-21307D17C09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47C35D-02C9-4A65-AB8D-3036F743962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55A1164-101A-48D2-BE48-34466784FA4C}">
      <dgm:prSet custT="1"/>
      <dgm:spPr/>
      <dgm:t>
        <a:bodyPr/>
        <a:lstStyle/>
        <a:p>
          <a:pPr rtl="0"/>
          <a:r>
            <a:rPr lang="en-US" sz="6000" dirty="0" smtClean="0"/>
            <a:t>Controls – Annex A</a:t>
          </a:r>
          <a:endParaRPr lang="en-US" sz="6000" u="none" dirty="0"/>
        </a:p>
      </dgm:t>
    </dgm:pt>
    <dgm:pt modelId="{0D3D96A3-840F-4795-B4E3-ADD31825E904}" type="parTrans" cxnId="{211385ED-29BD-4074-ADC5-B01021A636DA}">
      <dgm:prSet/>
      <dgm:spPr/>
      <dgm:t>
        <a:bodyPr/>
        <a:lstStyle/>
        <a:p>
          <a:endParaRPr lang="en-US"/>
        </a:p>
      </dgm:t>
    </dgm:pt>
    <dgm:pt modelId="{9D625D20-0F90-43C5-882C-1954BA7C8B83}" type="sibTrans" cxnId="{211385ED-29BD-4074-ADC5-B01021A636DA}">
      <dgm:prSet/>
      <dgm:spPr/>
      <dgm:t>
        <a:bodyPr/>
        <a:lstStyle/>
        <a:p>
          <a:endParaRPr lang="en-US"/>
        </a:p>
      </dgm:t>
    </dgm:pt>
    <dgm:pt modelId="{48126AEA-718A-42F3-B320-298B114883D2}">
      <dgm:prSet/>
      <dgm:spPr/>
      <dgm:t>
        <a:bodyPr/>
        <a:lstStyle/>
        <a:p>
          <a:pPr rtl="0"/>
          <a:endParaRPr lang="en-US" dirty="0"/>
        </a:p>
      </dgm:t>
    </dgm:pt>
    <dgm:pt modelId="{40BC9FF9-DC09-478A-AA82-60C32C20F020}" type="parTrans" cxnId="{E4F08987-3B0C-4CD9-BC75-20CE11472814}">
      <dgm:prSet/>
      <dgm:spPr/>
      <dgm:t>
        <a:bodyPr/>
        <a:lstStyle/>
        <a:p>
          <a:endParaRPr lang="en-US"/>
        </a:p>
      </dgm:t>
    </dgm:pt>
    <dgm:pt modelId="{39D2D2DF-4393-4F1B-B19E-1BC65BCFF770}" type="sibTrans" cxnId="{E4F08987-3B0C-4CD9-BC75-20CE11472814}">
      <dgm:prSet/>
      <dgm:spPr/>
      <dgm:t>
        <a:bodyPr/>
        <a:lstStyle/>
        <a:p>
          <a:endParaRPr lang="en-US"/>
        </a:p>
      </dgm:t>
    </dgm:pt>
    <dgm:pt modelId="{1B3FF97C-FC37-4339-9AC0-DE91C5CCDB8D}" type="pres">
      <dgm:prSet presAssocID="{9647C35D-02C9-4A65-AB8D-3036F7439621}" presName="linear" presStyleCnt="0">
        <dgm:presLayoutVars>
          <dgm:animLvl val="lvl"/>
          <dgm:resizeHandles val="exact"/>
        </dgm:presLayoutVars>
      </dgm:prSet>
      <dgm:spPr/>
      <dgm:t>
        <a:bodyPr/>
        <a:lstStyle/>
        <a:p>
          <a:endParaRPr lang="en-US"/>
        </a:p>
      </dgm:t>
    </dgm:pt>
    <dgm:pt modelId="{4061C5DB-CBEF-4EF9-BB30-7BABAB98D784}" type="pres">
      <dgm:prSet presAssocID="{155A1164-101A-48D2-BE48-34466784FA4C}" presName="parentText" presStyleLbl="node1" presStyleIdx="0" presStyleCnt="1">
        <dgm:presLayoutVars>
          <dgm:chMax val="0"/>
          <dgm:bulletEnabled val="1"/>
        </dgm:presLayoutVars>
      </dgm:prSet>
      <dgm:spPr/>
      <dgm:t>
        <a:bodyPr/>
        <a:lstStyle/>
        <a:p>
          <a:endParaRPr lang="en-US"/>
        </a:p>
      </dgm:t>
    </dgm:pt>
    <dgm:pt modelId="{FFC0A9DB-FA1D-4F8C-BE47-3773B7109CE9}" type="pres">
      <dgm:prSet presAssocID="{155A1164-101A-48D2-BE48-34466784FA4C}" presName="childText" presStyleLbl="revTx" presStyleIdx="0" presStyleCnt="1">
        <dgm:presLayoutVars>
          <dgm:bulletEnabled val="1"/>
        </dgm:presLayoutVars>
      </dgm:prSet>
      <dgm:spPr/>
      <dgm:t>
        <a:bodyPr/>
        <a:lstStyle/>
        <a:p>
          <a:endParaRPr lang="en-US"/>
        </a:p>
      </dgm:t>
    </dgm:pt>
  </dgm:ptLst>
  <dgm:cxnLst>
    <dgm:cxn modelId="{211385ED-29BD-4074-ADC5-B01021A636DA}" srcId="{9647C35D-02C9-4A65-AB8D-3036F7439621}" destId="{155A1164-101A-48D2-BE48-34466784FA4C}" srcOrd="0" destOrd="0" parTransId="{0D3D96A3-840F-4795-B4E3-ADD31825E904}" sibTransId="{9D625D20-0F90-43C5-882C-1954BA7C8B83}"/>
    <dgm:cxn modelId="{E5E0C7B3-2DE8-47AF-88BF-F3DFC7EC466C}" type="presOf" srcId="{155A1164-101A-48D2-BE48-34466784FA4C}" destId="{4061C5DB-CBEF-4EF9-BB30-7BABAB98D784}" srcOrd="0" destOrd="0" presId="urn:microsoft.com/office/officeart/2005/8/layout/vList2"/>
    <dgm:cxn modelId="{93C89F64-E51C-4A88-B0B5-C423B69038B9}" type="presOf" srcId="{48126AEA-718A-42F3-B320-298B114883D2}" destId="{FFC0A9DB-FA1D-4F8C-BE47-3773B7109CE9}" srcOrd="0" destOrd="0" presId="urn:microsoft.com/office/officeart/2005/8/layout/vList2"/>
    <dgm:cxn modelId="{E4F08987-3B0C-4CD9-BC75-20CE11472814}" srcId="{155A1164-101A-48D2-BE48-34466784FA4C}" destId="{48126AEA-718A-42F3-B320-298B114883D2}" srcOrd="0" destOrd="0" parTransId="{40BC9FF9-DC09-478A-AA82-60C32C20F020}" sibTransId="{39D2D2DF-4393-4F1B-B19E-1BC65BCFF770}"/>
    <dgm:cxn modelId="{3B5D2F77-2752-4809-94F2-FFB8E7A82EF5}" type="presOf" srcId="{9647C35D-02C9-4A65-AB8D-3036F7439621}" destId="{1B3FF97C-FC37-4339-9AC0-DE91C5CCDB8D}" srcOrd="0" destOrd="0" presId="urn:microsoft.com/office/officeart/2005/8/layout/vList2"/>
    <dgm:cxn modelId="{FF3A7845-D236-4336-9A3B-D4785A2E929F}" type="presParOf" srcId="{1B3FF97C-FC37-4339-9AC0-DE91C5CCDB8D}" destId="{4061C5DB-CBEF-4EF9-BB30-7BABAB98D784}" srcOrd="0" destOrd="0" presId="urn:microsoft.com/office/officeart/2005/8/layout/vList2"/>
    <dgm:cxn modelId="{38AB308D-70A1-4937-B7A0-E68F36A11660}" type="presParOf" srcId="{1B3FF97C-FC37-4339-9AC0-DE91C5CCDB8D}" destId="{FFC0A9DB-FA1D-4F8C-BE47-3773B7109CE9}"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694E9A-82AB-4B8A-9703-28F5E20316B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387CBFE-8E93-4C6B-88AD-21307D17C093}" type="pres">
      <dgm:prSet presAssocID="{CB694E9A-82AB-4B8A-9703-28F5E20316BC}" presName="linear" presStyleCnt="0">
        <dgm:presLayoutVars>
          <dgm:animLvl val="lvl"/>
          <dgm:resizeHandles val="exact"/>
        </dgm:presLayoutVars>
      </dgm:prSet>
      <dgm:spPr/>
      <dgm:t>
        <a:bodyPr/>
        <a:lstStyle/>
        <a:p>
          <a:endParaRPr lang="en-US"/>
        </a:p>
      </dgm:t>
    </dgm:pt>
  </dgm:ptLst>
  <dgm:cxnLst>
    <dgm:cxn modelId="{DDFD7192-0841-4EF4-B7F4-FE2158332117}" type="presOf" srcId="{CB694E9A-82AB-4B8A-9703-28F5E20316BC}" destId="{1387CBFE-8E93-4C6B-88AD-21307D17C09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47C35D-02C9-4A65-AB8D-3036F743962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55A1164-101A-48D2-BE48-34466784FA4C}">
      <dgm:prSet/>
      <dgm:spPr/>
      <dgm:t>
        <a:bodyPr/>
        <a:lstStyle/>
        <a:p>
          <a:pPr rtl="0"/>
          <a:r>
            <a:rPr lang="en-US" dirty="0" smtClean="0"/>
            <a:t>Transition timeline?</a:t>
          </a:r>
          <a:endParaRPr lang="en-US" u="none" dirty="0"/>
        </a:p>
      </dgm:t>
    </dgm:pt>
    <dgm:pt modelId="{0D3D96A3-840F-4795-B4E3-ADD31825E904}" type="parTrans" cxnId="{211385ED-29BD-4074-ADC5-B01021A636DA}">
      <dgm:prSet/>
      <dgm:spPr/>
      <dgm:t>
        <a:bodyPr/>
        <a:lstStyle/>
        <a:p>
          <a:endParaRPr lang="en-US"/>
        </a:p>
      </dgm:t>
    </dgm:pt>
    <dgm:pt modelId="{9D625D20-0F90-43C5-882C-1954BA7C8B83}" type="sibTrans" cxnId="{211385ED-29BD-4074-ADC5-B01021A636DA}">
      <dgm:prSet/>
      <dgm:spPr/>
      <dgm:t>
        <a:bodyPr/>
        <a:lstStyle/>
        <a:p>
          <a:endParaRPr lang="en-US"/>
        </a:p>
      </dgm:t>
    </dgm:pt>
    <dgm:pt modelId="{48126AEA-718A-42F3-B320-298B114883D2}">
      <dgm:prSet/>
      <dgm:spPr/>
      <dgm:t>
        <a:bodyPr/>
        <a:lstStyle/>
        <a:p>
          <a:pPr rtl="0"/>
          <a:endParaRPr lang="en-US" dirty="0"/>
        </a:p>
      </dgm:t>
    </dgm:pt>
    <dgm:pt modelId="{40BC9FF9-DC09-478A-AA82-60C32C20F020}" type="parTrans" cxnId="{E4F08987-3B0C-4CD9-BC75-20CE11472814}">
      <dgm:prSet/>
      <dgm:spPr/>
      <dgm:t>
        <a:bodyPr/>
        <a:lstStyle/>
        <a:p>
          <a:endParaRPr lang="en-US"/>
        </a:p>
      </dgm:t>
    </dgm:pt>
    <dgm:pt modelId="{39D2D2DF-4393-4F1B-B19E-1BC65BCFF770}" type="sibTrans" cxnId="{E4F08987-3B0C-4CD9-BC75-20CE11472814}">
      <dgm:prSet/>
      <dgm:spPr/>
      <dgm:t>
        <a:bodyPr/>
        <a:lstStyle/>
        <a:p>
          <a:endParaRPr lang="en-US"/>
        </a:p>
      </dgm:t>
    </dgm:pt>
    <dgm:pt modelId="{1B3FF97C-FC37-4339-9AC0-DE91C5CCDB8D}" type="pres">
      <dgm:prSet presAssocID="{9647C35D-02C9-4A65-AB8D-3036F7439621}" presName="linear" presStyleCnt="0">
        <dgm:presLayoutVars>
          <dgm:animLvl val="lvl"/>
          <dgm:resizeHandles val="exact"/>
        </dgm:presLayoutVars>
      </dgm:prSet>
      <dgm:spPr/>
      <dgm:t>
        <a:bodyPr/>
        <a:lstStyle/>
        <a:p>
          <a:endParaRPr lang="en-US"/>
        </a:p>
      </dgm:t>
    </dgm:pt>
    <dgm:pt modelId="{4061C5DB-CBEF-4EF9-BB30-7BABAB98D784}" type="pres">
      <dgm:prSet presAssocID="{155A1164-101A-48D2-BE48-34466784FA4C}" presName="parentText" presStyleLbl="node1" presStyleIdx="0" presStyleCnt="1">
        <dgm:presLayoutVars>
          <dgm:chMax val="0"/>
          <dgm:bulletEnabled val="1"/>
        </dgm:presLayoutVars>
      </dgm:prSet>
      <dgm:spPr/>
      <dgm:t>
        <a:bodyPr/>
        <a:lstStyle/>
        <a:p>
          <a:endParaRPr lang="en-US"/>
        </a:p>
      </dgm:t>
    </dgm:pt>
    <dgm:pt modelId="{FFC0A9DB-FA1D-4F8C-BE47-3773B7109CE9}" type="pres">
      <dgm:prSet presAssocID="{155A1164-101A-48D2-BE48-34466784FA4C}" presName="childText" presStyleLbl="revTx" presStyleIdx="0" presStyleCnt="1">
        <dgm:presLayoutVars>
          <dgm:bulletEnabled val="1"/>
        </dgm:presLayoutVars>
      </dgm:prSet>
      <dgm:spPr/>
      <dgm:t>
        <a:bodyPr/>
        <a:lstStyle/>
        <a:p>
          <a:endParaRPr lang="en-US"/>
        </a:p>
      </dgm:t>
    </dgm:pt>
  </dgm:ptLst>
  <dgm:cxnLst>
    <dgm:cxn modelId="{211385ED-29BD-4074-ADC5-B01021A636DA}" srcId="{9647C35D-02C9-4A65-AB8D-3036F7439621}" destId="{155A1164-101A-48D2-BE48-34466784FA4C}" srcOrd="0" destOrd="0" parTransId="{0D3D96A3-840F-4795-B4E3-ADD31825E904}" sibTransId="{9D625D20-0F90-43C5-882C-1954BA7C8B83}"/>
    <dgm:cxn modelId="{8E9B95B4-7FFD-4222-96F1-C6576764F01D}" type="presOf" srcId="{48126AEA-718A-42F3-B320-298B114883D2}" destId="{FFC0A9DB-FA1D-4F8C-BE47-3773B7109CE9}" srcOrd="0" destOrd="0" presId="urn:microsoft.com/office/officeart/2005/8/layout/vList2"/>
    <dgm:cxn modelId="{928B7B28-7A04-413F-AD2C-2EFE5CC83611}" type="presOf" srcId="{155A1164-101A-48D2-BE48-34466784FA4C}" destId="{4061C5DB-CBEF-4EF9-BB30-7BABAB98D784}" srcOrd="0" destOrd="0" presId="urn:microsoft.com/office/officeart/2005/8/layout/vList2"/>
    <dgm:cxn modelId="{E4F08987-3B0C-4CD9-BC75-20CE11472814}" srcId="{155A1164-101A-48D2-BE48-34466784FA4C}" destId="{48126AEA-718A-42F3-B320-298B114883D2}" srcOrd="0" destOrd="0" parTransId="{40BC9FF9-DC09-478A-AA82-60C32C20F020}" sibTransId="{39D2D2DF-4393-4F1B-B19E-1BC65BCFF770}"/>
    <dgm:cxn modelId="{714EE526-E28C-4DE3-98DA-A9FEFBC2B138}" type="presOf" srcId="{9647C35D-02C9-4A65-AB8D-3036F7439621}" destId="{1B3FF97C-FC37-4339-9AC0-DE91C5CCDB8D}" srcOrd="0" destOrd="0" presId="urn:microsoft.com/office/officeart/2005/8/layout/vList2"/>
    <dgm:cxn modelId="{9AB95F04-E825-4ED5-96CB-CC777710892A}" type="presParOf" srcId="{1B3FF97C-FC37-4339-9AC0-DE91C5CCDB8D}" destId="{4061C5DB-CBEF-4EF9-BB30-7BABAB98D784}" srcOrd="0" destOrd="0" presId="urn:microsoft.com/office/officeart/2005/8/layout/vList2"/>
    <dgm:cxn modelId="{3DD6B8DD-975C-4BFE-8145-F6476D2F5B53}" type="presParOf" srcId="{1B3FF97C-FC37-4339-9AC0-DE91C5CCDB8D}" destId="{FFC0A9DB-FA1D-4F8C-BE47-3773B7109CE9}"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94E9A-82AB-4B8A-9703-28F5E20316B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387CBFE-8E93-4C6B-88AD-21307D17C093}" type="pres">
      <dgm:prSet presAssocID="{CB694E9A-82AB-4B8A-9703-28F5E20316BC}" presName="linear" presStyleCnt="0">
        <dgm:presLayoutVars>
          <dgm:animLvl val="lvl"/>
          <dgm:resizeHandles val="exact"/>
        </dgm:presLayoutVars>
      </dgm:prSet>
      <dgm:spPr/>
      <dgm:t>
        <a:bodyPr/>
        <a:lstStyle/>
        <a:p>
          <a:endParaRPr lang="en-US"/>
        </a:p>
      </dgm:t>
    </dgm:pt>
  </dgm:ptLst>
  <dgm:cxnLst>
    <dgm:cxn modelId="{32DF5F00-00A1-4BB4-8B5E-19BC6A706175}" type="presOf" srcId="{CB694E9A-82AB-4B8A-9703-28F5E20316BC}" destId="{1387CBFE-8E93-4C6B-88AD-21307D17C09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47C35D-02C9-4A65-AB8D-3036F743962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55A1164-101A-48D2-BE48-34466784FA4C}">
      <dgm:prSet/>
      <dgm:spPr/>
      <dgm:t>
        <a:bodyPr/>
        <a:lstStyle/>
        <a:p>
          <a:pPr rtl="0"/>
          <a:r>
            <a:rPr lang="en-US" dirty="0" smtClean="0"/>
            <a:t>What has changed?</a:t>
          </a:r>
          <a:endParaRPr lang="en-US" u="none" dirty="0"/>
        </a:p>
      </dgm:t>
    </dgm:pt>
    <dgm:pt modelId="{0D3D96A3-840F-4795-B4E3-ADD31825E904}" type="parTrans" cxnId="{211385ED-29BD-4074-ADC5-B01021A636DA}">
      <dgm:prSet/>
      <dgm:spPr/>
      <dgm:t>
        <a:bodyPr/>
        <a:lstStyle/>
        <a:p>
          <a:endParaRPr lang="en-US"/>
        </a:p>
      </dgm:t>
    </dgm:pt>
    <dgm:pt modelId="{9D625D20-0F90-43C5-882C-1954BA7C8B83}" type="sibTrans" cxnId="{211385ED-29BD-4074-ADC5-B01021A636DA}">
      <dgm:prSet/>
      <dgm:spPr/>
      <dgm:t>
        <a:bodyPr/>
        <a:lstStyle/>
        <a:p>
          <a:endParaRPr lang="en-US"/>
        </a:p>
      </dgm:t>
    </dgm:pt>
    <dgm:pt modelId="{48126AEA-718A-42F3-B320-298B114883D2}">
      <dgm:prSet/>
      <dgm:spPr/>
      <dgm:t>
        <a:bodyPr/>
        <a:lstStyle/>
        <a:p>
          <a:pPr rtl="0"/>
          <a:endParaRPr lang="en-US" dirty="0"/>
        </a:p>
      </dgm:t>
    </dgm:pt>
    <dgm:pt modelId="{40BC9FF9-DC09-478A-AA82-60C32C20F020}" type="parTrans" cxnId="{E4F08987-3B0C-4CD9-BC75-20CE11472814}">
      <dgm:prSet/>
      <dgm:spPr/>
      <dgm:t>
        <a:bodyPr/>
        <a:lstStyle/>
        <a:p>
          <a:endParaRPr lang="en-US"/>
        </a:p>
      </dgm:t>
    </dgm:pt>
    <dgm:pt modelId="{39D2D2DF-4393-4F1B-B19E-1BC65BCFF770}" type="sibTrans" cxnId="{E4F08987-3B0C-4CD9-BC75-20CE11472814}">
      <dgm:prSet/>
      <dgm:spPr/>
      <dgm:t>
        <a:bodyPr/>
        <a:lstStyle/>
        <a:p>
          <a:endParaRPr lang="en-US"/>
        </a:p>
      </dgm:t>
    </dgm:pt>
    <dgm:pt modelId="{1B3FF97C-FC37-4339-9AC0-DE91C5CCDB8D}" type="pres">
      <dgm:prSet presAssocID="{9647C35D-02C9-4A65-AB8D-3036F7439621}" presName="linear" presStyleCnt="0">
        <dgm:presLayoutVars>
          <dgm:animLvl val="lvl"/>
          <dgm:resizeHandles val="exact"/>
        </dgm:presLayoutVars>
      </dgm:prSet>
      <dgm:spPr/>
      <dgm:t>
        <a:bodyPr/>
        <a:lstStyle/>
        <a:p>
          <a:endParaRPr lang="en-US"/>
        </a:p>
      </dgm:t>
    </dgm:pt>
    <dgm:pt modelId="{4061C5DB-CBEF-4EF9-BB30-7BABAB98D784}" type="pres">
      <dgm:prSet presAssocID="{155A1164-101A-48D2-BE48-34466784FA4C}" presName="parentText" presStyleLbl="node1" presStyleIdx="0" presStyleCnt="1">
        <dgm:presLayoutVars>
          <dgm:chMax val="0"/>
          <dgm:bulletEnabled val="1"/>
        </dgm:presLayoutVars>
      </dgm:prSet>
      <dgm:spPr/>
      <dgm:t>
        <a:bodyPr/>
        <a:lstStyle/>
        <a:p>
          <a:endParaRPr lang="en-US"/>
        </a:p>
      </dgm:t>
    </dgm:pt>
    <dgm:pt modelId="{FFC0A9DB-FA1D-4F8C-BE47-3773B7109CE9}" type="pres">
      <dgm:prSet presAssocID="{155A1164-101A-48D2-BE48-34466784FA4C}" presName="childText" presStyleLbl="revTx" presStyleIdx="0" presStyleCnt="1">
        <dgm:presLayoutVars>
          <dgm:bulletEnabled val="1"/>
        </dgm:presLayoutVars>
      </dgm:prSet>
      <dgm:spPr/>
      <dgm:t>
        <a:bodyPr/>
        <a:lstStyle/>
        <a:p>
          <a:endParaRPr lang="en-US"/>
        </a:p>
      </dgm:t>
    </dgm:pt>
  </dgm:ptLst>
  <dgm:cxnLst>
    <dgm:cxn modelId="{211385ED-29BD-4074-ADC5-B01021A636DA}" srcId="{9647C35D-02C9-4A65-AB8D-3036F7439621}" destId="{155A1164-101A-48D2-BE48-34466784FA4C}" srcOrd="0" destOrd="0" parTransId="{0D3D96A3-840F-4795-B4E3-ADD31825E904}" sibTransId="{9D625D20-0F90-43C5-882C-1954BA7C8B83}"/>
    <dgm:cxn modelId="{9D3C6BD6-5499-4AA7-AC47-2DF28A64A37F}" type="presOf" srcId="{48126AEA-718A-42F3-B320-298B114883D2}" destId="{FFC0A9DB-FA1D-4F8C-BE47-3773B7109CE9}" srcOrd="0" destOrd="0" presId="urn:microsoft.com/office/officeart/2005/8/layout/vList2"/>
    <dgm:cxn modelId="{C0BE65B5-AE5E-41C5-8D3D-190CD520FF5F}" type="presOf" srcId="{9647C35D-02C9-4A65-AB8D-3036F7439621}" destId="{1B3FF97C-FC37-4339-9AC0-DE91C5CCDB8D}" srcOrd="0" destOrd="0" presId="urn:microsoft.com/office/officeart/2005/8/layout/vList2"/>
    <dgm:cxn modelId="{4FAA308E-0598-46AF-9265-82E725DFD9FA}" type="presOf" srcId="{155A1164-101A-48D2-BE48-34466784FA4C}" destId="{4061C5DB-CBEF-4EF9-BB30-7BABAB98D784}" srcOrd="0" destOrd="0" presId="urn:microsoft.com/office/officeart/2005/8/layout/vList2"/>
    <dgm:cxn modelId="{E4F08987-3B0C-4CD9-BC75-20CE11472814}" srcId="{155A1164-101A-48D2-BE48-34466784FA4C}" destId="{48126AEA-718A-42F3-B320-298B114883D2}" srcOrd="0" destOrd="0" parTransId="{40BC9FF9-DC09-478A-AA82-60C32C20F020}" sibTransId="{39D2D2DF-4393-4F1B-B19E-1BC65BCFF770}"/>
    <dgm:cxn modelId="{C5E1D756-D714-4A53-BDB2-4560EA5DDCBD}" type="presParOf" srcId="{1B3FF97C-FC37-4339-9AC0-DE91C5CCDB8D}" destId="{4061C5DB-CBEF-4EF9-BB30-7BABAB98D784}" srcOrd="0" destOrd="0" presId="urn:microsoft.com/office/officeart/2005/8/layout/vList2"/>
    <dgm:cxn modelId="{11330C3A-0024-4DFB-9AD7-4718E754FF1C}" type="presParOf" srcId="{1B3FF97C-FC37-4339-9AC0-DE91C5CCDB8D}" destId="{FFC0A9DB-FA1D-4F8C-BE47-3773B7109CE9}"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94E9A-82AB-4B8A-9703-28F5E20316B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1387CBFE-8E93-4C6B-88AD-21307D17C093}" type="pres">
      <dgm:prSet presAssocID="{CB694E9A-82AB-4B8A-9703-28F5E20316BC}" presName="linear" presStyleCnt="0">
        <dgm:presLayoutVars>
          <dgm:animLvl val="lvl"/>
          <dgm:resizeHandles val="exact"/>
        </dgm:presLayoutVars>
      </dgm:prSet>
      <dgm:spPr/>
      <dgm:t>
        <a:bodyPr/>
        <a:lstStyle/>
        <a:p>
          <a:endParaRPr lang="en-US"/>
        </a:p>
      </dgm:t>
    </dgm:pt>
  </dgm:ptLst>
  <dgm:cxnLst>
    <dgm:cxn modelId="{54C7C63A-932B-4C48-851A-D9AFE4D1F365}" type="presOf" srcId="{CB694E9A-82AB-4B8A-9703-28F5E20316BC}" destId="{1387CBFE-8E93-4C6B-88AD-21307D17C09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47C35D-02C9-4A65-AB8D-3036F743962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55A1164-101A-48D2-BE48-34466784FA4C}">
      <dgm:prSet/>
      <dgm:spPr/>
      <dgm:t>
        <a:bodyPr/>
        <a:lstStyle/>
        <a:p>
          <a:pPr rtl="0"/>
          <a:r>
            <a:rPr lang="en-US" dirty="0" smtClean="0">
              <a:solidFill>
                <a:srgbClr val="FFFFFF"/>
              </a:solidFill>
            </a:rPr>
            <a:t>What you need to know?</a:t>
          </a:r>
          <a:endParaRPr lang="en-US" u="none" dirty="0"/>
        </a:p>
      </dgm:t>
    </dgm:pt>
    <dgm:pt modelId="{0D3D96A3-840F-4795-B4E3-ADD31825E904}" type="parTrans" cxnId="{211385ED-29BD-4074-ADC5-B01021A636DA}">
      <dgm:prSet/>
      <dgm:spPr/>
      <dgm:t>
        <a:bodyPr/>
        <a:lstStyle/>
        <a:p>
          <a:endParaRPr lang="en-US"/>
        </a:p>
      </dgm:t>
    </dgm:pt>
    <dgm:pt modelId="{9D625D20-0F90-43C5-882C-1954BA7C8B83}" type="sibTrans" cxnId="{211385ED-29BD-4074-ADC5-B01021A636DA}">
      <dgm:prSet/>
      <dgm:spPr/>
      <dgm:t>
        <a:bodyPr/>
        <a:lstStyle/>
        <a:p>
          <a:endParaRPr lang="en-US"/>
        </a:p>
      </dgm:t>
    </dgm:pt>
    <dgm:pt modelId="{48126AEA-718A-42F3-B320-298B114883D2}">
      <dgm:prSet/>
      <dgm:spPr/>
      <dgm:t>
        <a:bodyPr/>
        <a:lstStyle/>
        <a:p>
          <a:pPr rtl="0"/>
          <a:endParaRPr lang="en-US" dirty="0"/>
        </a:p>
      </dgm:t>
    </dgm:pt>
    <dgm:pt modelId="{40BC9FF9-DC09-478A-AA82-60C32C20F020}" type="parTrans" cxnId="{E4F08987-3B0C-4CD9-BC75-20CE11472814}">
      <dgm:prSet/>
      <dgm:spPr/>
      <dgm:t>
        <a:bodyPr/>
        <a:lstStyle/>
        <a:p>
          <a:endParaRPr lang="en-US"/>
        </a:p>
      </dgm:t>
    </dgm:pt>
    <dgm:pt modelId="{39D2D2DF-4393-4F1B-B19E-1BC65BCFF770}" type="sibTrans" cxnId="{E4F08987-3B0C-4CD9-BC75-20CE11472814}">
      <dgm:prSet/>
      <dgm:spPr/>
      <dgm:t>
        <a:bodyPr/>
        <a:lstStyle/>
        <a:p>
          <a:endParaRPr lang="en-US"/>
        </a:p>
      </dgm:t>
    </dgm:pt>
    <dgm:pt modelId="{1B3FF97C-FC37-4339-9AC0-DE91C5CCDB8D}" type="pres">
      <dgm:prSet presAssocID="{9647C35D-02C9-4A65-AB8D-3036F7439621}" presName="linear" presStyleCnt="0">
        <dgm:presLayoutVars>
          <dgm:animLvl val="lvl"/>
          <dgm:resizeHandles val="exact"/>
        </dgm:presLayoutVars>
      </dgm:prSet>
      <dgm:spPr/>
      <dgm:t>
        <a:bodyPr/>
        <a:lstStyle/>
        <a:p>
          <a:endParaRPr lang="en-US"/>
        </a:p>
      </dgm:t>
    </dgm:pt>
    <dgm:pt modelId="{4061C5DB-CBEF-4EF9-BB30-7BABAB98D784}" type="pres">
      <dgm:prSet presAssocID="{155A1164-101A-48D2-BE48-34466784FA4C}" presName="parentText" presStyleLbl="node1" presStyleIdx="0" presStyleCnt="1" custLinFactNeighborX="251" custLinFactNeighborY="-479">
        <dgm:presLayoutVars>
          <dgm:chMax val="0"/>
          <dgm:bulletEnabled val="1"/>
        </dgm:presLayoutVars>
      </dgm:prSet>
      <dgm:spPr/>
      <dgm:t>
        <a:bodyPr/>
        <a:lstStyle/>
        <a:p>
          <a:endParaRPr lang="en-US"/>
        </a:p>
      </dgm:t>
    </dgm:pt>
    <dgm:pt modelId="{FFC0A9DB-FA1D-4F8C-BE47-3773B7109CE9}" type="pres">
      <dgm:prSet presAssocID="{155A1164-101A-48D2-BE48-34466784FA4C}" presName="childText" presStyleLbl="revTx" presStyleIdx="0" presStyleCnt="1">
        <dgm:presLayoutVars>
          <dgm:bulletEnabled val="1"/>
        </dgm:presLayoutVars>
      </dgm:prSet>
      <dgm:spPr/>
      <dgm:t>
        <a:bodyPr/>
        <a:lstStyle/>
        <a:p>
          <a:endParaRPr lang="en-US"/>
        </a:p>
      </dgm:t>
    </dgm:pt>
  </dgm:ptLst>
  <dgm:cxnLst>
    <dgm:cxn modelId="{211385ED-29BD-4074-ADC5-B01021A636DA}" srcId="{9647C35D-02C9-4A65-AB8D-3036F7439621}" destId="{155A1164-101A-48D2-BE48-34466784FA4C}" srcOrd="0" destOrd="0" parTransId="{0D3D96A3-840F-4795-B4E3-ADD31825E904}" sibTransId="{9D625D20-0F90-43C5-882C-1954BA7C8B83}"/>
    <dgm:cxn modelId="{B127C622-2CA1-44E8-A38E-04B4EC29D050}" type="presOf" srcId="{48126AEA-718A-42F3-B320-298B114883D2}" destId="{FFC0A9DB-FA1D-4F8C-BE47-3773B7109CE9}" srcOrd="0" destOrd="0" presId="urn:microsoft.com/office/officeart/2005/8/layout/vList2"/>
    <dgm:cxn modelId="{E4F08987-3B0C-4CD9-BC75-20CE11472814}" srcId="{155A1164-101A-48D2-BE48-34466784FA4C}" destId="{48126AEA-718A-42F3-B320-298B114883D2}" srcOrd="0" destOrd="0" parTransId="{40BC9FF9-DC09-478A-AA82-60C32C20F020}" sibTransId="{39D2D2DF-4393-4F1B-B19E-1BC65BCFF770}"/>
    <dgm:cxn modelId="{413845D2-8A12-4253-8887-62ED9B4271CC}" type="presOf" srcId="{155A1164-101A-48D2-BE48-34466784FA4C}" destId="{4061C5DB-CBEF-4EF9-BB30-7BABAB98D784}" srcOrd="0" destOrd="0" presId="urn:microsoft.com/office/officeart/2005/8/layout/vList2"/>
    <dgm:cxn modelId="{6B765E24-CA73-4325-A5C9-5EAD5FCC4904}" type="presOf" srcId="{9647C35D-02C9-4A65-AB8D-3036F7439621}" destId="{1B3FF97C-FC37-4339-9AC0-DE91C5CCDB8D}" srcOrd="0" destOrd="0" presId="urn:microsoft.com/office/officeart/2005/8/layout/vList2"/>
    <dgm:cxn modelId="{7A384AE4-BB7F-46DC-95F1-F9CC78843F6C}" type="presParOf" srcId="{1B3FF97C-FC37-4339-9AC0-DE91C5CCDB8D}" destId="{4061C5DB-CBEF-4EF9-BB30-7BABAB98D784}" srcOrd="0" destOrd="0" presId="urn:microsoft.com/office/officeart/2005/8/layout/vList2"/>
    <dgm:cxn modelId="{9D3C354A-6B3F-4817-8163-85862D06DB0B}" type="presParOf" srcId="{1B3FF97C-FC37-4339-9AC0-DE91C5CCDB8D}" destId="{FFC0A9DB-FA1D-4F8C-BE47-3773B7109CE9}"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5.1 Leadership and commitment</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Top management have to provide evidence of:</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dgm:t>
        <a:bodyPr/>
        <a:lstStyle/>
        <a:p>
          <a:pPr rtl="0"/>
          <a:r>
            <a:rPr lang="en-US" sz="2400" dirty="0" smtClean="0"/>
            <a:t>5.2 Policy</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7042E40E-9822-4FF2-BEB7-A25414EBDBED}">
      <dgm:prSet custT="1"/>
      <dgm:spPr>
        <a:solidFill>
          <a:schemeClr val="accent2">
            <a:lumMod val="75000"/>
          </a:schemeClr>
        </a:solidFill>
        <a:ln>
          <a:noFill/>
        </a:ln>
      </dgm:spPr>
      <dgm:t>
        <a:bodyPr/>
        <a:lstStyle/>
        <a:p>
          <a:pPr rtl="0"/>
          <a:r>
            <a:rPr lang="en-US" sz="2000" dirty="0" smtClean="0"/>
            <a:t>5.3 Organizational roles, responsibilities and authorities</a:t>
          </a:r>
          <a:endParaRPr lang="en-US" sz="2000" dirty="0"/>
        </a:p>
      </dgm:t>
    </dgm:pt>
    <dgm:pt modelId="{F2DBBFC9-0A26-4322-B5E3-BD69E3E578D7}" type="parTrans" cxnId="{3FA5688B-3C1B-4943-81B8-9F45B7635DB1}">
      <dgm:prSet/>
      <dgm:spPr/>
      <dgm:t>
        <a:bodyPr/>
        <a:lstStyle/>
        <a:p>
          <a:endParaRPr lang="en-US"/>
        </a:p>
      </dgm:t>
    </dgm:pt>
    <dgm:pt modelId="{9DEAF160-A501-49B3-9FE0-305271217762}" type="sibTrans" cxnId="{3FA5688B-3C1B-4943-81B8-9F45B7635DB1}">
      <dgm:prSet/>
      <dgm:spPr/>
      <dgm:t>
        <a:bodyPr/>
        <a:lstStyle/>
        <a:p>
          <a:endParaRPr lang="en-US"/>
        </a:p>
      </dgm:t>
    </dgm:pt>
    <dgm:pt modelId="{0FEAF435-E677-41AA-9232-176E53043FF8}">
      <dgm:prSet custT="1"/>
      <dgm:spPr/>
      <dgm:t>
        <a:bodyPr/>
        <a:lstStyle/>
        <a:p>
          <a:pPr rtl="0"/>
          <a:r>
            <a:rPr lang="en-US" sz="1800" dirty="0" smtClean="0"/>
            <a:t>More explicit requirements for defining line of reporting and authorities..</a:t>
          </a:r>
          <a:endParaRPr lang="en-US" sz="1800" dirty="0"/>
        </a:p>
      </dgm:t>
    </dgm:pt>
    <dgm:pt modelId="{D402DB49-1E10-4371-AC4C-E1B7AF64D43D}" type="parTrans" cxnId="{C895C2C2-9CBF-4574-AC2F-189A50B9CAB2}">
      <dgm:prSet/>
      <dgm:spPr/>
      <dgm:t>
        <a:bodyPr/>
        <a:lstStyle/>
        <a:p>
          <a:endParaRPr lang="en-US"/>
        </a:p>
      </dgm:t>
    </dgm:pt>
    <dgm:pt modelId="{EAE94F21-BCA0-4730-8E6C-286014129F15}" type="sibTrans" cxnId="{C895C2C2-9CBF-4574-AC2F-189A50B9CAB2}">
      <dgm:prSet/>
      <dgm:spPr/>
      <dgm:t>
        <a:bodyPr/>
        <a:lstStyle/>
        <a:p>
          <a:endParaRPr lang="en-US"/>
        </a:p>
      </dgm:t>
    </dgm:pt>
    <dgm:pt modelId="{0A077FBA-C1F7-4138-9AE0-15B30284082B}">
      <dgm:prSet custT="1"/>
      <dgm:spPr/>
      <dgm:t>
        <a:bodyPr/>
        <a:lstStyle/>
        <a:p>
          <a:pPr rtl="0"/>
          <a:r>
            <a:rPr lang="en-US" sz="1800" dirty="0" smtClean="0"/>
            <a:t>Supporting next level management to demonstrate leadership</a:t>
          </a:r>
          <a:endParaRPr lang="en-US" sz="1800" dirty="0"/>
        </a:p>
      </dgm:t>
    </dgm:pt>
    <dgm:pt modelId="{1D15E57C-BEC3-445F-9A0E-1949839EA704}" type="parTrans" cxnId="{2232D51B-8674-427E-9120-00DD3A0E6A9D}">
      <dgm:prSet/>
      <dgm:spPr/>
      <dgm:t>
        <a:bodyPr/>
        <a:lstStyle/>
        <a:p>
          <a:endParaRPr lang="en-US"/>
        </a:p>
      </dgm:t>
    </dgm:pt>
    <dgm:pt modelId="{104C1ED8-4043-4D8C-BCC6-B4637E9CC6E8}" type="sibTrans" cxnId="{2232D51B-8674-427E-9120-00DD3A0E6A9D}">
      <dgm:prSet/>
      <dgm:spPr/>
      <dgm:t>
        <a:bodyPr/>
        <a:lstStyle/>
        <a:p>
          <a:endParaRPr lang="en-US"/>
        </a:p>
      </dgm:t>
    </dgm:pt>
    <dgm:pt modelId="{1B00674D-FB72-44A8-B564-9AAA38BEE2EC}">
      <dgm:prSet custT="1"/>
      <dgm:spPr/>
      <dgm:t>
        <a:bodyPr/>
        <a:lstStyle/>
        <a:p>
          <a:pPr rtl="0"/>
          <a:r>
            <a:rPr lang="en-US" sz="1800" dirty="0" smtClean="0"/>
            <a:t>Directing and supporting personnel</a:t>
          </a:r>
          <a:endParaRPr lang="en-US" sz="1800" dirty="0"/>
        </a:p>
      </dgm:t>
    </dgm:pt>
    <dgm:pt modelId="{F38BC849-BDFC-49DF-A879-6DA6A2B2F529}" type="parTrans" cxnId="{DD1E862F-E63F-4B8B-9678-50142F5DC649}">
      <dgm:prSet/>
      <dgm:spPr/>
      <dgm:t>
        <a:bodyPr/>
        <a:lstStyle/>
        <a:p>
          <a:endParaRPr lang="en-US"/>
        </a:p>
      </dgm:t>
    </dgm:pt>
    <dgm:pt modelId="{918308EC-4F76-4D2D-B47E-8D6BD37C6399}" type="sibTrans" cxnId="{DD1E862F-E63F-4B8B-9678-50142F5DC649}">
      <dgm:prSet/>
      <dgm:spPr/>
      <dgm:t>
        <a:bodyPr/>
        <a:lstStyle/>
        <a:p>
          <a:endParaRPr lang="en-US"/>
        </a:p>
      </dgm:t>
    </dgm:pt>
    <dgm:pt modelId="{DBA7B4F6-C3E3-4992-A424-40ED90860DA2}">
      <dgm:prSet custT="1"/>
      <dgm:spPr/>
      <dgm:t>
        <a:bodyPr/>
        <a:lstStyle/>
        <a:p>
          <a:pPr rtl="0"/>
          <a:r>
            <a:rPr lang="en-US" sz="1800" dirty="0" smtClean="0"/>
            <a:t>Policy should include a statement of continual improvement.</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BC7ABD70-6575-4E0C-9E23-81DEF06A4987}">
      <dgm:prSet custT="1"/>
      <dgm:spPr/>
      <dgm:t>
        <a:bodyPr/>
        <a:lstStyle/>
        <a:p>
          <a:pPr rtl="0"/>
          <a:r>
            <a:rPr lang="en-US" sz="1800" dirty="0" smtClean="0"/>
            <a:t>Policy should be communicated </a:t>
          </a:r>
          <a:endParaRPr lang="en-US" sz="1800" dirty="0"/>
        </a:p>
      </dgm:t>
    </dgm:pt>
    <dgm:pt modelId="{20F85F76-0AD3-407E-943C-C8A547A586F0}" type="parTrans" cxnId="{0604503B-66FA-4C2B-856A-3860191E9154}">
      <dgm:prSet/>
      <dgm:spPr/>
      <dgm:t>
        <a:bodyPr/>
        <a:lstStyle/>
        <a:p>
          <a:endParaRPr lang="en-US"/>
        </a:p>
      </dgm:t>
    </dgm:pt>
    <dgm:pt modelId="{E92F61FE-DD42-4DD9-9C69-F7AC65FEC8C7}" type="sibTrans" cxnId="{0604503B-66FA-4C2B-856A-3860191E9154}">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3">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3">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3"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3">
        <dgm:presLayoutVars>
          <dgm:bulletEnabled val="1"/>
        </dgm:presLayoutVars>
      </dgm:prSet>
      <dgm:spPr/>
      <dgm:t>
        <a:bodyPr/>
        <a:lstStyle/>
        <a:p>
          <a:endParaRPr lang="en-US"/>
        </a:p>
      </dgm:t>
    </dgm:pt>
    <dgm:pt modelId="{4C572FD7-FB79-46FD-9CC8-A52B5A8757D8}" type="pres">
      <dgm:prSet presAssocID="{917FDB7B-905D-4CB7-AA19-884B7020A56C}" presName="sp" presStyleCnt="0"/>
      <dgm:spPr/>
    </dgm:pt>
    <dgm:pt modelId="{00B209BB-EF3B-4A2C-A4C7-A2D71777B30D}" type="pres">
      <dgm:prSet presAssocID="{7042E40E-9822-4FF2-BEB7-A25414EBDBED}" presName="linNode" presStyleCnt="0"/>
      <dgm:spPr/>
    </dgm:pt>
    <dgm:pt modelId="{62E1EDBF-9116-4EA6-8ED8-092BF354332B}" type="pres">
      <dgm:prSet presAssocID="{7042E40E-9822-4FF2-BEB7-A25414EBDBED}" presName="parentText" presStyleLbl="node1" presStyleIdx="2" presStyleCnt="3">
        <dgm:presLayoutVars>
          <dgm:chMax val="1"/>
          <dgm:bulletEnabled val="1"/>
        </dgm:presLayoutVars>
      </dgm:prSet>
      <dgm:spPr/>
      <dgm:t>
        <a:bodyPr/>
        <a:lstStyle/>
        <a:p>
          <a:endParaRPr lang="en-US"/>
        </a:p>
      </dgm:t>
    </dgm:pt>
    <dgm:pt modelId="{16DE40D2-5DD5-4CC7-9879-C8DD72EDFBE1}" type="pres">
      <dgm:prSet presAssocID="{7042E40E-9822-4FF2-BEB7-A25414EBDBED}" presName="descendantText" presStyleLbl="alignAccFollowNode1" presStyleIdx="2" presStyleCnt="3" custScaleY="95473">
        <dgm:presLayoutVars>
          <dgm:bulletEnabled val="1"/>
        </dgm:presLayoutVars>
      </dgm:prSet>
      <dgm:spPr/>
      <dgm:t>
        <a:bodyPr/>
        <a:lstStyle/>
        <a:p>
          <a:endParaRPr lang="en-US"/>
        </a:p>
      </dgm:t>
    </dgm:pt>
  </dgm:ptLst>
  <dgm:cxnLst>
    <dgm:cxn modelId="{FE0CE19A-A568-46CF-8653-A27BA5F5FB68}" type="presOf" srcId="{DBA7B4F6-C3E3-4992-A424-40ED90860DA2}" destId="{93ED8CAA-2A23-4E9D-BD66-74A69B0A5B95}" srcOrd="0" destOrd="0" presId="urn:microsoft.com/office/officeart/2005/8/layout/vList5"/>
    <dgm:cxn modelId="{0604503B-66FA-4C2B-856A-3860191E9154}" srcId="{9335A928-099B-4240-AC9F-6641FA6B616F}" destId="{BC7ABD70-6575-4E0C-9E23-81DEF06A4987}" srcOrd="1" destOrd="0" parTransId="{20F85F76-0AD3-407E-943C-C8A547A586F0}" sibTransId="{E92F61FE-DD42-4DD9-9C69-F7AC65FEC8C7}"/>
    <dgm:cxn modelId="{A16766AC-2D0F-443E-8960-C5713C92919C}" type="presOf" srcId="{7042E40E-9822-4FF2-BEB7-A25414EBDBED}" destId="{62E1EDBF-9116-4EA6-8ED8-092BF354332B}" srcOrd="0" destOrd="0" presId="urn:microsoft.com/office/officeart/2005/8/layout/vList5"/>
    <dgm:cxn modelId="{DDEA09CD-4EB6-42DB-BBF8-2AF5B8DF5EC6}" type="presOf" srcId="{BC7ABD70-6575-4E0C-9E23-81DEF06A4987}" destId="{93ED8CAA-2A23-4E9D-BD66-74A69B0A5B95}" srcOrd="0" destOrd="1" presId="urn:microsoft.com/office/officeart/2005/8/layout/vList5"/>
    <dgm:cxn modelId="{D3D56EBB-A9D4-41BA-9EDD-C48888F474B3}" type="presOf" srcId="{1B00674D-FB72-44A8-B564-9AAA38BEE2EC}" destId="{507CF26E-7C0F-49B6-8C07-CA6190A8CD71}" srcOrd="0" destOrd="1" presId="urn:microsoft.com/office/officeart/2005/8/layout/vList5"/>
    <dgm:cxn modelId="{514AD531-5E47-4863-A110-A6F3276E0356}" type="presOf" srcId="{9335A928-099B-4240-AC9F-6641FA6B616F}" destId="{0CC689A9-F2B7-4B1D-B27B-AD77814EBC82}" srcOrd="0" destOrd="0" presId="urn:microsoft.com/office/officeart/2005/8/layout/vList5"/>
    <dgm:cxn modelId="{DD1E862F-E63F-4B8B-9678-50142F5DC649}" srcId="{0201A0B8-E344-4E95-8C1B-D2E2D635C84B}" destId="{1B00674D-FB72-44A8-B564-9AAA38BEE2EC}" srcOrd="0" destOrd="0" parTransId="{F38BC849-BDFC-49DF-A879-6DA6A2B2F529}" sibTransId="{918308EC-4F76-4D2D-B47E-8D6BD37C6399}"/>
    <dgm:cxn modelId="{68120333-505E-40CF-8566-53EBCFF9D062}" type="presOf" srcId="{D618DB37-68BF-4DF8-A678-F3A9D451A707}" destId="{4D1E0CC5-63D7-42CD-B21D-1D037A0C1B41}" srcOrd="0" destOrd="0" presId="urn:microsoft.com/office/officeart/2005/8/layout/vList5"/>
    <dgm:cxn modelId="{C895C2C2-9CBF-4574-AC2F-189A50B9CAB2}" srcId="{7042E40E-9822-4FF2-BEB7-A25414EBDBED}" destId="{0FEAF435-E677-41AA-9232-176E53043FF8}" srcOrd="0" destOrd="0" parTransId="{D402DB49-1E10-4371-AC4C-E1B7AF64D43D}" sibTransId="{EAE94F21-BCA0-4730-8E6C-286014129F15}"/>
    <dgm:cxn modelId="{E0FE2593-585D-4411-B3C8-E3921E10C735}" srcId="{D618DB37-68BF-4DF8-A678-F3A9D451A707}" destId="{12C74433-C1F5-4892-8E61-25AD1602B076}" srcOrd="0" destOrd="0" parTransId="{C71F2E7B-37FB-4087-86A2-A550CCFE6F6B}" sibTransId="{F8BA29A5-9E55-4BA6-B235-BF8FA323B73C}"/>
    <dgm:cxn modelId="{CE66DC1F-949B-4785-A814-CBFD5DC21666}" srcId="{12C74433-C1F5-4892-8E61-25AD1602B076}" destId="{0201A0B8-E344-4E95-8C1B-D2E2D635C84B}" srcOrd="0" destOrd="0" parTransId="{2A0C6CCA-9D52-4F5D-9034-7871A137F641}" sibTransId="{50C27F8F-9D08-4982-A7D5-2F3BCB0196A3}"/>
    <dgm:cxn modelId="{93711C9F-DC90-4A43-8C58-EE850D87189E}" srcId="{D618DB37-68BF-4DF8-A678-F3A9D451A707}" destId="{9335A928-099B-4240-AC9F-6641FA6B616F}" srcOrd="1" destOrd="0" parTransId="{66A23813-E1FB-42A7-A386-8127F27ECE5D}" sibTransId="{917FDB7B-905D-4CB7-AA19-884B7020A56C}"/>
    <dgm:cxn modelId="{3FA5688B-3C1B-4943-81B8-9F45B7635DB1}" srcId="{D618DB37-68BF-4DF8-A678-F3A9D451A707}" destId="{7042E40E-9822-4FF2-BEB7-A25414EBDBED}" srcOrd="2" destOrd="0" parTransId="{F2DBBFC9-0A26-4322-B5E3-BD69E3E578D7}" sibTransId="{9DEAF160-A501-49B3-9FE0-305271217762}"/>
    <dgm:cxn modelId="{242E63B5-B728-410D-A385-B4010E2E7648}" type="presOf" srcId="{0A077FBA-C1F7-4138-9AE0-15B30284082B}" destId="{507CF26E-7C0F-49B6-8C07-CA6190A8CD71}" srcOrd="0" destOrd="2" presId="urn:microsoft.com/office/officeart/2005/8/layout/vList5"/>
    <dgm:cxn modelId="{B1F71A7A-4E8D-4EBE-BF80-9712367B11A4}" type="presOf" srcId="{0FEAF435-E677-41AA-9232-176E53043FF8}" destId="{16DE40D2-5DD5-4CC7-9879-C8DD72EDFBE1}" srcOrd="0" destOrd="0" presId="urn:microsoft.com/office/officeart/2005/8/layout/vList5"/>
    <dgm:cxn modelId="{2232D51B-8674-427E-9120-00DD3A0E6A9D}" srcId="{0201A0B8-E344-4E95-8C1B-D2E2D635C84B}" destId="{0A077FBA-C1F7-4138-9AE0-15B30284082B}" srcOrd="1" destOrd="0" parTransId="{1D15E57C-BEC3-445F-9A0E-1949839EA704}" sibTransId="{104C1ED8-4043-4D8C-BCC6-B4637E9CC6E8}"/>
    <dgm:cxn modelId="{C036E6AA-A9D3-43A4-AB29-6BED9CE90F6D}" srcId="{9335A928-099B-4240-AC9F-6641FA6B616F}" destId="{DBA7B4F6-C3E3-4992-A424-40ED90860DA2}" srcOrd="0" destOrd="0" parTransId="{CA38F5B3-06BA-41FA-B9EB-B96CFF6CAAB9}" sibTransId="{0EDD90C5-EE0E-4E7F-ADBF-DA24AED7784A}"/>
    <dgm:cxn modelId="{CB037B3B-1FA6-449D-8068-3766E3959AF3}" type="presOf" srcId="{12C74433-C1F5-4892-8E61-25AD1602B076}" destId="{39D7175E-A230-4047-82DD-84FEB3EFD8D0}" srcOrd="0" destOrd="0" presId="urn:microsoft.com/office/officeart/2005/8/layout/vList5"/>
    <dgm:cxn modelId="{C1DA13DA-2E22-4DF9-9B0A-C631F0A7BE56}" type="presOf" srcId="{0201A0B8-E344-4E95-8C1B-D2E2D635C84B}" destId="{507CF26E-7C0F-49B6-8C07-CA6190A8CD71}" srcOrd="0" destOrd="0" presId="urn:microsoft.com/office/officeart/2005/8/layout/vList5"/>
    <dgm:cxn modelId="{4B67628F-F4AC-4D19-A206-E686DF2E2256}" type="presParOf" srcId="{4D1E0CC5-63D7-42CD-B21D-1D037A0C1B41}" destId="{7913026C-5CBC-48EF-91B2-2C27CE567DF4}" srcOrd="0" destOrd="0" presId="urn:microsoft.com/office/officeart/2005/8/layout/vList5"/>
    <dgm:cxn modelId="{70735D32-DBE6-49E5-82CC-1D1D98BD7797}" type="presParOf" srcId="{7913026C-5CBC-48EF-91B2-2C27CE567DF4}" destId="{39D7175E-A230-4047-82DD-84FEB3EFD8D0}" srcOrd="0" destOrd="0" presId="urn:microsoft.com/office/officeart/2005/8/layout/vList5"/>
    <dgm:cxn modelId="{10CFE6C5-5EE9-4DEF-B2C1-678DEC46D928}" type="presParOf" srcId="{7913026C-5CBC-48EF-91B2-2C27CE567DF4}" destId="{507CF26E-7C0F-49B6-8C07-CA6190A8CD71}" srcOrd="1" destOrd="0" presId="urn:microsoft.com/office/officeart/2005/8/layout/vList5"/>
    <dgm:cxn modelId="{14466640-7F36-4D47-AE0F-5B6B3794C867}" type="presParOf" srcId="{4D1E0CC5-63D7-42CD-B21D-1D037A0C1B41}" destId="{9E2FA66D-2FB8-466D-8276-DF977CE49511}" srcOrd="1" destOrd="0" presId="urn:microsoft.com/office/officeart/2005/8/layout/vList5"/>
    <dgm:cxn modelId="{7F5F8EAA-AFE1-456A-9C7E-73713307FA41}" type="presParOf" srcId="{4D1E0CC5-63D7-42CD-B21D-1D037A0C1B41}" destId="{690347D0-61DF-44D8-A8E7-44EB16547672}" srcOrd="2" destOrd="0" presId="urn:microsoft.com/office/officeart/2005/8/layout/vList5"/>
    <dgm:cxn modelId="{2C69BB4F-303D-468B-8602-46E67F177D5A}" type="presParOf" srcId="{690347D0-61DF-44D8-A8E7-44EB16547672}" destId="{0CC689A9-F2B7-4B1D-B27B-AD77814EBC82}" srcOrd="0" destOrd="0" presId="urn:microsoft.com/office/officeart/2005/8/layout/vList5"/>
    <dgm:cxn modelId="{E0E04718-D392-45BC-807B-F08C043A6A42}" type="presParOf" srcId="{690347D0-61DF-44D8-A8E7-44EB16547672}" destId="{93ED8CAA-2A23-4E9D-BD66-74A69B0A5B95}" srcOrd="1" destOrd="0" presId="urn:microsoft.com/office/officeart/2005/8/layout/vList5"/>
    <dgm:cxn modelId="{027947C6-6E0B-4A9E-87CE-C9F6ACD875AF}" type="presParOf" srcId="{4D1E0CC5-63D7-42CD-B21D-1D037A0C1B41}" destId="{4C572FD7-FB79-46FD-9CC8-A52B5A8757D8}" srcOrd="3" destOrd="0" presId="urn:microsoft.com/office/officeart/2005/8/layout/vList5"/>
    <dgm:cxn modelId="{F53F63D7-0B3A-421C-9097-C995C6C7ACB4}" type="presParOf" srcId="{4D1E0CC5-63D7-42CD-B21D-1D037A0C1B41}" destId="{00B209BB-EF3B-4A2C-A4C7-A2D71777B30D}" srcOrd="4" destOrd="0" presId="urn:microsoft.com/office/officeart/2005/8/layout/vList5"/>
    <dgm:cxn modelId="{4EE38A8E-3356-4FD4-9FB5-705C316AF920}" type="presParOf" srcId="{00B209BB-EF3B-4A2C-A4C7-A2D71777B30D}" destId="{62E1EDBF-9116-4EA6-8ED8-092BF354332B}" srcOrd="0" destOrd="0" presId="urn:microsoft.com/office/officeart/2005/8/layout/vList5"/>
    <dgm:cxn modelId="{5FBDC11F-59A4-4055-A849-1A9C9B113FD9}" type="presParOf" srcId="{00B209BB-EF3B-4A2C-A4C7-A2D71777B30D}" destId="{16DE40D2-5DD5-4CC7-9879-C8DD72EDFBE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6.1 Actions to address risks and opportunities</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ISMS planning to address business risks and opportunities</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a:solidFill>
          <a:schemeClr val="accent2">
            <a:lumMod val="75000"/>
          </a:schemeClr>
        </a:solidFill>
      </dgm:spPr>
      <dgm:t>
        <a:bodyPr/>
        <a:lstStyle/>
        <a:p>
          <a:pPr rtl="0"/>
          <a:r>
            <a:rPr lang="en-US" sz="2400" dirty="0" smtClean="0"/>
            <a:t>6.2 ISMS objectives and planning to achieve them</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DBA7B4F6-C3E3-4992-A424-40ED90860DA2}">
      <dgm:prSet custT="1"/>
      <dgm:spPr/>
      <dgm:t>
        <a:bodyPr/>
        <a:lstStyle/>
        <a:p>
          <a:pPr rtl="0"/>
          <a:r>
            <a:rPr lang="en-US" sz="1800" dirty="0" smtClean="0"/>
            <a:t>ISMS objectives for different functions and levels</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6B30B533-DA0C-4C8E-99E2-D6A7489F3CBF}">
      <dgm:prSet custT="1"/>
      <dgm:spPr/>
      <dgm:t>
        <a:bodyPr/>
        <a:lstStyle/>
        <a:p>
          <a:pPr rtl="0"/>
          <a:r>
            <a:rPr lang="en-US" sz="1800" dirty="0" smtClean="0"/>
            <a:t>Establish method for information security risk assessment</a:t>
          </a:r>
          <a:endParaRPr lang="en-US" sz="1800" dirty="0"/>
        </a:p>
      </dgm:t>
    </dgm:pt>
    <dgm:pt modelId="{1FDFF530-E73B-46B2-94E2-A553F7501B96}" type="parTrans" cxnId="{6CCB3446-52F6-4B79-9B96-EF45117017E2}">
      <dgm:prSet/>
      <dgm:spPr/>
      <dgm:t>
        <a:bodyPr/>
        <a:lstStyle/>
        <a:p>
          <a:endParaRPr lang="en-US"/>
        </a:p>
      </dgm:t>
    </dgm:pt>
    <dgm:pt modelId="{AA913C60-8D75-459B-8B82-2957FD0C41F0}" type="sibTrans" cxnId="{6CCB3446-52F6-4B79-9B96-EF45117017E2}">
      <dgm:prSet/>
      <dgm:spPr/>
      <dgm:t>
        <a:bodyPr/>
        <a:lstStyle/>
        <a:p>
          <a:endParaRPr lang="en-US"/>
        </a:p>
      </dgm:t>
    </dgm:pt>
    <dgm:pt modelId="{620841FC-7775-4D7F-B056-85BEB5BC9AAB}">
      <dgm:prSet custT="1"/>
      <dgm:spPr/>
      <dgm:t>
        <a:bodyPr/>
        <a:lstStyle/>
        <a:p>
          <a:pPr rtl="0"/>
          <a:r>
            <a:rPr lang="en-US" sz="1800" dirty="0" smtClean="0"/>
            <a:t>Identify risk owners</a:t>
          </a:r>
          <a:endParaRPr lang="en-US" sz="1800" dirty="0"/>
        </a:p>
      </dgm:t>
    </dgm:pt>
    <dgm:pt modelId="{D4FCE8BD-D4DA-4668-B69B-231A92B5EA37}" type="parTrans" cxnId="{A2CF58CC-5951-4886-AAB9-D1015476BD03}">
      <dgm:prSet/>
      <dgm:spPr/>
      <dgm:t>
        <a:bodyPr/>
        <a:lstStyle/>
        <a:p>
          <a:endParaRPr lang="en-US"/>
        </a:p>
      </dgm:t>
    </dgm:pt>
    <dgm:pt modelId="{64F04267-29A2-4120-8F8B-F26CC3EC7700}" type="sibTrans" cxnId="{A2CF58CC-5951-4886-AAB9-D1015476BD03}">
      <dgm:prSet/>
      <dgm:spPr/>
      <dgm:t>
        <a:bodyPr/>
        <a:lstStyle/>
        <a:p>
          <a:endParaRPr lang="en-US"/>
        </a:p>
      </dgm:t>
    </dgm:pt>
    <dgm:pt modelId="{D3C5CEB7-1FB0-4717-BCEE-EABFB85098FA}">
      <dgm:prSet custT="1"/>
      <dgm:spPr/>
      <dgm:t>
        <a:bodyPr/>
        <a:lstStyle/>
        <a:p>
          <a:pPr rtl="0"/>
          <a:r>
            <a:rPr lang="en-US" sz="1800" dirty="0" smtClean="0"/>
            <a:t>Risk owners approval of residual risks </a:t>
          </a:r>
          <a:endParaRPr lang="en-US" sz="1800" dirty="0"/>
        </a:p>
      </dgm:t>
    </dgm:pt>
    <dgm:pt modelId="{58076935-A93B-4CA2-B24A-77630168C905}" type="parTrans" cxnId="{E3338F3E-2AB9-40A0-A597-55BA4F462CE3}">
      <dgm:prSet/>
      <dgm:spPr/>
      <dgm:t>
        <a:bodyPr/>
        <a:lstStyle/>
        <a:p>
          <a:endParaRPr lang="en-US"/>
        </a:p>
      </dgm:t>
    </dgm:pt>
    <dgm:pt modelId="{A2C8D7C7-0686-4EC0-8C62-C96F3F0F71CA}" type="sibTrans" cxnId="{E3338F3E-2AB9-40A0-A597-55BA4F462CE3}">
      <dgm:prSet/>
      <dgm:spPr/>
      <dgm:t>
        <a:bodyPr/>
        <a:lstStyle/>
        <a:p>
          <a:endParaRPr lang="en-US"/>
        </a:p>
      </dgm:t>
    </dgm:pt>
    <dgm:pt modelId="{D045F307-4A00-4AEE-BFCC-2349992C37A7}">
      <dgm:prSet custT="1"/>
      <dgm:spPr/>
      <dgm:t>
        <a:bodyPr/>
        <a:lstStyle/>
        <a:p>
          <a:pPr rtl="0"/>
          <a:r>
            <a:rPr lang="en-US" sz="1800" dirty="0" smtClean="0"/>
            <a:t>Objectives should be measurable</a:t>
          </a:r>
          <a:endParaRPr lang="en-US" sz="1800" dirty="0"/>
        </a:p>
      </dgm:t>
    </dgm:pt>
    <dgm:pt modelId="{8C81DEF8-0D9A-4676-9A18-F7BF289D72DD}" type="parTrans" cxnId="{13E8FA92-9B2B-40C7-84EC-5A4C6A981A8B}">
      <dgm:prSet/>
      <dgm:spPr/>
      <dgm:t>
        <a:bodyPr/>
        <a:lstStyle/>
        <a:p>
          <a:endParaRPr lang="en-US"/>
        </a:p>
      </dgm:t>
    </dgm:pt>
    <dgm:pt modelId="{72948EAB-E92A-4D86-B3EB-6FA47293DF3E}" type="sibTrans" cxnId="{13E8FA92-9B2B-40C7-84EC-5A4C6A981A8B}">
      <dgm:prSet/>
      <dgm:spPr/>
      <dgm:t>
        <a:bodyPr/>
        <a:lstStyle/>
        <a:p>
          <a:endParaRPr lang="en-US"/>
        </a:p>
      </dgm:t>
    </dgm:pt>
    <dgm:pt modelId="{DAEA88C8-3449-4213-BDEF-1C1312960B35}">
      <dgm:prSet custT="1"/>
      <dgm:spPr/>
      <dgm:t>
        <a:bodyPr/>
        <a:lstStyle/>
        <a:p>
          <a:pPr rtl="0"/>
          <a:r>
            <a:rPr lang="en-US" sz="1800" dirty="0" smtClean="0"/>
            <a:t>Consistent with risk treatment plan</a:t>
          </a:r>
          <a:endParaRPr lang="en-US" sz="1800" dirty="0"/>
        </a:p>
      </dgm:t>
    </dgm:pt>
    <dgm:pt modelId="{94AE4CC4-C124-4FA8-8498-192ABCB995B9}" type="parTrans" cxnId="{0D18E4BA-FEF5-4871-880D-83C4AB06DD34}">
      <dgm:prSet/>
      <dgm:spPr/>
      <dgm:t>
        <a:bodyPr/>
        <a:lstStyle/>
        <a:p>
          <a:endParaRPr lang="en-US"/>
        </a:p>
      </dgm:t>
    </dgm:pt>
    <dgm:pt modelId="{1DDA3A71-E642-448B-A798-9E86760E1A3B}" type="sibTrans" cxnId="{0D18E4BA-FEF5-4871-880D-83C4AB06DD34}">
      <dgm:prSet/>
      <dgm:spPr/>
      <dgm:t>
        <a:bodyPr/>
        <a:lstStyle/>
        <a:p>
          <a:endParaRPr lang="en-US"/>
        </a:p>
      </dgm:t>
    </dgm:pt>
    <dgm:pt modelId="{55C7E36C-0407-4FFF-9465-BFB2FC317E97}">
      <dgm:prSet custT="1"/>
      <dgm:spPr/>
      <dgm:t>
        <a:bodyPr/>
        <a:lstStyle/>
        <a:p>
          <a:pPr rtl="0"/>
          <a:r>
            <a:rPr lang="en-US" sz="1800" dirty="0" smtClean="0"/>
            <a:t>Develop plan to achieve objectives</a:t>
          </a:r>
          <a:endParaRPr lang="en-US" sz="1800" dirty="0"/>
        </a:p>
      </dgm:t>
    </dgm:pt>
    <dgm:pt modelId="{6A32A3FE-D16F-43F8-B43D-8BFFA2725E79}" type="parTrans" cxnId="{878BB149-7CA4-4911-A31D-CD539B904893}">
      <dgm:prSet/>
      <dgm:spPr/>
      <dgm:t>
        <a:bodyPr/>
        <a:lstStyle/>
        <a:p>
          <a:endParaRPr lang="en-US"/>
        </a:p>
      </dgm:t>
    </dgm:pt>
    <dgm:pt modelId="{759DBA17-583B-4367-AC2F-75CE2EB7D860}" type="sibTrans" cxnId="{878BB149-7CA4-4911-A31D-CD539B904893}">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2">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2" custScaleY="126306">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2"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2">
        <dgm:presLayoutVars>
          <dgm:bulletEnabled val="1"/>
        </dgm:presLayoutVars>
      </dgm:prSet>
      <dgm:spPr/>
      <dgm:t>
        <a:bodyPr/>
        <a:lstStyle/>
        <a:p>
          <a:endParaRPr lang="en-US"/>
        </a:p>
      </dgm:t>
    </dgm:pt>
  </dgm:ptLst>
  <dgm:cxnLst>
    <dgm:cxn modelId="{8D9816A1-4F10-4F48-8491-560BC64EB370}" type="presOf" srcId="{6B30B533-DA0C-4C8E-99E2-D6A7489F3CBF}" destId="{507CF26E-7C0F-49B6-8C07-CA6190A8CD71}" srcOrd="0" destOrd="1" presId="urn:microsoft.com/office/officeart/2005/8/layout/vList5"/>
    <dgm:cxn modelId="{E1F40272-2EFF-4650-88D0-73726F3CBC89}" type="presOf" srcId="{55C7E36C-0407-4FFF-9465-BFB2FC317E97}" destId="{93ED8CAA-2A23-4E9D-BD66-74A69B0A5B95}" srcOrd="0" destOrd="3" presId="urn:microsoft.com/office/officeart/2005/8/layout/vList5"/>
    <dgm:cxn modelId="{9DD77905-830B-451E-A8C2-8B70028B9759}" type="presOf" srcId="{D045F307-4A00-4AEE-BFCC-2349992C37A7}" destId="{93ED8CAA-2A23-4E9D-BD66-74A69B0A5B95}" srcOrd="0" destOrd="1" presId="urn:microsoft.com/office/officeart/2005/8/layout/vList5"/>
    <dgm:cxn modelId="{E3338F3E-2AB9-40A0-A597-55BA4F462CE3}" srcId="{12C74433-C1F5-4892-8E61-25AD1602B076}" destId="{D3C5CEB7-1FB0-4717-BCEE-EABFB85098FA}" srcOrd="3" destOrd="0" parTransId="{58076935-A93B-4CA2-B24A-77630168C905}" sibTransId="{A2C8D7C7-0686-4EC0-8C62-C96F3F0F71CA}"/>
    <dgm:cxn modelId="{B2CFB7B8-C46B-483E-AB2B-122C6A7CAB57}" type="presOf" srcId="{DAEA88C8-3449-4213-BDEF-1C1312960B35}" destId="{93ED8CAA-2A23-4E9D-BD66-74A69B0A5B95}" srcOrd="0" destOrd="2" presId="urn:microsoft.com/office/officeart/2005/8/layout/vList5"/>
    <dgm:cxn modelId="{7253158F-64F9-414E-A108-1399AA3C0693}" type="presOf" srcId="{0201A0B8-E344-4E95-8C1B-D2E2D635C84B}" destId="{507CF26E-7C0F-49B6-8C07-CA6190A8CD71}" srcOrd="0" destOrd="0" presId="urn:microsoft.com/office/officeart/2005/8/layout/vList5"/>
    <dgm:cxn modelId="{E0FE2593-585D-4411-B3C8-E3921E10C735}" srcId="{D618DB37-68BF-4DF8-A678-F3A9D451A707}" destId="{12C74433-C1F5-4892-8E61-25AD1602B076}" srcOrd="0" destOrd="0" parTransId="{C71F2E7B-37FB-4087-86A2-A550CCFE6F6B}" sibTransId="{F8BA29A5-9E55-4BA6-B235-BF8FA323B73C}"/>
    <dgm:cxn modelId="{A2CF58CC-5951-4886-AAB9-D1015476BD03}" srcId="{12C74433-C1F5-4892-8E61-25AD1602B076}" destId="{620841FC-7775-4D7F-B056-85BEB5BC9AAB}" srcOrd="2" destOrd="0" parTransId="{D4FCE8BD-D4DA-4668-B69B-231A92B5EA37}" sibTransId="{64F04267-29A2-4120-8F8B-F26CC3EC7700}"/>
    <dgm:cxn modelId="{13C4A7B2-58FC-444B-BEEC-FC47742BE4CC}" type="presOf" srcId="{12C74433-C1F5-4892-8E61-25AD1602B076}" destId="{39D7175E-A230-4047-82DD-84FEB3EFD8D0}" srcOrd="0" destOrd="0" presId="urn:microsoft.com/office/officeart/2005/8/layout/vList5"/>
    <dgm:cxn modelId="{BE17A675-B673-4344-BDF8-3626A8285CE9}" type="presOf" srcId="{9335A928-099B-4240-AC9F-6641FA6B616F}" destId="{0CC689A9-F2B7-4B1D-B27B-AD77814EBC82}" srcOrd="0" destOrd="0" presId="urn:microsoft.com/office/officeart/2005/8/layout/vList5"/>
    <dgm:cxn modelId="{CE66DC1F-949B-4785-A814-CBFD5DC21666}" srcId="{12C74433-C1F5-4892-8E61-25AD1602B076}" destId="{0201A0B8-E344-4E95-8C1B-D2E2D635C84B}" srcOrd="0" destOrd="0" parTransId="{2A0C6CCA-9D52-4F5D-9034-7871A137F641}" sibTransId="{50C27F8F-9D08-4982-A7D5-2F3BCB0196A3}"/>
    <dgm:cxn modelId="{6CCB3446-52F6-4B79-9B96-EF45117017E2}" srcId="{12C74433-C1F5-4892-8E61-25AD1602B076}" destId="{6B30B533-DA0C-4C8E-99E2-D6A7489F3CBF}" srcOrd="1" destOrd="0" parTransId="{1FDFF530-E73B-46B2-94E2-A553F7501B96}" sibTransId="{AA913C60-8D75-459B-8B82-2957FD0C41F0}"/>
    <dgm:cxn modelId="{878BB149-7CA4-4911-A31D-CD539B904893}" srcId="{9335A928-099B-4240-AC9F-6641FA6B616F}" destId="{55C7E36C-0407-4FFF-9465-BFB2FC317E97}" srcOrd="3" destOrd="0" parTransId="{6A32A3FE-D16F-43F8-B43D-8BFFA2725E79}" sibTransId="{759DBA17-583B-4367-AC2F-75CE2EB7D860}"/>
    <dgm:cxn modelId="{93711C9F-DC90-4A43-8C58-EE850D87189E}" srcId="{D618DB37-68BF-4DF8-A678-F3A9D451A707}" destId="{9335A928-099B-4240-AC9F-6641FA6B616F}" srcOrd="1" destOrd="0" parTransId="{66A23813-E1FB-42A7-A386-8127F27ECE5D}" sibTransId="{917FDB7B-905D-4CB7-AA19-884B7020A56C}"/>
    <dgm:cxn modelId="{230971BA-1FBC-4078-AB3D-F82BD8DBB61B}" type="presOf" srcId="{D3C5CEB7-1FB0-4717-BCEE-EABFB85098FA}" destId="{507CF26E-7C0F-49B6-8C07-CA6190A8CD71}" srcOrd="0" destOrd="3" presId="urn:microsoft.com/office/officeart/2005/8/layout/vList5"/>
    <dgm:cxn modelId="{670C966D-4D45-411C-80F6-EF69F62FC4A2}" type="presOf" srcId="{D618DB37-68BF-4DF8-A678-F3A9D451A707}" destId="{4D1E0CC5-63D7-42CD-B21D-1D037A0C1B41}" srcOrd="0" destOrd="0" presId="urn:microsoft.com/office/officeart/2005/8/layout/vList5"/>
    <dgm:cxn modelId="{0D18E4BA-FEF5-4871-880D-83C4AB06DD34}" srcId="{9335A928-099B-4240-AC9F-6641FA6B616F}" destId="{DAEA88C8-3449-4213-BDEF-1C1312960B35}" srcOrd="2" destOrd="0" parTransId="{94AE4CC4-C124-4FA8-8498-192ABCB995B9}" sibTransId="{1DDA3A71-E642-448B-A798-9E86760E1A3B}"/>
    <dgm:cxn modelId="{13E8FA92-9B2B-40C7-84EC-5A4C6A981A8B}" srcId="{9335A928-099B-4240-AC9F-6641FA6B616F}" destId="{D045F307-4A00-4AEE-BFCC-2349992C37A7}" srcOrd="1" destOrd="0" parTransId="{8C81DEF8-0D9A-4676-9A18-F7BF289D72DD}" sibTransId="{72948EAB-E92A-4D86-B3EB-6FA47293DF3E}"/>
    <dgm:cxn modelId="{FEAA443F-5DE3-4597-951E-4BBBCF168317}" type="presOf" srcId="{DBA7B4F6-C3E3-4992-A424-40ED90860DA2}" destId="{93ED8CAA-2A23-4E9D-BD66-74A69B0A5B95}" srcOrd="0" destOrd="0" presId="urn:microsoft.com/office/officeart/2005/8/layout/vList5"/>
    <dgm:cxn modelId="{C036E6AA-A9D3-43A4-AB29-6BED9CE90F6D}" srcId="{9335A928-099B-4240-AC9F-6641FA6B616F}" destId="{DBA7B4F6-C3E3-4992-A424-40ED90860DA2}" srcOrd="0" destOrd="0" parTransId="{CA38F5B3-06BA-41FA-B9EB-B96CFF6CAAB9}" sibTransId="{0EDD90C5-EE0E-4E7F-ADBF-DA24AED7784A}"/>
    <dgm:cxn modelId="{0CD49F8A-33E5-4729-92D6-3E1604329E0F}" type="presOf" srcId="{620841FC-7775-4D7F-B056-85BEB5BC9AAB}" destId="{507CF26E-7C0F-49B6-8C07-CA6190A8CD71}" srcOrd="0" destOrd="2" presId="urn:microsoft.com/office/officeart/2005/8/layout/vList5"/>
    <dgm:cxn modelId="{6609F27F-7980-4130-9238-F1578BE8F99A}" type="presParOf" srcId="{4D1E0CC5-63D7-42CD-B21D-1D037A0C1B41}" destId="{7913026C-5CBC-48EF-91B2-2C27CE567DF4}" srcOrd="0" destOrd="0" presId="urn:microsoft.com/office/officeart/2005/8/layout/vList5"/>
    <dgm:cxn modelId="{0C5C68DB-2466-43DC-BCE9-15F82BC0564E}" type="presParOf" srcId="{7913026C-5CBC-48EF-91B2-2C27CE567DF4}" destId="{39D7175E-A230-4047-82DD-84FEB3EFD8D0}" srcOrd="0" destOrd="0" presId="urn:microsoft.com/office/officeart/2005/8/layout/vList5"/>
    <dgm:cxn modelId="{E5DCAC2B-1CBD-4377-8398-8770892DB985}" type="presParOf" srcId="{7913026C-5CBC-48EF-91B2-2C27CE567DF4}" destId="{507CF26E-7C0F-49B6-8C07-CA6190A8CD71}" srcOrd="1" destOrd="0" presId="urn:microsoft.com/office/officeart/2005/8/layout/vList5"/>
    <dgm:cxn modelId="{1A513B22-7746-45DB-A7DD-769F71CAA19F}" type="presParOf" srcId="{4D1E0CC5-63D7-42CD-B21D-1D037A0C1B41}" destId="{9E2FA66D-2FB8-466D-8276-DF977CE49511}" srcOrd="1" destOrd="0" presId="urn:microsoft.com/office/officeart/2005/8/layout/vList5"/>
    <dgm:cxn modelId="{D9D76E17-9A3E-40D5-B958-273DFEDF61AE}" type="presParOf" srcId="{4D1E0CC5-63D7-42CD-B21D-1D037A0C1B41}" destId="{690347D0-61DF-44D8-A8E7-44EB16547672}" srcOrd="2" destOrd="0" presId="urn:microsoft.com/office/officeart/2005/8/layout/vList5"/>
    <dgm:cxn modelId="{63E9016B-640D-4798-9DF0-FE317C009935}" type="presParOf" srcId="{690347D0-61DF-44D8-A8E7-44EB16547672}" destId="{0CC689A9-F2B7-4B1D-B27B-AD77814EBC82}" srcOrd="0" destOrd="0" presId="urn:microsoft.com/office/officeart/2005/8/layout/vList5"/>
    <dgm:cxn modelId="{FAA73747-C733-4C1C-A951-2AFC088307C5}" type="presParOf" srcId="{690347D0-61DF-44D8-A8E7-44EB16547672}" destId="{93ED8CAA-2A23-4E9D-BD66-74A69B0A5B9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7.1 Resource</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No change</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dgm:t>
        <a:bodyPr/>
        <a:lstStyle/>
        <a:p>
          <a:pPr rtl="0"/>
          <a:r>
            <a:rPr lang="en-US" sz="2400" dirty="0" smtClean="0"/>
            <a:t>7.2 Competency</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7042E40E-9822-4FF2-BEB7-A25414EBDBED}">
      <dgm:prSet custT="1"/>
      <dgm:spPr/>
      <dgm:t>
        <a:bodyPr/>
        <a:lstStyle/>
        <a:p>
          <a:pPr rtl="0"/>
          <a:r>
            <a:rPr lang="en-US" sz="2400" dirty="0" smtClean="0"/>
            <a:t>7.3 Awareness</a:t>
          </a:r>
          <a:endParaRPr lang="en-US" sz="2400" dirty="0"/>
        </a:p>
      </dgm:t>
    </dgm:pt>
    <dgm:pt modelId="{F2DBBFC9-0A26-4322-B5E3-BD69E3E578D7}" type="parTrans" cxnId="{3FA5688B-3C1B-4943-81B8-9F45B7635DB1}">
      <dgm:prSet/>
      <dgm:spPr/>
      <dgm:t>
        <a:bodyPr/>
        <a:lstStyle/>
        <a:p>
          <a:endParaRPr lang="en-US"/>
        </a:p>
      </dgm:t>
    </dgm:pt>
    <dgm:pt modelId="{9DEAF160-A501-49B3-9FE0-305271217762}" type="sibTrans" cxnId="{3FA5688B-3C1B-4943-81B8-9F45B7635DB1}">
      <dgm:prSet/>
      <dgm:spPr/>
      <dgm:t>
        <a:bodyPr/>
        <a:lstStyle/>
        <a:p>
          <a:endParaRPr lang="en-US"/>
        </a:p>
      </dgm:t>
    </dgm:pt>
    <dgm:pt modelId="{0FEAF435-E677-41AA-9232-176E53043FF8}">
      <dgm:prSet custT="1"/>
      <dgm:spPr/>
      <dgm:t>
        <a:bodyPr/>
        <a:lstStyle/>
        <a:p>
          <a:pPr rtl="0"/>
          <a:r>
            <a:rPr lang="en-US" sz="1800" dirty="0" smtClean="0"/>
            <a:t>It is now an explicit requirement</a:t>
          </a:r>
          <a:endParaRPr lang="en-US" sz="1800" dirty="0"/>
        </a:p>
      </dgm:t>
    </dgm:pt>
    <dgm:pt modelId="{D402DB49-1E10-4371-AC4C-E1B7AF64D43D}" type="parTrans" cxnId="{C895C2C2-9CBF-4574-AC2F-189A50B9CAB2}">
      <dgm:prSet/>
      <dgm:spPr/>
      <dgm:t>
        <a:bodyPr/>
        <a:lstStyle/>
        <a:p>
          <a:endParaRPr lang="en-US"/>
        </a:p>
      </dgm:t>
    </dgm:pt>
    <dgm:pt modelId="{EAE94F21-BCA0-4730-8E6C-286014129F15}" type="sibTrans" cxnId="{C895C2C2-9CBF-4574-AC2F-189A50B9CAB2}">
      <dgm:prSet/>
      <dgm:spPr/>
      <dgm:t>
        <a:bodyPr/>
        <a:lstStyle/>
        <a:p>
          <a:endParaRPr lang="en-US"/>
        </a:p>
      </dgm:t>
    </dgm:pt>
    <dgm:pt modelId="{DBA7B4F6-C3E3-4992-A424-40ED90860DA2}">
      <dgm:prSet custT="1"/>
      <dgm:spPr/>
      <dgm:t>
        <a:bodyPr/>
        <a:lstStyle/>
        <a:p>
          <a:pPr rtl="0"/>
          <a:r>
            <a:rPr lang="en-US" sz="1800" dirty="0" smtClean="0"/>
            <a:t>No change</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AB193D56-2BDA-44E5-829F-7D4A4CE38622}">
      <dgm:prSet custT="1"/>
      <dgm:spPr>
        <a:solidFill>
          <a:schemeClr val="accent2">
            <a:lumMod val="75000"/>
          </a:schemeClr>
        </a:solidFill>
      </dgm:spPr>
      <dgm:t>
        <a:bodyPr/>
        <a:lstStyle/>
        <a:p>
          <a:pPr rtl="0"/>
          <a:r>
            <a:rPr lang="en-US" sz="2400" dirty="0" smtClean="0"/>
            <a:t>7.4 Communication</a:t>
          </a:r>
          <a:endParaRPr lang="en-US" sz="2400" dirty="0"/>
        </a:p>
      </dgm:t>
    </dgm:pt>
    <dgm:pt modelId="{C4445388-1932-42B1-BFDB-58C673FE2F8B}" type="parTrans" cxnId="{896FAE12-37FF-4D34-B6F7-0FF05F3B826E}">
      <dgm:prSet/>
      <dgm:spPr/>
      <dgm:t>
        <a:bodyPr/>
        <a:lstStyle/>
        <a:p>
          <a:endParaRPr lang="en-US"/>
        </a:p>
      </dgm:t>
    </dgm:pt>
    <dgm:pt modelId="{248E162C-CDA7-4115-9514-7BF94D471823}" type="sibTrans" cxnId="{896FAE12-37FF-4D34-B6F7-0FF05F3B826E}">
      <dgm:prSet/>
      <dgm:spPr/>
      <dgm:t>
        <a:bodyPr/>
        <a:lstStyle/>
        <a:p>
          <a:endParaRPr lang="en-US"/>
        </a:p>
      </dgm:t>
    </dgm:pt>
    <dgm:pt modelId="{AF535CB3-E276-4A1C-B5E7-4035D6A3BF00}">
      <dgm:prSet custT="1"/>
      <dgm:spPr/>
      <dgm:t>
        <a:bodyPr/>
        <a:lstStyle/>
        <a:p>
          <a:pPr rtl="0"/>
          <a:r>
            <a:rPr lang="en-US" sz="2400" dirty="0" smtClean="0"/>
            <a:t>7.5 Documented information</a:t>
          </a:r>
          <a:endParaRPr lang="en-US" sz="2400" dirty="0"/>
        </a:p>
      </dgm:t>
    </dgm:pt>
    <dgm:pt modelId="{D3DF900B-0EA7-49B3-80BA-F0E8239C1AAE}" type="parTrans" cxnId="{C569E089-5522-4C43-8E85-F90F88A83593}">
      <dgm:prSet/>
      <dgm:spPr/>
      <dgm:t>
        <a:bodyPr/>
        <a:lstStyle/>
        <a:p>
          <a:endParaRPr lang="en-US"/>
        </a:p>
      </dgm:t>
    </dgm:pt>
    <dgm:pt modelId="{620F23F8-FE66-4951-BC73-374F4F35040E}" type="sibTrans" cxnId="{C569E089-5522-4C43-8E85-F90F88A83593}">
      <dgm:prSet/>
      <dgm:spPr/>
      <dgm:t>
        <a:bodyPr/>
        <a:lstStyle/>
        <a:p>
          <a:endParaRPr lang="en-US"/>
        </a:p>
      </dgm:t>
    </dgm:pt>
    <dgm:pt modelId="{5583330B-E352-48AD-8E6D-40F1784AFCFC}">
      <dgm:prSet custT="1"/>
      <dgm:spPr/>
      <dgm:t>
        <a:bodyPr/>
        <a:lstStyle/>
        <a:p>
          <a:pPr rtl="0"/>
          <a:r>
            <a:rPr lang="en-US" sz="1800" dirty="0" smtClean="0"/>
            <a:t>Need  to define a procedure for internal and external communication</a:t>
          </a:r>
          <a:endParaRPr lang="en-US" sz="1800" dirty="0"/>
        </a:p>
      </dgm:t>
    </dgm:pt>
    <dgm:pt modelId="{7A4145DC-A318-4E54-8F86-375FE400B3FF}" type="parTrans" cxnId="{DAA04424-321A-47AD-BB1A-0F6A1D367368}">
      <dgm:prSet/>
      <dgm:spPr/>
      <dgm:t>
        <a:bodyPr/>
        <a:lstStyle/>
        <a:p>
          <a:endParaRPr lang="en-US"/>
        </a:p>
      </dgm:t>
    </dgm:pt>
    <dgm:pt modelId="{6EE7DE96-C21A-4FCF-91B7-035EC4C4A948}" type="sibTrans" cxnId="{DAA04424-321A-47AD-BB1A-0F6A1D367368}">
      <dgm:prSet/>
      <dgm:spPr/>
      <dgm:t>
        <a:bodyPr/>
        <a:lstStyle/>
        <a:p>
          <a:endParaRPr lang="en-US"/>
        </a:p>
      </dgm:t>
    </dgm:pt>
    <dgm:pt modelId="{A98C0AE0-ED89-4FBA-923E-A552336F13FB}">
      <dgm:prSet custT="1"/>
      <dgm:spPr/>
      <dgm:t>
        <a:bodyPr/>
        <a:lstStyle/>
        <a:p>
          <a:pPr rtl="0"/>
          <a:r>
            <a:rPr lang="en-US" sz="1800" dirty="0" smtClean="0"/>
            <a:t>Need to define process for document creation, approval and release</a:t>
          </a:r>
          <a:endParaRPr lang="en-US" sz="1800" dirty="0"/>
        </a:p>
      </dgm:t>
    </dgm:pt>
    <dgm:pt modelId="{F56AE9B4-F005-4D9F-A1BD-69B9EE4CED27}" type="parTrans" cxnId="{F8BC109C-F9E7-4556-91FA-6A48F9BCD932}">
      <dgm:prSet/>
      <dgm:spPr/>
      <dgm:t>
        <a:bodyPr/>
        <a:lstStyle/>
        <a:p>
          <a:endParaRPr lang="en-US"/>
        </a:p>
      </dgm:t>
    </dgm:pt>
    <dgm:pt modelId="{2C1C5DBF-6EEA-4E07-8833-E11CB070DFE5}" type="sibTrans" cxnId="{F8BC109C-F9E7-4556-91FA-6A48F9BCD932}">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5">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5" custLinFactNeighborX="2082" custLinFactNeighborY="3700">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5"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5">
        <dgm:presLayoutVars>
          <dgm:bulletEnabled val="1"/>
        </dgm:presLayoutVars>
      </dgm:prSet>
      <dgm:spPr/>
      <dgm:t>
        <a:bodyPr/>
        <a:lstStyle/>
        <a:p>
          <a:endParaRPr lang="en-US"/>
        </a:p>
      </dgm:t>
    </dgm:pt>
    <dgm:pt modelId="{4C572FD7-FB79-46FD-9CC8-A52B5A8757D8}" type="pres">
      <dgm:prSet presAssocID="{917FDB7B-905D-4CB7-AA19-884B7020A56C}" presName="sp" presStyleCnt="0"/>
      <dgm:spPr/>
    </dgm:pt>
    <dgm:pt modelId="{00B209BB-EF3B-4A2C-A4C7-A2D71777B30D}" type="pres">
      <dgm:prSet presAssocID="{7042E40E-9822-4FF2-BEB7-A25414EBDBED}" presName="linNode" presStyleCnt="0"/>
      <dgm:spPr/>
    </dgm:pt>
    <dgm:pt modelId="{62E1EDBF-9116-4EA6-8ED8-092BF354332B}" type="pres">
      <dgm:prSet presAssocID="{7042E40E-9822-4FF2-BEB7-A25414EBDBED}" presName="parentText" presStyleLbl="node1" presStyleIdx="2" presStyleCnt="5">
        <dgm:presLayoutVars>
          <dgm:chMax val="1"/>
          <dgm:bulletEnabled val="1"/>
        </dgm:presLayoutVars>
      </dgm:prSet>
      <dgm:spPr/>
      <dgm:t>
        <a:bodyPr/>
        <a:lstStyle/>
        <a:p>
          <a:endParaRPr lang="en-US"/>
        </a:p>
      </dgm:t>
    </dgm:pt>
    <dgm:pt modelId="{16DE40D2-5DD5-4CC7-9879-C8DD72EDFBE1}" type="pres">
      <dgm:prSet presAssocID="{7042E40E-9822-4FF2-BEB7-A25414EBDBED}" presName="descendantText" presStyleLbl="alignAccFollowNode1" presStyleIdx="2" presStyleCnt="5" custScaleY="95473">
        <dgm:presLayoutVars>
          <dgm:bulletEnabled val="1"/>
        </dgm:presLayoutVars>
      </dgm:prSet>
      <dgm:spPr/>
      <dgm:t>
        <a:bodyPr/>
        <a:lstStyle/>
        <a:p>
          <a:endParaRPr lang="en-US"/>
        </a:p>
      </dgm:t>
    </dgm:pt>
    <dgm:pt modelId="{2A8065A7-C017-46A5-8DC5-DADAABFB7B35}" type="pres">
      <dgm:prSet presAssocID="{9DEAF160-A501-49B3-9FE0-305271217762}" presName="sp" presStyleCnt="0"/>
      <dgm:spPr/>
    </dgm:pt>
    <dgm:pt modelId="{5FA61142-357C-4F19-88F5-2545DBE355E1}" type="pres">
      <dgm:prSet presAssocID="{AB193D56-2BDA-44E5-829F-7D4A4CE38622}" presName="linNode" presStyleCnt="0"/>
      <dgm:spPr/>
    </dgm:pt>
    <dgm:pt modelId="{BF731D0E-A86D-4E1F-805D-E75D892CD23C}" type="pres">
      <dgm:prSet presAssocID="{AB193D56-2BDA-44E5-829F-7D4A4CE38622}" presName="parentText" presStyleLbl="node1" presStyleIdx="3" presStyleCnt="5">
        <dgm:presLayoutVars>
          <dgm:chMax val="1"/>
          <dgm:bulletEnabled val="1"/>
        </dgm:presLayoutVars>
      </dgm:prSet>
      <dgm:spPr/>
      <dgm:t>
        <a:bodyPr/>
        <a:lstStyle/>
        <a:p>
          <a:endParaRPr lang="en-US"/>
        </a:p>
      </dgm:t>
    </dgm:pt>
    <dgm:pt modelId="{4488335B-1528-4403-BF24-F43F64C7ACE2}" type="pres">
      <dgm:prSet presAssocID="{AB193D56-2BDA-44E5-829F-7D4A4CE38622}" presName="descendantText" presStyleLbl="alignAccFollowNode1" presStyleIdx="3" presStyleCnt="5">
        <dgm:presLayoutVars>
          <dgm:bulletEnabled val="1"/>
        </dgm:presLayoutVars>
      </dgm:prSet>
      <dgm:spPr/>
      <dgm:t>
        <a:bodyPr/>
        <a:lstStyle/>
        <a:p>
          <a:endParaRPr lang="en-US"/>
        </a:p>
      </dgm:t>
    </dgm:pt>
    <dgm:pt modelId="{F1F025F2-95C2-41E5-B628-97A123DBAC73}" type="pres">
      <dgm:prSet presAssocID="{248E162C-CDA7-4115-9514-7BF94D471823}" presName="sp" presStyleCnt="0"/>
      <dgm:spPr/>
    </dgm:pt>
    <dgm:pt modelId="{434F6DF4-E66E-42C9-B463-5DCDF303C479}" type="pres">
      <dgm:prSet presAssocID="{AF535CB3-E276-4A1C-B5E7-4035D6A3BF00}" presName="linNode" presStyleCnt="0"/>
      <dgm:spPr/>
    </dgm:pt>
    <dgm:pt modelId="{A341999E-F639-4CD5-9FF4-5C445EF6A6BD}" type="pres">
      <dgm:prSet presAssocID="{AF535CB3-E276-4A1C-B5E7-4035D6A3BF00}" presName="parentText" presStyleLbl="node1" presStyleIdx="4" presStyleCnt="5">
        <dgm:presLayoutVars>
          <dgm:chMax val="1"/>
          <dgm:bulletEnabled val="1"/>
        </dgm:presLayoutVars>
      </dgm:prSet>
      <dgm:spPr/>
      <dgm:t>
        <a:bodyPr/>
        <a:lstStyle/>
        <a:p>
          <a:endParaRPr lang="en-US"/>
        </a:p>
      </dgm:t>
    </dgm:pt>
    <dgm:pt modelId="{642465FD-229E-4E33-B3F5-12352C87E451}" type="pres">
      <dgm:prSet presAssocID="{AF535CB3-E276-4A1C-B5E7-4035D6A3BF00}" presName="descendantText" presStyleLbl="alignAccFollowNode1" presStyleIdx="4" presStyleCnt="5">
        <dgm:presLayoutVars>
          <dgm:bulletEnabled val="1"/>
        </dgm:presLayoutVars>
      </dgm:prSet>
      <dgm:spPr/>
      <dgm:t>
        <a:bodyPr/>
        <a:lstStyle/>
        <a:p>
          <a:endParaRPr lang="en-US"/>
        </a:p>
      </dgm:t>
    </dgm:pt>
  </dgm:ptLst>
  <dgm:cxnLst>
    <dgm:cxn modelId="{F8BC109C-F9E7-4556-91FA-6A48F9BCD932}" srcId="{AF535CB3-E276-4A1C-B5E7-4035D6A3BF00}" destId="{A98C0AE0-ED89-4FBA-923E-A552336F13FB}" srcOrd="0" destOrd="0" parTransId="{F56AE9B4-F005-4D9F-A1BD-69B9EE4CED27}" sibTransId="{2C1C5DBF-6EEA-4E07-8833-E11CB070DFE5}"/>
    <dgm:cxn modelId="{2E1295EF-337D-4B6E-BAD4-35DA33A7F669}" type="presOf" srcId="{7042E40E-9822-4FF2-BEB7-A25414EBDBED}" destId="{62E1EDBF-9116-4EA6-8ED8-092BF354332B}" srcOrd="0" destOrd="0" presId="urn:microsoft.com/office/officeart/2005/8/layout/vList5"/>
    <dgm:cxn modelId="{896FAE12-37FF-4D34-B6F7-0FF05F3B826E}" srcId="{D618DB37-68BF-4DF8-A678-F3A9D451A707}" destId="{AB193D56-2BDA-44E5-829F-7D4A4CE38622}" srcOrd="3" destOrd="0" parTransId="{C4445388-1932-42B1-BFDB-58C673FE2F8B}" sibTransId="{248E162C-CDA7-4115-9514-7BF94D471823}"/>
    <dgm:cxn modelId="{B0DD2F26-C415-47FC-978F-61316E83BACE}" type="presOf" srcId="{12C74433-C1F5-4892-8E61-25AD1602B076}" destId="{39D7175E-A230-4047-82DD-84FEB3EFD8D0}" srcOrd="0" destOrd="0" presId="urn:microsoft.com/office/officeart/2005/8/layout/vList5"/>
    <dgm:cxn modelId="{6B523B01-048F-4260-AEEF-CAE41CDB65B3}" type="presOf" srcId="{AB193D56-2BDA-44E5-829F-7D4A4CE38622}" destId="{BF731D0E-A86D-4E1F-805D-E75D892CD23C}" srcOrd="0" destOrd="0" presId="urn:microsoft.com/office/officeart/2005/8/layout/vList5"/>
    <dgm:cxn modelId="{B9323743-60F1-492C-9C37-F10EC55D3CCD}" type="presOf" srcId="{D618DB37-68BF-4DF8-A678-F3A9D451A707}" destId="{4D1E0CC5-63D7-42CD-B21D-1D037A0C1B41}" srcOrd="0" destOrd="0" presId="urn:microsoft.com/office/officeart/2005/8/layout/vList5"/>
    <dgm:cxn modelId="{B872411E-92A4-4BFD-8E1A-5DB83B599E3E}" type="presOf" srcId="{9335A928-099B-4240-AC9F-6641FA6B616F}" destId="{0CC689A9-F2B7-4B1D-B27B-AD77814EBC82}" srcOrd="0" destOrd="0" presId="urn:microsoft.com/office/officeart/2005/8/layout/vList5"/>
    <dgm:cxn modelId="{C895C2C2-9CBF-4574-AC2F-189A50B9CAB2}" srcId="{7042E40E-9822-4FF2-BEB7-A25414EBDBED}" destId="{0FEAF435-E677-41AA-9232-176E53043FF8}" srcOrd="0" destOrd="0" parTransId="{D402DB49-1E10-4371-AC4C-E1B7AF64D43D}" sibTransId="{EAE94F21-BCA0-4730-8E6C-286014129F15}"/>
    <dgm:cxn modelId="{E0FE2593-585D-4411-B3C8-E3921E10C735}" srcId="{D618DB37-68BF-4DF8-A678-F3A9D451A707}" destId="{12C74433-C1F5-4892-8E61-25AD1602B076}" srcOrd="0" destOrd="0" parTransId="{C71F2E7B-37FB-4087-86A2-A550CCFE6F6B}" sibTransId="{F8BA29A5-9E55-4BA6-B235-BF8FA323B73C}"/>
    <dgm:cxn modelId="{CE66DC1F-949B-4785-A814-CBFD5DC21666}" srcId="{12C74433-C1F5-4892-8E61-25AD1602B076}" destId="{0201A0B8-E344-4E95-8C1B-D2E2D635C84B}" srcOrd="0" destOrd="0" parTransId="{2A0C6CCA-9D52-4F5D-9034-7871A137F641}" sibTransId="{50C27F8F-9D08-4982-A7D5-2F3BCB0196A3}"/>
    <dgm:cxn modelId="{6BB10B3B-F4EC-4E70-B661-D31087AF034B}" type="presOf" srcId="{0FEAF435-E677-41AA-9232-176E53043FF8}" destId="{16DE40D2-5DD5-4CC7-9879-C8DD72EDFBE1}" srcOrd="0" destOrd="0" presId="urn:microsoft.com/office/officeart/2005/8/layout/vList5"/>
    <dgm:cxn modelId="{51F3B770-6664-47F4-AE49-8A152F784F2A}" type="presOf" srcId="{0201A0B8-E344-4E95-8C1B-D2E2D635C84B}" destId="{507CF26E-7C0F-49B6-8C07-CA6190A8CD71}" srcOrd="0" destOrd="0" presId="urn:microsoft.com/office/officeart/2005/8/layout/vList5"/>
    <dgm:cxn modelId="{93711C9F-DC90-4A43-8C58-EE850D87189E}" srcId="{D618DB37-68BF-4DF8-A678-F3A9D451A707}" destId="{9335A928-099B-4240-AC9F-6641FA6B616F}" srcOrd="1" destOrd="0" parTransId="{66A23813-E1FB-42A7-A386-8127F27ECE5D}" sibTransId="{917FDB7B-905D-4CB7-AA19-884B7020A56C}"/>
    <dgm:cxn modelId="{E73FC711-4E2D-48D1-9616-8FA9609A31AD}" type="presOf" srcId="{DBA7B4F6-C3E3-4992-A424-40ED90860DA2}" destId="{93ED8CAA-2A23-4E9D-BD66-74A69B0A5B95}" srcOrd="0" destOrd="0" presId="urn:microsoft.com/office/officeart/2005/8/layout/vList5"/>
    <dgm:cxn modelId="{3FA5688B-3C1B-4943-81B8-9F45B7635DB1}" srcId="{D618DB37-68BF-4DF8-A678-F3A9D451A707}" destId="{7042E40E-9822-4FF2-BEB7-A25414EBDBED}" srcOrd="2" destOrd="0" parTransId="{F2DBBFC9-0A26-4322-B5E3-BD69E3E578D7}" sibTransId="{9DEAF160-A501-49B3-9FE0-305271217762}"/>
    <dgm:cxn modelId="{DAA04424-321A-47AD-BB1A-0F6A1D367368}" srcId="{AB193D56-2BDA-44E5-829F-7D4A4CE38622}" destId="{5583330B-E352-48AD-8E6D-40F1784AFCFC}" srcOrd="0" destOrd="0" parTransId="{7A4145DC-A318-4E54-8F86-375FE400B3FF}" sibTransId="{6EE7DE96-C21A-4FCF-91B7-035EC4C4A948}"/>
    <dgm:cxn modelId="{0009D21B-1C2A-4EC8-92C5-44B24719436F}" type="presOf" srcId="{A98C0AE0-ED89-4FBA-923E-A552336F13FB}" destId="{642465FD-229E-4E33-B3F5-12352C87E451}" srcOrd="0" destOrd="0" presId="urn:microsoft.com/office/officeart/2005/8/layout/vList5"/>
    <dgm:cxn modelId="{60A98D9B-7AB9-4FA1-AACC-C95A3CF9E2B4}" type="presOf" srcId="{AF535CB3-E276-4A1C-B5E7-4035D6A3BF00}" destId="{A341999E-F639-4CD5-9FF4-5C445EF6A6BD}" srcOrd="0" destOrd="0" presId="urn:microsoft.com/office/officeart/2005/8/layout/vList5"/>
    <dgm:cxn modelId="{C036E6AA-A9D3-43A4-AB29-6BED9CE90F6D}" srcId="{9335A928-099B-4240-AC9F-6641FA6B616F}" destId="{DBA7B4F6-C3E3-4992-A424-40ED90860DA2}" srcOrd="0" destOrd="0" parTransId="{CA38F5B3-06BA-41FA-B9EB-B96CFF6CAAB9}" sibTransId="{0EDD90C5-EE0E-4E7F-ADBF-DA24AED7784A}"/>
    <dgm:cxn modelId="{7052DC3F-E662-481F-AE6D-924A87979AEB}" type="presOf" srcId="{5583330B-E352-48AD-8E6D-40F1784AFCFC}" destId="{4488335B-1528-4403-BF24-F43F64C7ACE2}" srcOrd="0" destOrd="0" presId="urn:microsoft.com/office/officeart/2005/8/layout/vList5"/>
    <dgm:cxn modelId="{C569E089-5522-4C43-8E85-F90F88A83593}" srcId="{D618DB37-68BF-4DF8-A678-F3A9D451A707}" destId="{AF535CB3-E276-4A1C-B5E7-4035D6A3BF00}" srcOrd="4" destOrd="0" parTransId="{D3DF900B-0EA7-49B3-80BA-F0E8239C1AAE}" sibTransId="{620F23F8-FE66-4951-BC73-374F4F35040E}"/>
    <dgm:cxn modelId="{73629AD9-1F87-4518-9B67-CA4BFFF54394}" type="presParOf" srcId="{4D1E0CC5-63D7-42CD-B21D-1D037A0C1B41}" destId="{7913026C-5CBC-48EF-91B2-2C27CE567DF4}" srcOrd="0" destOrd="0" presId="urn:microsoft.com/office/officeart/2005/8/layout/vList5"/>
    <dgm:cxn modelId="{B6E9AC54-2C4A-48FE-B52B-4F726768015C}" type="presParOf" srcId="{7913026C-5CBC-48EF-91B2-2C27CE567DF4}" destId="{39D7175E-A230-4047-82DD-84FEB3EFD8D0}" srcOrd="0" destOrd="0" presId="urn:microsoft.com/office/officeart/2005/8/layout/vList5"/>
    <dgm:cxn modelId="{3AB0C7B0-11ED-4A52-A0CE-E52541553272}" type="presParOf" srcId="{7913026C-5CBC-48EF-91B2-2C27CE567DF4}" destId="{507CF26E-7C0F-49B6-8C07-CA6190A8CD71}" srcOrd="1" destOrd="0" presId="urn:microsoft.com/office/officeart/2005/8/layout/vList5"/>
    <dgm:cxn modelId="{4F156DE6-AAB3-4A17-BB88-4BB4FE4FC8F9}" type="presParOf" srcId="{4D1E0CC5-63D7-42CD-B21D-1D037A0C1B41}" destId="{9E2FA66D-2FB8-466D-8276-DF977CE49511}" srcOrd="1" destOrd="0" presId="urn:microsoft.com/office/officeart/2005/8/layout/vList5"/>
    <dgm:cxn modelId="{E7F18FFB-88C3-48F6-A631-43980208582C}" type="presParOf" srcId="{4D1E0CC5-63D7-42CD-B21D-1D037A0C1B41}" destId="{690347D0-61DF-44D8-A8E7-44EB16547672}" srcOrd="2" destOrd="0" presId="urn:microsoft.com/office/officeart/2005/8/layout/vList5"/>
    <dgm:cxn modelId="{129BEBF4-E2A4-4FFB-A42D-34A057A11C55}" type="presParOf" srcId="{690347D0-61DF-44D8-A8E7-44EB16547672}" destId="{0CC689A9-F2B7-4B1D-B27B-AD77814EBC82}" srcOrd="0" destOrd="0" presId="urn:microsoft.com/office/officeart/2005/8/layout/vList5"/>
    <dgm:cxn modelId="{15BD39D1-8BFC-46E0-B32B-85CD601F74FD}" type="presParOf" srcId="{690347D0-61DF-44D8-A8E7-44EB16547672}" destId="{93ED8CAA-2A23-4E9D-BD66-74A69B0A5B95}" srcOrd="1" destOrd="0" presId="urn:microsoft.com/office/officeart/2005/8/layout/vList5"/>
    <dgm:cxn modelId="{250B9590-CE95-4709-924A-C376FEC8A4A5}" type="presParOf" srcId="{4D1E0CC5-63D7-42CD-B21D-1D037A0C1B41}" destId="{4C572FD7-FB79-46FD-9CC8-A52B5A8757D8}" srcOrd="3" destOrd="0" presId="urn:microsoft.com/office/officeart/2005/8/layout/vList5"/>
    <dgm:cxn modelId="{F8A74DB8-A755-47DA-B4C2-AA7E81FD6AD4}" type="presParOf" srcId="{4D1E0CC5-63D7-42CD-B21D-1D037A0C1B41}" destId="{00B209BB-EF3B-4A2C-A4C7-A2D71777B30D}" srcOrd="4" destOrd="0" presId="urn:microsoft.com/office/officeart/2005/8/layout/vList5"/>
    <dgm:cxn modelId="{ED9C7473-BAD0-499A-978E-1E67B2FC2F50}" type="presParOf" srcId="{00B209BB-EF3B-4A2C-A4C7-A2D71777B30D}" destId="{62E1EDBF-9116-4EA6-8ED8-092BF354332B}" srcOrd="0" destOrd="0" presId="urn:microsoft.com/office/officeart/2005/8/layout/vList5"/>
    <dgm:cxn modelId="{DAA901DD-E62A-47D0-A6B7-1627F6D9C10C}" type="presParOf" srcId="{00B209BB-EF3B-4A2C-A4C7-A2D71777B30D}" destId="{16DE40D2-5DD5-4CC7-9879-C8DD72EDFBE1}" srcOrd="1" destOrd="0" presId="urn:microsoft.com/office/officeart/2005/8/layout/vList5"/>
    <dgm:cxn modelId="{85ABA269-5C16-4622-85AA-81C28217F371}" type="presParOf" srcId="{4D1E0CC5-63D7-42CD-B21D-1D037A0C1B41}" destId="{2A8065A7-C017-46A5-8DC5-DADAABFB7B35}" srcOrd="5" destOrd="0" presId="urn:microsoft.com/office/officeart/2005/8/layout/vList5"/>
    <dgm:cxn modelId="{F724C01A-93F5-4269-8475-D7D4D8F490AF}" type="presParOf" srcId="{4D1E0CC5-63D7-42CD-B21D-1D037A0C1B41}" destId="{5FA61142-357C-4F19-88F5-2545DBE355E1}" srcOrd="6" destOrd="0" presId="urn:microsoft.com/office/officeart/2005/8/layout/vList5"/>
    <dgm:cxn modelId="{EF4B2D75-54F9-4628-BA7D-2880C8B2F072}" type="presParOf" srcId="{5FA61142-357C-4F19-88F5-2545DBE355E1}" destId="{BF731D0E-A86D-4E1F-805D-E75D892CD23C}" srcOrd="0" destOrd="0" presId="urn:microsoft.com/office/officeart/2005/8/layout/vList5"/>
    <dgm:cxn modelId="{BF139FAA-2EDF-47DC-BCD2-A1178723DA65}" type="presParOf" srcId="{5FA61142-357C-4F19-88F5-2545DBE355E1}" destId="{4488335B-1528-4403-BF24-F43F64C7ACE2}" srcOrd="1" destOrd="0" presId="urn:microsoft.com/office/officeart/2005/8/layout/vList5"/>
    <dgm:cxn modelId="{546CBB46-65FB-47EC-B7D7-B28EB706185D}" type="presParOf" srcId="{4D1E0CC5-63D7-42CD-B21D-1D037A0C1B41}" destId="{F1F025F2-95C2-41E5-B628-97A123DBAC73}" srcOrd="7" destOrd="0" presId="urn:microsoft.com/office/officeart/2005/8/layout/vList5"/>
    <dgm:cxn modelId="{5F1E29CB-CBBA-4EE8-A3CC-6147E9C1F432}" type="presParOf" srcId="{4D1E0CC5-63D7-42CD-B21D-1D037A0C1B41}" destId="{434F6DF4-E66E-42C9-B463-5DCDF303C479}" srcOrd="8" destOrd="0" presId="urn:microsoft.com/office/officeart/2005/8/layout/vList5"/>
    <dgm:cxn modelId="{911FAB30-E6D3-4C69-B65E-6A59A07A3D50}" type="presParOf" srcId="{434F6DF4-E66E-42C9-B463-5DCDF303C479}" destId="{A341999E-F639-4CD5-9FF4-5C445EF6A6BD}" srcOrd="0" destOrd="0" presId="urn:microsoft.com/office/officeart/2005/8/layout/vList5"/>
    <dgm:cxn modelId="{859EB68A-8AE3-4378-8D86-54582890CDEA}" type="presParOf" srcId="{434F6DF4-E66E-42C9-B463-5DCDF303C479}" destId="{642465FD-229E-4E33-B3F5-12352C87E45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18DB37-68BF-4DF8-A678-F3A9D451A707}" type="doc">
      <dgm:prSet loTypeId="urn:microsoft.com/office/officeart/2005/8/layout/vList5" loCatId="list" qsTypeId="urn:microsoft.com/office/officeart/2005/8/quickstyle/3d1" qsCatId="3D" csTypeId="urn:microsoft.com/office/officeart/2005/8/colors/accent5_4" csCatId="accent5" phldr="1"/>
      <dgm:spPr/>
      <dgm:t>
        <a:bodyPr/>
        <a:lstStyle/>
        <a:p>
          <a:endParaRPr lang="en-US"/>
        </a:p>
      </dgm:t>
    </dgm:pt>
    <dgm:pt modelId="{12C74433-C1F5-4892-8E61-25AD1602B076}">
      <dgm:prSet custT="1"/>
      <dgm:spPr/>
      <dgm:t>
        <a:bodyPr/>
        <a:lstStyle/>
        <a:p>
          <a:pPr rtl="0"/>
          <a:r>
            <a:rPr lang="en-US" sz="2400" dirty="0" smtClean="0"/>
            <a:t>8.1 Operational planning and control</a:t>
          </a:r>
          <a:endParaRPr lang="en-US" sz="2400" dirty="0"/>
        </a:p>
      </dgm:t>
    </dgm:pt>
    <dgm:pt modelId="{C71F2E7B-37FB-4087-86A2-A550CCFE6F6B}" type="parTrans" cxnId="{E0FE2593-585D-4411-B3C8-E3921E10C735}">
      <dgm:prSet/>
      <dgm:spPr/>
      <dgm:t>
        <a:bodyPr/>
        <a:lstStyle/>
        <a:p>
          <a:endParaRPr lang="en-US"/>
        </a:p>
      </dgm:t>
    </dgm:pt>
    <dgm:pt modelId="{F8BA29A5-9E55-4BA6-B235-BF8FA323B73C}" type="sibTrans" cxnId="{E0FE2593-585D-4411-B3C8-E3921E10C735}">
      <dgm:prSet/>
      <dgm:spPr/>
      <dgm:t>
        <a:bodyPr/>
        <a:lstStyle/>
        <a:p>
          <a:endParaRPr lang="en-US"/>
        </a:p>
      </dgm:t>
    </dgm:pt>
    <dgm:pt modelId="{0201A0B8-E344-4E95-8C1B-D2E2D635C84B}">
      <dgm:prSet custT="1"/>
      <dgm:spPr/>
      <dgm:t>
        <a:bodyPr/>
        <a:lstStyle/>
        <a:p>
          <a:pPr rtl="0"/>
          <a:r>
            <a:rPr lang="en-US" sz="1800" dirty="0" smtClean="0"/>
            <a:t>Implement the plan identified in 6.2</a:t>
          </a:r>
          <a:endParaRPr lang="en-US" sz="1800" dirty="0"/>
        </a:p>
      </dgm:t>
    </dgm:pt>
    <dgm:pt modelId="{2A0C6CCA-9D52-4F5D-9034-7871A137F641}" type="parTrans" cxnId="{CE66DC1F-949B-4785-A814-CBFD5DC21666}">
      <dgm:prSet/>
      <dgm:spPr/>
      <dgm:t>
        <a:bodyPr/>
        <a:lstStyle/>
        <a:p>
          <a:endParaRPr lang="en-US"/>
        </a:p>
      </dgm:t>
    </dgm:pt>
    <dgm:pt modelId="{50C27F8F-9D08-4982-A7D5-2F3BCB0196A3}" type="sibTrans" cxnId="{CE66DC1F-949B-4785-A814-CBFD5DC21666}">
      <dgm:prSet/>
      <dgm:spPr/>
      <dgm:t>
        <a:bodyPr/>
        <a:lstStyle/>
        <a:p>
          <a:endParaRPr lang="en-US"/>
        </a:p>
      </dgm:t>
    </dgm:pt>
    <dgm:pt modelId="{9335A928-099B-4240-AC9F-6641FA6B616F}">
      <dgm:prSet custT="1"/>
      <dgm:spPr>
        <a:solidFill>
          <a:schemeClr val="accent2">
            <a:lumMod val="75000"/>
          </a:schemeClr>
        </a:solidFill>
      </dgm:spPr>
      <dgm:t>
        <a:bodyPr/>
        <a:lstStyle/>
        <a:p>
          <a:pPr rtl="0"/>
          <a:r>
            <a:rPr lang="en-US" sz="2400" dirty="0" smtClean="0"/>
            <a:t>8.2 Information security risk assessment</a:t>
          </a:r>
          <a:endParaRPr lang="en-US" sz="2400" dirty="0"/>
        </a:p>
      </dgm:t>
    </dgm:pt>
    <dgm:pt modelId="{66A23813-E1FB-42A7-A386-8127F27ECE5D}" type="parTrans" cxnId="{93711C9F-DC90-4A43-8C58-EE850D87189E}">
      <dgm:prSet/>
      <dgm:spPr/>
      <dgm:t>
        <a:bodyPr/>
        <a:lstStyle/>
        <a:p>
          <a:endParaRPr lang="en-US"/>
        </a:p>
      </dgm:t>
    </dgm:pt>
    <dgm:pt modelId="{917FDB7B-905D-4CB7-AA19-884B7020A56C}" type="sibTrans" cxnId="{93711C9F-DC90-4A43-8C58-EE850D87189E}">
      <dgm:prSet/>
      <dgm:spPr/>
      <dgm:t>
        <a:bodyPr/>
        <a:lstStyle/>
        <a:p>
          <a:endParaRPr lang="en-US"/>
        </a:p>
      </dgm:t>
    </dgm:pt>
    <dgm:pt modelId="{7042E40E-9822-4FF2-BEB7-A25414EBDBED}">
      <dgm:prSet custT="1"/>
      <dgm:spPr>
        <a:solidFill>
          <a:schemeClr val="tx2">
            <a:lumMod val="75000"/>
          </a:schemeClr>
        </a:solidFill>
      </dgm:spPr>
      <dgm:t>
        <a:bodyPr/>
        <a:lstStyle/>
        <a:p>
          <a:pPr rtl="0"/>
          <a:r>
            <a:rPr lang="en-US" sz="2400" dirty="0" smtClean="0"/>
            <a:t>8.3 Information security risk treatment</a:t>
          </a:r>
          <a:endParaRPr lang="en-US" sz="2400" dirty="0"/>
        </a:p>
      </dgm:t>
    </dgm:pt>
    <dgm:pt modelId="{F2DBBFC9-0A26-4322-B5E3-BD69E3E578D7}" type="parTrans" cxnId="{3FA5688B-3C1B-4943-81B8-9F45B7635DB1}">
      <dgm:prSet/>
      <dgm:spPr/>
      <dgm:t>
        <a:bodyPr/>
        <a:lstStyle/>
        <a:p>
          <a:endParaRPr lang="en-US"/>
        </a:p>
      </dgm:t>
    </dgm:pt>
    <dgm:pt modelId="{9DEAF160-A501-49B3-9FE0-305271217762}" type="sibTrans" cxnId="{3FA5688B-3C1B-4943-81B8-9F45B7635DB1}">
      <dgm:prSet/>
      <dgm:spPr/>
      <dgm:t>
        <a:bodyPr/>
        <a:lstStyle/>
        <a:p>
          <a:endParaRPr lang="en-US"/>
        </a:p>
      </dgm:t>
    </dgm:pt>
    <dgm:pt modelId="{0FEAF435-E677-41AA-9232-176E53043FF8}">
      <dgm:prSet custT="1"/>
      <dgm:spPr/>
      <dgm:t>
        <a:bodyPr/>
        <a:lstStyle/>
        <a:p>
          <a:pPr rtl="0"/>
          <a:r>
            <a:rPr lang="en-US" sz="1800" dirty="0" smtClean="0"/>
            <a:t>No change</a:t>
          </a:r>
          <a:endParaRPr lang="en-US" sz="1800" dirty="0"/>
        </a:p>
      </dgm:t>
    </dgm:pt>
    <dgm:pt modelId="{D402DB49-1E10-4371-AC4C-E1B7AF64D43D}" type="parTrans" cxnId="{C895C2C2-9CBF-4574-AC2F-189A50B9CAB2}">
      <dgm:prSet/>
      <dgm:spPr/>
      <dgm:t>
        <a:bodyPr/>
        <a:lstStyle/>
        <a:p>
          <a:endParaRPr lang="en-US"/>
        </a:p>
      </dgm:t>
    </dgm:pt>
    <dgm:pt modelId="{EAE94F21-BCA0-4730-8E6C-286014129F15}" type="sibTrans" cxnId="{C895C2C2-9CBF-4574-AC2F-189A50B9CAB2}">
      <dgm:prSet/>
      <dgm:spPr/>
      <dgm:t>
        <a:bodyPr/>
        <a:lstStyle/>
        <a:p>
          <a:endParaRPr lang="en-US"/>
        </a:p>
      </dgm:t>
    </dgm:pt>
    <dgm:pt modelId="{DBA7B4F6-C3E3-4992-A424-40ED90860DA2}">
      <dgm:prSet custT="1"/>
      <dgm:spPr/>
      <dgm:t>
        <a:bodyPr/>
        <a:lstStyle/>
        <a:p>
          <a:pPr rtl="0"/>
          <a:r>
            <a:rPr lang="en-US" sz="1800" dirty="0" smtClean="0"/>
            <a:t>No change</a:t>
          </a:r>
          <a:endParaRPr lang="en-US" sz="1800" dirty="0"/>
        </a:p>
      </dgm:t>
    </dgm:pt>
    <dgm:pt modelId="{CA38F5B3-06BA-41FA-B9EB-B96CFF6CAAB9}" type="parTrans" cxnId="{C036E6AA-A9D3-43A4-AB29-6BED9CE90F6D}">
      <dgm:prSet/>
      <dgm:spPr/>
      <dgm:t>
        <a:bodyPr/>
        <a:lstStyle/>
        <a:p>
          <a:endParaRPr lang="en-US"/>
        </a:p>
      </dgm:t>
    </dgm:pt>
    <dgm:pt modelId="{0EDD90C5-EE0E-4E7F-ADBF-DA24AED7784A}" type="sibTrans" cxnId="{C036E6AA-A9D3-43A4-AB29-6BED9CE90F6D}">
      <dgm:prSet/>
      <dgm:spPr/>
      <dgm:t>
        <a:bodyPr/>
        <a:lstStyle/>
        <a:p>
          <a:endParaRPr lang="en-US"/>
        </a:p>
      </dgm:t>
    </dgm:pt>
    <dgm:pt modelId="{38FDE71D-878C-46CD-86E1-04CF1C0E0295}">
      <dgm:prSet custT="1"/>
      <dgm:spPr/>
      <dgm:t>
        <a:bodyPr/>
        <a:lstStyle/>
        <a:p>
          <a:pPr rtl="0"/>
          <a:r>
            <a:rPr lang="en-US" sz="1800" dirty="0" smtClean="0"/>
            <a:t>Determine operational controls required to operate ISMS</a:t>
          </a:r>
          <a:endParaRPr lang="en-US" sz="1800" dirty="0"/>
        </a:p>
      </dgm:t>
    </dgm:pt>
    <dgm:pt modelId="{2558AA7E-938F-4EAD-B3D5-1660B102A6CA}" type="parTrans" cxnId="{E472919F-F981-4B7F-B108-44AE266C9245}">
      <dgm:prSet/>
      <dgm:spPr/>
      <dgm:t>
        <a:bodyPr/>
        <a:lstStyle/>
        <a:p>
          <a:endParaRPr lang="en-US"/>
        </a:p>
      </dgm:t>
    </dgm:pt>
    <dgm:pt modelId="{7B9EBBD4-BA55-4351-B886-0812458ED144}" type="sibTrans" cxnId="{E472919F-F981-4B7F-B108-44AE266C9245}">
      <dgm:prSet/>
      <dgm:spPr/>
      <dgm:t>
        <a:bodyPr/>
        <a:lstStyle/>
        <a:p>
          <a:endParaRPr lang="en-US"/>
        </a:p>
      </dgm:t>
    </dgm:pt>
    <dgm:pt modelId="{441CFACE-5B9B-4572-9E7C-C7EFEDA9FC5E}">
      <dgm:prSet custT="1"/>
      <dgm:spPr/>
      <dgm:t>
        <a:bodyPr/>
        <a:lstStyle/>
        <a:p>
          <a:pPr rtl="0"/>
          <a:r>
            <a:rPr lang="en-US" sz="1800" dirty="0" smtClean="0"/>
            <a:t>Identify controls required for outsourced process</a:t>
          </a:r>
          <a:endParaRPr lang="en-US" sz="1800" dirty="0"/>
        </a:p>
      </dgm:t>
    </dgm:pt>
    <dgm:pt modelId="{EAED0E07-E4CD-40D4-AFA2-EF10405E5F48}" type="parTrans" cxnId="{442B3202-D195-41DF-A0D6-A02A07EB024A}">
      <dgm:prSet/>
      <dgm:spPr/>
      <dgm:t>
        <a:bodyPr/>
        <a:lstStyle/>
        <a:p>
          <a:endParaRPr lang="en-US"/>
        </a:p>
      </dgm:t>
    </dgm:pt>
    <dgm:pt modelId="{E31CD918-B006-43BD-BEC2-09511BD85EA6}" type="sibTrans" cxnId="{442B3202-D195-41DF-A0D6-A02A07EB024A}">
      <dgm:prSet/>
      <dgm:spPr/>
      <dgm:t>
        <a:bodyPr/>
        <a:lstStyle/>
        <a:p>
          <a:endParaRPr lang="en-US"/>
        </a:p>
      </dgm:t>
    </dgm:pt>
    <dgm:pt modelId="{4D1E0CC5-63D7-42CD-B21D-1D037A0C1B41}" type="pres">
      <dgm:prSet presAssocID="{D618DB37-68BF-4DF8-A678-F3A9D451A707}" presName="Name0" presStyleCnt="0">
        <dgm:presLayoutVars>
          <dgm:dir/>
          <dgm:animLvl val="lvl"/>
          <dgm:resizeHandles val="exact"/>
        </dgm:presLayoutVars>
      </dgm:prSet>
      <dgm:spPr/>
      <dgm:t>
        <a:bodyPr/>
        <a:lstStyle/>
        <a:p>
          <a:endParaRPr lang="en-US"/>
        </a:p>
      </dgm:t>
    </dgm:pt>
    <dgm:pt modelId="{7913026C-5CBC-48EF-91B2-2C27CE567DF4}" type="pres">
      <dgm:prSet presAssocID="{12C74433-C1F5-4892-8E61-25AD1602B076}" presName="linNode" presStyleCnt="0"/>
      <dgm:spPr/>
    </dgm:pt>
    <dgm:pt modelId="{39D7175E-A230-4047-82DD-84FEB3EFD8D0}" type="pres">
      <dgm:prSet presAssocID="{12C74433-C1F5-4892-8E61-25AD1602B076}" presName="parentText" presStyleLbl="node1" presStyleIdx="0" presStyleCnt="3">
        <dgm:presLayoutVars>
          <dgm:chMax val="1"/>
          <dgm:bulletEnabled val="1"/>
        </dgm:presLayoutVars>
      </dgm:prSet>
      <dgm:spPr/>
      <dgm:t>
        <a:bodyPr/>
        <a:lstStyle/>
        <a:p>
          <a:endParaRPr lang="en-US"/>
        </a:p>
      </dgm:t>
    </dgm:pt>
    <dgm:pt modelId="{507CF26E-7C0F-49B6-8C07-CA6190A8CD71}" type="pres">
      <dgm:prSet presAssocID="{12C74433-C1F5-4892-8E61-25AD1602B076}" presName="descendantText" presStyleLbl="alignAccFollowNode1" presStyleIdx="0" presStyleCnt="3" custScaleY="118523" custLinFactNeighborX="2082" custLinFactNeighborY="3700">
        <dgm:presLayoutVars>
          <dgm:bulletEnabled val="1"/>
        </dgm:presLayoutVars>
      </dgm:prSet>
      <dgm:spPr/>
      <dgm:t>
        <a:bodyPr/>
        <a:lstStyle/>
        <a:p>
          <a:endParaRPr lang="en-US"/>
        </a:p>
      </dgm:t>
    </dgm:pt>
    <dgm:pt modelId="{9E2FA66D-2FB8-466D-8276-DF977CE49511}" type="pres">
      <dgm:prSet presAssocID="{F8BA29A5-9E55-4BA6-B235-BF8FA323B73C}" presName="sp" presStyleCnt="0"/>
      <dgm:spPr/>
    </dgm:pt>
    <dgm:pt modelId="{690347D0-61DF-44D8-A8E7-44EB16547672}" type="pres">
      <dgm:prSet presAssocID="{9335A928-099B-4240-AC9F-6641FA6B616F}" presName="linNode" presStyleCnt="0"/>
      <dgm:spPr/>
    </dgm:pt>
    <dgm:pt modelId="{0CC689A9-F2B7-4B1D-B27B-AD77814EBC82}" type="pres">
      <dgm:prSet presAssocID="{9335A928-099B-4240-AC9F-6641FA6B616F}" presName="parentText" presStyleLbl="node1" presStyleIdx="1" presStyleCnt="3" custLinFactNeighborX="393" custLinFactNeighborY="109">
        <dgm:presLayoutVars>
          <dgm:chMax val="1"/>
          <dgm:bulletEnabled val="1"/>
        </dgm:presLayoutVars>
      </dgm:prSet>
      <dgm:spPr/>
      <dgm:t>
        <a:bodyPr/>
        <a:lstStyle/>
        <a:p>
          <a:endParaRPr lang="en-US"/>
        </a:p>
      </dgm:t>
    </dgm:pt>
    <dgm:pt modelId="{93ED8CAA-2A23-4E9D-BD66-74A69B0A5B95}" type="pres">
      <dgm:prSet presAssocID="{9335A928-099B-4240-AC9F-6641FA6B616F}" presName="descendantText" presStyleLbl="alignAccFollowNode1" presStyleIdx="1" presStyleCnt="3">
        <dgm:presLayoutVars>
          <dgm:bulletEnabled val="1"/>
        </dgm:presLayoutVars>
      </dgm:prSet>
      <dgm:spPr/>
      <dgm:t>
        <a:bodyPr/>
        <a:lstStyle/>
        <a:p>
          <a:endParaRPr lang="en-US"/>
        </a:p>
      </dgm:t>
    </dgm:pt>
    <dgm:pt modelId="{4C572FD7-FB79-46FD-9CC8-A52B5A8757D8}" type="pres">
      <dgm:prSet presAssocID="{917FDB7B-905D-4CB7-AA19-884B7020A56C}" presName="sp" presStyleCnt="0"/>
      <dgm:spPr/>
    </dgm:pt>
    <dgm:pt modelId="{00B209BB-EF3B-4A2C-A4C7-A2D71777B30D}" type="pres">
      <dgm:prSet presAssocID="{7042E40E-9822-4FF2-BEB7-A25414EBDBED}" presName="linNode" presStyleCnt="0"/>
      <dgm:spPr/>
    </dgm:pt>
    <dgm:pt modelId="{62E1EDBF-9116-4EA6-8ED8-092BF354332B}" type="pres">
      <dgm:prSet presAssocID="{7042E40E-9822-4FF2-BEB7-A25414EBDBED}" presName="parentText" presStyleLbl="node1" presStyleIdx="2" presStyleCnt="3">
        <dgm:presLayoutVars>
          <dgm:chMax val="1"/>
          <dgm:bulletEnabled val="1"/>
        </dgm:presLayoutVars>
      </dgm:prSet>
      <dgm:spPr/>
      <dgm:t>
        <a:bodyPr/>
        <a:lstStyle/>
        <a:p>
          <a:endParaRPr lang="en-US"/>
        </a:p>
      </dgm:t>
    </dgm:pt>
    <dgm:pt modelId="{16DE40D2-5DD5-4CC7-9879-C8DD72EDFBE1}" type="pres">
      <dgm:prSet presAssocID="{7042E40E-9822-4FF2-BEB7-A25414EBDBED}" presName="descendantText" presStyleLbl="alignAccFollowNode1" presStyleIdx="2" presStyleCnt="3" custScaleY="95473">
        <dgm:presLayoutVars>
          <dgm:bulletEnabled val="1"/>
        </dgm:presLayoutVars>
      </dgm:prSet>
      <dgm:spPr/>
      <dgm:t>
        <a:bodyPr/>
        <a:lstStyle/>
        <a:p>
          <a:endParaRPr lang="en-US"/>
        </a:p>
      </dgm:t>
    </dgm:pt>
  </dgm:ptLst>
  <dgm:cxnLst>
    <dgm:cxn modelId="{1A4B96DC-6253-4D2D-B66A-A7991B40D25C}" type="presOf" srcId="{DBA7B4F6-C3E3-4992-A424-40ED90860DA2}" destId="{93ED8CAA-2A23-4E9D-BD66-74A69B0A5B95}" srcOrd="0" destOrd="0" presId="urn:microsoft.com/office/officeart/2005/8/layout/vList5"/>
    <dgm:cxn modelId="{E472919F-F981-4B7F-B108-44AE266C9245}" srcId="{12C74433-C1F5-4892-8E61-25AD1602B076}" destId="{38FDE71D-878C-46CD-86E1-04CF1C0E0295}" srcOrd="1" destOrd="0" parTransId="{2558AA7E-938F-4EAD-B3D5-1660B102A6CA}" sibTransId="{7B9EBBD4-BA55-4351-B886-0812458ED144}"/>
    <dgm:cxn modelId="{3FA5688B-3C1B-4943-81B8-9F45B7635DB1}" srcId="{D618DB37-68BF-4DF8-A678-F3A9D451A707}" destId="{7042E40E-9822-4FF2-BEB7-A25414EBDBED}" srcOrd="2" destOrd="0" parTransId="{F2DBBFC9-0A26-4322-B5E3-BD69E3E578D7}" sibTransId="{9DEAF160-A501-49B3-9FE0-305271217762}"/>
    <dgm:cxn modelId="{442B3202-D195-41DF-A0D6-A02A07EB024A}" srcId="{12C74433-C1F5-4892-8E61-25AD1602B076}" destId="{441CFACE-5B9B-4572-9E7C-C7EFEDA9FC5E}" srcOrd="2" destOrd="0" parTransId="{EAED0E07-E4CD-40D4-AFA2-EF10405E5F48}" sibTransId="{E31CD918-B006-43BD-BEC2-09511BD85EA6}"/>
    <dgm:cxn modelId="{99CA2780-A5F4-4338-A938-D564BBCD95BC}" type="presOf" srcId="{7042E40E-9822-4FF2-BEB7-A25414EBDBED}" destId="{62E1EDBF-9116-4EA6-8ED8-092BF354332B}" srcOrd="0" destOrd="0" presId="urn:microsoft.com/office/officeart/2005/8/layout/vList5"/>
    <dgm:cxn modelId="{93711C9F-DC90-4A43-8C58-EE850D87189E}" srcId="{D618DB37-68BF-4DF8-A678-F3A9D451A707}" destId="{9335A928-099B-4240-AC9F-6641FA6B616F}" srcOrd="1" destOrd="0" parTransId="{66A23813-E1FB-42A7-A386-8127F27ECE5D}" sibTransId="{917FDB7B-905D-4CB7-AA19-884B7020A56C}"/>
    <dgm:cxn modelId="{BEAE2D95-6F50-404D-A3F5-4616622C1227}" type="presOf" srcId="{441CFACE-5B9B-4572-9E7C-C7EFEDA9FC5E}" destId="{507CF26E-7C0F-49B6-8C07-CA6190A8CD71}" srcOrd="0" destOrd="2" presId="urn:microsoft.com/office/officeart/2005/8/layout/vList5"/>
    <dgm:cxn modelId="{E0FE2593-585D-4411-B3C8-E3921E10C735}" srcId="{D618DB37-68BF-4DF8-A678-F3A9D451A707}" destId="{12C74433-C1F5-4892-8E61-25AD1602B076}" srcOrd="0" destOrd="0" parTransId="{C71F2E7B-37FB-4087-86A2-A550CCFE6F6B}" sibTransId="{F8BA29A5-9E55-4BA6-B235-BF8FA323B73C}"/>
    <dgm:cxn modelId="{2016DE96-5900-48C3-B14F-89FFA759884A}" type="presOf" srcId="{0FEAF435-E677-41AA-9232-176E53043FF8}" destId="{16DE40D2-5DD5-4CC7-9879-C8DD72EDFBE1}" srcOrd="0" destOrd="0" presId="urn:microsoft.com/office/officeart/2005/8/layout/vList5"/>
    <dgm:cxn modelId="{9C2C4CC2-9048-4080-A6DA-075FDDC97FD7}" type="presOf" srcId="{12C74433-C1F5-4892-8E61-25AD1602B076}" destId="{39D7175E-A230-4047-82DD-84FEB3EFD8D0}" srcOrd="0" destOrd="0" presId="urn:microsoft.com/office/officeart/2005/8/layout/vList5"/>
    <dgm:cxn modelId="{21E4802F-A98C-4044-8718-64F6F9BEC4C5}" type="presOf" srcId="{38FDE71D-878C-46CD-86E1-04CF1C0E0295}" destId="{507CF26E-7C0F-49B6-8C07-CA6190A8CD71}" srcOrd="0" destOrd="1" presId="urn:microsoft.com/office/officeart/2005/8/layout/vList5"/>
    <dgm:cxn modelId="{6202EEE3-6C9E-4CB2-AAAF-D7E337AE7E9E}" type="presOf" srcId="{9335A928-099B-4240-AC9F-6641FA6B616F}" destId="{0CC689A9-F2B7-4B1D-B27B-AD77814EBC82}" srcOrd="0" destOrd="0" presId="urn:microsoft.com/office/officeart/2005/8/layout/vList5"/>
    <dgm:cxn modelId="{CE66DC1F-949B-4785-A814-CBFD5DC21666}" srcId="{12C74433-C1F5-4892-8E61-25AD1602B076}" destId="{0201A0B8-E344-4E95-8C1B-D2E2D635C84B}" srcOrd="0" destOrd="0" parTransId="{2A0C6CCA-9D52-4F5D-9034-7871A137F641}" sibTransId="{50C27F8F-9D08-4982-A7D5-2F3BCB0196A3}"/>
    <dgm:cxn modelId="{C895C2C2-9CBF-4574-AC2F-189A50B9CAB2}" srcId="{7042E40E-9822-4FF2-BEB7-A25414EBDBED}" destId="{0FEAF435-E677-41AA-9232-176E53043FF8}" srcOrd="0" destOrd="0" parTransId="{D402DB49-1E10-4371-AC4C-E1B7AF64D43D}" sibTransId="{EAE94F21-BCA0-4730-8E6C-286014129F15}"/>
    <dgm:cxn modelId="{F69CD322-4C64-4DFE-8612-BB533034039F}" type="presOf" srcId="{0201A0B8-E344-4E95-8C1B-D2E2D635C84B}" destId="{507CF26E-7C0F-49B6-8C07-CA6190A8CD71}" srcOrd="0" destOrd="0" presId="urn:microsoft.com/office/officeart/2005/8/layout/vList5"/>
    <dgm:cxn modelId="{C036E6AA-A9D3-43A4-AB29-6BED9CE90F6D}" srcId="{9335A928-099B-4240-AC9F-6641FA6B616F}" destId="{DBA7B4F6-C3E3-4992-A424-40ED90860DA2}" srcOrd="0" destOrd="0" parTransId="{CA38F5B3-06BA-41FA-B9EB-B96CFF6CAAB9}" sibTransId="{0EDD90C5-EE0E-4E7F-ADBF-DA24AED7784A}"/>
    <dgm:cxn modelId="{AC5B25AF-0677-486F-96DE-6773A9AB2533}" type="presOf" srcId="{D618DB37-68BF-4DF8-A678-F3A9D451A707}" destId="{4D1E0CC5-63D7-42CD-B21D-1D037A0C1B41}" srcOrd="0" destOrd="0" presId="urn:microsoft.com/office/officeart/2005/8/layout/vList5"/>
    <dgm:cxn modelId="{03BED07A-4661-48FC-BFA1-127318633B29}" type="presParOf" srcId="{4D1E0CC5-63D7-42CD-B21D-1D037A0C1B41}" destId="{7913026C-5CBC-48EF-91B2-2C27CE567DF4}" srcOrd="0" destOrd="0" presId="urn:microsoft.com/office/officeart/2005/8/layout/vList5"/>
    <dgm:cxn modelId="{ABE2D7A0-7FEF-4B97-98FE-F9B45B536A95}" type="presParOf" srcId="{7913026C-5CBC-48EF-91B2-2C27CE567DF4}" destId="{39D7175E-A230-4047-82DD-84FEB3EFD8D0}" srcOrd="0" destOrd="0" presId="urn:microsoft.com/office/officeart/2005/8/layout/vList5"/>
    <dgm:cxn modelId="{3DE28564-15D5-4C97-9962-8B5B594ACA7A}" type="presParOf" srcId="{7913026C-5CBC-48EF-91B2-2C27CE567DF4}" destId="{507CF26E-7C0F-49B6-8C07-CA6190A8CD71}" srcOrd="1" destOrd="0" presId="urn:microsoft.com/office/officeart/2005/8/layout/vList5"/>
    <dgm:cxn modelId="{02B487D7-60E4-4E7F-A663-5734E0DE7B10}" type="presParOf" srcId="{4D1E0CC5-63D7-42CD-B21D-1D037A0C1B41}" destId="{9E2FA66D-2FB8-466D-8276-DF977CE49511}" srcOrd="1" destOrd="0" presId="urn:microsoft.com/office/officeart/2005/8/layout/vList5"/>
    <dgm:cxn modelId="{1E170930-4B64-4ACC-A515-C1C4FEFD4A12}" type="presParOf" srcId="{4D1E0CC5-63D7-42CD-B21D-1D037A0C1B41}" destId="{690347D0-61DF-44D8-A8E7-44EB16547672}" srcOrd="2" destOrd="0" presId="urn:microsoft.com/office/officeart/2005/8/layout/vList5"/>
    <dgm:cxn modelId="{C77F7A61-C431-4B1E-9A68-FD9AF6E4BF96}" type="presParOf" srcId="{690347D0-61DF-44D8-A8E7-44EB16547672}" destId="{0CC689A9-F2B7-4B1D-B27B-AD77814EBC82}" srcOrd="0" destOrd="0" presId="urn:microsoft.com/office/officeart/2005/8/layout/vList5"/>
    <dgm:cxn modelId="{A47DCC04-08D8-48F9-B27D-C8387436123B}" type="presParOf" srcId="{690347D0-61DF-44D8-A8E7-44EB16547672}" destId="{93ED8CAA-2A23-4E9D-BD66-74A69B0A5B95}" srcOrd="1" destOrd="0" presId="urn:microsoft.com/office/officeart/2005/8/layout/vList5"/>
    <dgm:cxn modelId="{31A68F26-12C8-4D77-994F-41EDBF789469}" type="presParOf" srcId="{4D1E0CC5-63D7-42CD-B21D-1D037A0C1B41}" destId="{4C572FD7-FB79-46FD-9CC8-A52B5A8757D8}" srcOrd="3" destOrd="0" presId="urn:microsoft.com/office/officeart/2005/8/layout/vList5"/>
    <dgm:cxn modelId="{2C5A32FE-37A4-4F69-BE1C-6BC0A5EDE19A}" type="presParOf" srcId="{4D1E0CC5-63D7-42CD-B21D-1D037A0C1B41}" destId="{00B209BB-EF3B-4A2C-A4C7-A2D71777B30D}" srcOrd="4" destOrd="0" presId="urn:microsoft.com/office/officeart/2005/8/layout/vList5"/>
    <dgm:cxn modelId="{F0EE5C12-3ED7-4E7E-B18A-FCDE20AD319E}" type="presParOf" srcId="{00B209BB-EF3B-4A2C-A4C7-A2D71777B30D}" destId="{62E1EDBF-9116-4EA6-8ED8-092BF354332B}" srcOrd="0" destOrd="0" presId="urn:microsoft.com/office/officeart/2005/8/layout/vList5"/>
    <dgm:cxn modelId="{7D090A42-F1D4-481B-B117-D63B1685E222}" type="presParOf" srcId="{00B209BB-EF3B-4A2C-A4C7-A2D71777B30D}" destId="{16DE40D2-5DD5-4CC7-9879-C8DD72EDFBE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716B8D-B0A0-455A-8892-60950A6C130B}">
      <dsp:nvSpPr>
        <dsp:cNvPr id="0" name=""/>
        <dsp:cNvSpPr/>
      </dsp:nvSpPr>
      <dsp:spPr>
        <a:xfrm>
          <a:off x="0" y="14511"/>
          <a:ext cx="8229600" cy="1031354"/>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What has changed? </a:t>
          </a:r>
          <a:endParaRPr lang="en-US" sz="4300" kern="1200" dirty="0"/>
        </a:p>
      </dsp:txBody>
      <dsp:txXfrm>
        <a:off x="0" y="14511"/>
        <a:ext cx="8229600" cy="1031354"/>
      </dsp:txXfrm>
    </dsp:sp>
    <dsp:sp modelId="{6DA0AC5C-B09A-4889-884A-97714E222D99}">
      <dsp:nvSpPr>
        <dsp:cNvPr id="0" name=""/>
        <dsp:cNvSpPr/>
      </dsp:nvSpPr>
      <dsp:spPr>
        <a:xfrm>
          <a:off x="0" y="1178127"/>
          <a:ext cx="8229600" cy="1031354"/>
        </a:xfrm>
        <a:prstGeom prst="roundRect">
          <a:avLst/>
        </a:prstGeom>
        <a:gradFill rotWithShape="0">
          <a:gsLst>
            <a:gs pos="0">
              <a:schemeClr val="accent5">
                <a:shade val="50000"/>
                <a:hueOff val="3364"/>
                <a:satOff val="17936"/>
                <a:lumOff val="15383"/>
                <a:alphaOff val="0"/>
                <a:shade val="51000"/>
                <a:satMod val="130000"/>
              </a:schemeClr>
            </a:gs>
            <a:gs pos="80000">
              <a:schemeClr val="accent5">
                <a:shade val="50000"/>
                <a:hueOff val="3364"/>
                <a:satOff val="17936"/>
                <a:lumOff val="15383"/>
                <a:alphaOff val="0"/>
                <a:shade val="93000"/>
                <a:satMod val="130000"/>
              </a:schemeClr>
            </a:gs>
            <a:gs pos="100000">
              <a:schemeClr val="accent5">
                <a:shade val="50000"/>
                <a:hueOff val="3364"/>
                <a:satOff val="17936"/>
                <a:lumOff val="153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solidFill>
                <a:srgbClr val="FFFFFF"/>
              </a:solidFill>
            </a:rPr>
            <a:t>What you need to know?</a:t>
          </a:r>
          <a:endParaRPr lang="en-US" sz="4300" kern="1200" dirty="0">
            <a:solidFill>
              <a:srgbClr val="FFFFFF"/>
            </a:solidFill>
          </a:endParaRPr>
        </a:p>
      </dsp:txBody>
      <dsp:txXfrm>
        <a:off x="0" y="1178127"/>
        <a:ext cx="8229600" cy="1031354"/>
      </dsp:txXfrm>
    </dsp:sp>
    <dsp:sp modelId="{62A6E342-997A-4EE6-BF6C-9CE30AF0F76A}">
      <dsp:nvSpPr>
        <dsp:cNvPr id="0" name=""/>
        <dsp:cNvSpPr/>
      </dsp:nvSpPr>
      <dsp:spPr>
        <a:xfrm>
          <a:off x="0" y="2324901"/>
          <a:ext cx="8229600" cy="1031354"/>
        </a:xfrm>
        <a:prstGeom prst="roundRect">
          <a:avLst/>
        </a:prstGeom>
        <a:gradFill rotWithShape="0">
          <a:gsLst>
            <a:gs pos="0">
              <a:schemeClr val="accent5">
                <a:shade val="50000"/>
                <a:hueOff val="6728"/>
                <a:satOff val="35871"/>
                <a:lumOff val="30766"/>
                <a:alphaOff val="0"/>
                <a:shade val="51000"/>
                <a:satMod val="130000"/>
              </a:schemeClr>
            </a:gs>
            <a:gs pos="80000">
              <a:schemeClr val="accent5">
                <a:shade val="50000"/>
                <a:hueOff val="6728"/>
                <a:satOff val="35871"/>
                <a:lumOff val="30766"/>
                <a:alphaOff val="0"/>
                <a:shade val="93000"/>
                <a:satMod val="130000"/>
              </a:schemeClr>
            </a:gs>
            <a:gs pos="100000">
              <a:schemeClr val="accent5">
                <a:shade val="50000"/>
                <a:hueOff val="6728"/>
                <a:satOff val="35871"/>
                <a:lumOff val="307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Transition timeline?</a:t>
          </a:r>
          <a:endParaRPr lang="en-US" sz="4300" kern="1200" dirty="0"/>
        </a:p>
      </dsp:txBody>
      <dsp:txXfrm>
        <a:off x="0" y="2324901"/>
        <a:ext cx="8229600" cy="1031354"/>
      </dsp:txXfrm>
    </dsp:sp>
    <dsp:sp modelId="{CBEFC03C-655C-4327-A3B3-295B2108CD00}">
      <dsp:nvSpPr>
        <dsp:cNvPr id="0" name=""/>
        <dsp:cNvSpPr/>
      </dsp:nvSpPr>
      <dsp:spPr>
        <a:xfrm>
          <a:off x="0" y="3480096"/>
          <a:ext cx="8229600" cy="1031354"/>
        </a:xfrm>
        <a:prstGeom prst="roundRect">
          <a:avLst/>
        </a:prstGeom>
        <a:gradFill rotWithShape="0">
          <a:gsLst>
            <a:gs pos="0">
              <a:schemeClr val="accent5">
                <a:shade val="50000"/>
                <a:hueOff val="3364"/>
                <a:satOff val="17936"/>
                <a:lumOff val="15383"/>
                <a:alphaOff val="0"/>
                <a:shade val="51000"/>
                <a:satMod val="130000"/>
              </a:schemeClr>
            </a:gs>
            <a:gs pos="80000">
              <a:schemeClr val="accent5">
                <a:shade val="50000"/>
                <a:hueOff val="3364"/>
                <a:satOff val="17936"/>
                <a:lumOff val="15383"/>
                <a:alphaOff val="0"/>
                <a:shade val="93000"/>
                <a:satMod val="130000"/>
              </a:schemeClr>
            </a:gs>
            <a:gs pos="100000">
              <a:schemeClr val="accent5">
                <a:shade val="50000"/>
                <a:hueOff val="3364"/>
                <a:satOff val="17936"/>
                <a:lumOff val="153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Any other questions?</a:t>
          </a:r>
          <a:endParaRPr lang="en-US" sz="4300" kern="1200" dirty="0"/>
        </a:p>
      </dsp:txBody>
      <dsp:txXfrm>
        <a:off x="0" y="3480096"/>
        <a:ext cx="8229600" cy="103135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4390131" y="-1286129"/>
          <a:ext cx="2411992"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Organization shall determine: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What needs to be monitored and measured</a:t>
          </a:r>
          <a:endParaRPr lang="en-US" sz="1800" kern="1200" dirty="0"/>
        </a:p>
        <a:p>
          <a:pPr marL="342900" lvl="2" indent="-171450" algn="l" defTabSz="800100" rtl="0">
            <a:lnSpc>
              <a:spcPct val="90000"/>
            </a:lnSpc>
            <a:spcBef>
              <a:spcPct val="0"/>
            </a:spcBef>
            <a:spcAft>
              <a:spcPct val="15000"/>
            </a:spcAft>
            <a:buChar char="••"/>
          </a:pPr>
          <a:r>
            <a:rPr lang="en-US" sz="1800" kern="1200" dirty="0" smtClean="0"/>
            <a:t>Method of monitoring, measurement, analysis and evaluation</a:t>
          </a:r>
          <a:endParaRPr lang="en-US" sz="1800" kern="1200" dirty="0"/>
        </a:p>
        <a:p>
          <a:pPr marL="342900" lvl="2" indent="-171450" algn="l" defTabSz="800100" rtl="0">
            <a:lnSpc>
              <a:spcPct val="90000"/>
            </a:lnSpc>
            <a:spcBef>
              <a:spcPct val="0"/>
            </a:spcBef>
            <a:spcAft>
              <a:spcPct val="15000"/>
            </a:spcAft>
            <a:buChar char="••"/>
          </a:pPr>
          <a:r>
            <a:rPr lang="en-US" sz="1800" kern="1200" dirty="0" smtClean="0"/>
            <a:t>When monitoring and measuring to be performed and who will perform.</a:t>
          </a:r>
          <a:endParaRPr lang="en-US" sz="1800" kern="1200" dirty="0"/>
        </a:p>
        <a:p>
          <a:pPr marL="342900" lvl="2" indent="-171450" algn="l" defTabSz="800100" rtl="0">
            <a:lnSpc>
              <a:spcPct val="90000"/>
            </a:lnSpc>
            <a:spcBef>
              <a:spcPct val="0"/>
            </a:spcBef>
            <a:spcAft>
              <a:spcPct val="15000"/>
            </a:spcAft>
            <a:buChar char="••"/>
          </a:pPr>
          <a:r>
            <a:rPr lang="en-US" sz="1800" kern="1200" dirty="0" smtClean="0"/>
            <a:t>When results of monitoring to be analyzed and evaluated. Who will perform.</a:t>
          </a:r>
          <a:endParaRPr lang="en-US" sz="1800" kern="1200" dirty="0"/>
        </a:p>
      </dsp:txBody>
      <dsp:txXfrm rot="5400000">
        <a:off x="4390131" y="-1286129"/>
        <a:ext cx="2411992" cy="5266944"/>
      </dsp:txXfrm>
    </dsp:sp>
    <dsp:sp modelId="{39D7175E-A230-4047-82DD-84FEB3EFD8D0}">
      <dsp:nvSpPr>
        <dsp:cNvPr id="0" name=""/>
        <dsp:cNvSpPr/>
      </dsp:nvSpPr>
      <dsp:spPr>
        <a:xfrm>
          <a:off x="0" y="144"/>
          <a:ext cx="2962656" cy="2543802"/>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9.1 Monitoring, measurement, analysis and evaluation</a:t>
          </a:r>
          <a:endParaRPr lang="en-US" sz="2400" kern="1200" dirty="0"/>
        </a:p>
      </dsp:txBody>
      <dsp:txXfrm>
        <a:off x="0" y="144"/>
        <a:ext cx="2962656" cy="2543802"/>
      </dsp:txXfrm>
    </dsp:sp>
    <dsp:sp modelId="{93ED8CAA-2A23-4E9D-BD66-74A69B0A5B95}">
      <dsp:nvSpPr>
        <dsp:cNvPr id="0" name=""/>
        <dsp:cNvSpPr/>
      </dsp:nvSpPr>
      <dsp:spPr>
        <a:xfrm rot="5400000">
          <a:off x="5133308" y="616188"/>
          <a:ext cx="925638"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5133308" y="616188"/>
        <a:ext cx="925638" cy="5266944"/>
      </dsp:txXfrm>
    </dsp:sp>
    <dsp:sp modelId="{0CC689A9-F2B7-4B1D-B27B-AD77814EBC82}">
      <dsp:nvSpPr>
        <dsp:cNvPr id="0" name=""/>
        <dsp:cNvSpPr/>
      </dsp:nvSpPr>
      <dsp:spPr>
        <a:xfrm>
          <a:off x="20699" y="2673909"/>
          <a:ext cx="2962656" cy="1157048"/>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9.2 Internal audit</a:t>
          </a:r>
          <a:endParaRPr lang="en-US" sz="2400" kern="1200" dirty="0"/>
        </a:p>
      </dsp:txBody>
      <dsp:txXfrm>
        <a:off x="20699" y="2673909"/>
        <a:ext cx="2962656" cy="1157048"/>
      </dsp:txXfrm>
    </dsp:sp>
    <dsp:sp modelId="{16DE40D2-5DD5-4CC7-9879-C8DD72EDFBE1}">
      <dsp:nvSpPr>
        <dsp:cNvPr id="0" name=""/>
        <dsp:cNvSpPr/>
      </dsp:nvSpPr>
      <dsp:spPr>
        <a:xfrm rot="5400000">
          <a:off x="5154259" y="1900427"/>
          <a:ext cx="88373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5154259" y="1900427"/>
        <a:ext cx="883737" cy="5266944"/>
      </dsp:txXfrm>
    </dsp:sp>
    <dsp:sp modelId="{62E1EDBF-9116-4EA6-8ED8-092BF354332B}">
      <dsp:nvSpPr>
        <dsp:cNvPr id="0" name=""/>
        <dsp:cNvSpPr/>
      </dsp:nvSpPr>
      <dsp:spPr>
        <a:xfrm>
          <a:off x="0" y="3955375"/>
          <a:ext cx="2962656" cy="1157048"/>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9.3 Management review</a:t>
          </a:r>
          <a:endParaRPr lang="en-US" sz="2400" kern="1200" dirty="0"/>
        </a:p>
      </dsp:txBody>
      <dsp:txXfrm>
        <a:off x="0" y="3955375"/>
        <a:ext cx="2962656" cy="11570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3986554" y="-833693"/>
          <a:ext cx="3219146"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Similar to corrective action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Section on preventive action have been deleted</a:t>
          </a:r>
          <a:endParaRPr lang="en-US" sz="1800" kern="1200" dirty="0"/>
        </a:p>
      </dsp:txBody>
      <dsp:txXfrm rot="5400000">
        <a:off x="3986554" y="-833693"/>
        <a:ext cx="3219146" cy="5266944"/>
      </dsp:txXfrm>
    </dsp:sp>
    <dsp:sp modelId="{39D7175E-A230-4047-82DD-84FEB3EFD8D0}">
      <dsp:nvSpPr>
        <dsp:cNvPr id="0" name=""/>
        <dsp:cNvSpPr/>
      </dsp:nvSpPr>
      <dsp:spPr>
        <a:xfrm>
          <a:off x="0" y="1752"/>
          <a:ext cx="2962656" cy="3395064"/>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10.1 Non-conformity and corrective action</a:t>
          </a:r>
          <a:endParaRPr lang="en-US" sz="2400" kern="1200" dirty="0"/>
        </a:p>
      </dsp:txBody>
      <dsp:txXfrm>
        <a:off x="0" y="1752"/>
        <a:ext cx="2962656" cy="3395064"/>
      </dsp:txXfrm>
    </dsp:sp>
    <dsp:sp modelId="{93ED8CAA-2A23-4E9D-BD66-74A69B0A5B95}">
      <dsp:nvSpPr>
        <dsp:cNvPr id="0" name=""/>
        <dsp:cNvSpPr/>
      </dsp:nvSpPr>
      <dsp:spPr>
        <a:xfrm rot="5400000">
          <a:off x="4978429" y="1705220"/>
          <a:ext cx="1235396"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4978429" y="1705220"/>
        <a:ext cx="1235396" cy="5266944"/>
      </dsp:txXfrm>
    </dsp:sp>
    <dsp:sp modelId="{0CC689A9-F2B7-4B1D-B27B-AD77814EBC82}">
      <dsp:nvSpPr>
        <dsp:cNvPr id="0" name=""/>
        <dsp:cNvSpPr/>
      </dsp:nvSpPr>
      <dsp:spPr>
        <a:xfrm>
          <a:off x="20699" y="3568322"/>
          <a:ext cx="2962656" cy="1544245"/>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10.2 Continual improvement</a:t>
          </a:r>
          <a:endParaRPr lang="en-US" sz="2400" kern="1200" dirty="0"/>
        </a:p>
      </dsp:txBody>
      <dsp:txXfrm>
        <a:off x="20699" y="3568322"/>
        <a:ext cx="2962656" cy="154424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1C5DB-CBEF-4EF9-BB30-7BABAB98D784}">
      <dsp:nvSpPr>
        <dsp:cNvPr id="0" name=""/>
        <dsp:cNvSpPr/>
      </dsp:nvSpPr>
      <dsp:spPr>
        <a:xfrm>
          <a:off x="0" y="1295609"/>
          <a:ext cx="8229600" cy="14449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rtl="0">
            <a:lnSpc>
              <a:spcPct val="90000"/>
            </a:lnSpc>
            <a:spcBef>
              <a:spcPct val="0"/>
            </a:spcBef>
            <a:spcAft>
              <a:spcPct val="35000"/>
            </a:spcAft>
          </a:pPr>
          <a:r>
            <a:rPr lang="en-US" sz="6000" kern="1200" dirty="0" smtClean="0"/>
            <a:t>Controls – Annex A</a:t>
          </a:r>
          <a:endParaRPr lang="en-US" sz="6000" u="none" kern="1200" dirty="0"/>
        </a:p>
      </dsp:txBody>
      <dsp:txXfrm>
        <a:off x="0" y="1295609"/>
        <a:ext cx="8229600" cy="1444949"/>
      </dsp:txXfrm>
    </dsp:sp>
    <dsp:sp modelId="{FFC0A9DB-FA1D-4F8C-BE47-3773B7109CE9}">
      <dsp:nvSpPr>
        <dsp:cNvPr id="0" name=""/>
        <dsp:cNvSpPr/>
      </dsp:nvSpPr>
      <dsp:spPr>
        <a:xfrm>
          <a:off x="0" y="2740559"/>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82550" rIns="462280" bIns="82550" numCol="1" spcCol="1270" anchor="t" anchorCtr="0">
          <a:noAutofit/>
        </a:bodyPr>
        <a:lstStyle/>
        <a:p>
          <a:pPr marL="285750" lvl="1" indent="-285750" algn="l" defTabSz="2266950" rtl="0">
            <a:lnSpc>
              <a:spcPct val="90000"/>
            </a:lnSpc>
            <a:spcBef>
              <a:spcPct val="0"/>
            </a:spcBef>
            <a:spcAft>
              <a:spcPct val="20000"/>
            </a:spcAft>
            <a:buChar char="••"/>
          </a:pPr>
          <a:endParaRPr lang="en-US" sz="5100" kern="1200" dirty="0"/>
        </a:p>
      </dsp:txBody>
      <dsp:txXfrm>
        <a:off x="0" y="2740559"/>
        <a:ext cx="8229600" cy="10764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1C5DB-CBEF-4EF9-BB30-7BABAB98D784}">
      <dsp:nvSpPr>
        <dsp:cNvPr id="0" name=""/>
        <dsp:cNvSpPr/>
      </dsp:nvSpPr>
      <dsp:spPr>
        <a:xfrm>
          <a:off x="0" y="725233"/>
          <a:ext cx="8229600" cy="2585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Transition timeline?</a:t>
          </a:r>
          <a:endParaRPr lang="en-US" sz="6500" u="none" kern="1200" dirty="0"/>
        </a:p>
      </dsp:txBody>
      <dsp:txXfrm>
        <a:off x="0" y="725233"/>
        <a:ext cx="8229600" cy="2585700"/>
      </dsp:txXfrm>
    </dsp:sp>
    <dsp:sp modelId="{FFC0A9DB-FA1D-4F8C-BE47-3773B7109CE9}">
      <dsp:nvSpPr>
        <dsp:cNvPr id="0" name=""/>
        <dsp:cNvSpPr/>
      </dsp:nvSpPr>
      <dsp:spPr>
        <a:xfrm>
          <a:off x="0" y="3310934"/>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82550" rIns="462280" bIns="82550" numCol="1" spcCol="1270" anchor="t" anchorCtr="0">
          <a:noAutofit/>
        </a:bodyPr>
        <a:lstStyle/>
        <a:p>
          <a:pPr marL="285750" lvl="1" indent="-285750" algn="l" defTabSz="2266950" rtl="0">
            <a:lnSpc>
              <a:spcPct val="90000"/>
            </a:lnSpc>
            <a:spcBef>
              <a:spcPct val="0"/>
            </a:spcBef>
            <a:spcAft>
              <a:spcPct val="20000"/>
            </a:spcAft>
            <a:buChar char="••"/>
          </a:pPr>
          <a:endParaRPr lang="en-US" sz="5100" kern="1200" dirty="0"/>
        </a:p>
      </dsp:txBody>
      <dsp:txXfrm>
        <a:off x="0" y="3310934"/>
        <a:ext cx="8229600" cy="1076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1C5DB-CBEF-4EF9-BB30-7BABAB98D784}">
      <dsp:nvSpPr>
        <dsp:cNvPr id="0" name=""/>
        <dsp:cNvSpPr/>
      </dsp:nvSpPr>
      <dsp:spPr>
        <a:xfrm>
          <a:off x="0" y="725233"/>
          <a:ext cx="8229600" cy="2585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What has changed?</a:t>
          </a:r>
          <a:endParaRPr lang="en-US" sz="6500" u="none" kern="1200" dirty="0"/>
        </a:p>
      </dsp:txBody>
      <dsp:txXfrm>
        <a:off x="0" y="725233"/>
        <a:ext cx="8229600" cy="2585700"/>
      </dsp:txXfrm>
    </dsp:sp>
    <dsp:sp modelId="{FFC0A9DB-FA1D-4F8C-BE47-3773B7109CE9}">
      <dsp:nvSpPr>
        <dsp:cNvPr id="0" name=""/>
        <dsp:cNvSpPr/>
      </dsp:nvSpPr>
      <dsp:spPr>
        <a:xfrm>
          <a:off x="0" y="3310934"/>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82550" rIns="462280" bIns="82550" numCol="1" spcCol="1270" anchor="t" anchorCtr="0">
          <a:noAutofit/>
        </a:bodyPr>
        <a:lstStyle/>
        <a:p>
          <a:pPr marL="285750" lvl="1" indent="-285750" algn="l" defTabSz="2266950" rtl="0">
            <a:lnSpc>
              <a:spcPct val="90000"/>
            </a:lnSpc>
            <a:spcBef>
              <a:spcPct val="0"/>
            </a:spcBef>
            <a:spcAft>
              <a:spcPct val="20000"/>
            </a:spcAft>
            <a:buChar char="••"/>
          </a:pPr>
          <a:endParaRPr lang="en-US" sz="5100" kern="1200" dirty="0"/>
        </a:p>
      </dsp:txBody>
      <dsp:txXfrm>
        <a:off x="0" y="3310934"/>
        <a:ext cx="8229600" cy="1076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61C5DB-CBEF-4EF9-BB30-7BABAB98D784}">
      <dsp:nvSpPr>
        <dsp:cNvPr id="0" name=""/>
        <dsp:cNvSpPr/>
      </dsp:nvSpPr>
      <dsp:spPr>
        <a:xfrm>
          <a:off x="0" y="720078"/>
          <a:ext cx="8229600" cy="25857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solidFill>
                <a:srgbClr val="FFFFFF"/>
              </a:solidFill>
            </a:rPr>
            <a:t>What you need to know?</a:t>
          </a:r>
          <a:endParaRPr lang="en-US" sz="6500" u="none" kern="1200" dirty="0"/>
        </a:p>
      </dsp:txBody>
      <dsp:txXfrm>
        <a:off x="0" y="720078"/>
        <a:ext cx="8229600" cy="2585700"/>
      </dsp:txXfrm>
    </dsp:sp>
    <dsp:sp modelId="{FFC0A9DB-FA1D-4F8C-BE47-3773B7109CE9}">
      <dsp:nvSpPr>
        <dsp:cNvPr id="0" name=""/>
        <dsp:cNvSpPr/>
      </dsp:nvSpPr>
      <dsp:spPr>
        <a:xfrm>
          <a:off x="0" y="3310934"/>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82550" rIns="462280" bIns="82550" numCol="1" spcCol="1270" anchor="t" anchorCtr="0">
          <a:noAutofit/>
        </a:bodyPr>
        <a:lstStyle/>
        <a:p>
          <a:pPr marL="285750" lvl="1" indent="-285750" algn="l" defTabSz="2266950" rtl="0">
            <a:lnSpc>
              <a:spcPct val="90000"/>
            </a:lnSpc>
            <a:spcBef>
              <a:spcPct val="0"/>
            </a:spcBef>
            <a:spcAft>
              <a:spcPct val="20000"/>
            </a:spcAft>
            <a:buChar char="••"/>
          </a:pPr>
          <a:endParaRPr lang="en-US" sz="5100" kern="1200" dirty="0"/>
        </a:p>
      </dsp:txBody>
      <dsp:txXfrm>
        <a:off x="0" y="3310934"/>
        <a:ext cx="8229600" cy="1076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4937086" y="-1807173"/>
          <a:ext cx="1318083"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Top management have to provide evidence of:</a:t>
          </a:r>
          <a:endParaRPr lang="en-US" sz="1800" kern="1200" dirty="0"/>
        </a:p>
        <a:p>
          <a:pPr marL="342900" lvl="2" indent="-171450" algn="l" defTabSz="800100" rtl="0">
            <a:lnSpc>
              <a:spcPct val="90000"/>
            </a:lnSpc>
            <a:spcBef>
              <a:spcPct val="0"/>
            </a:spcBef>
            <a:spcAft>
              <a:spcPct val="15000"/>
            </a:spcAft>
            <a:buChar char="••"/>
          </a:pPr>
          <a:r>
            <a:rPr lang="en-US" sz="1800" kern="1200" dirty="0" smtClean="0"/>
            <a:t>Directing and supporting personnel</a:t>
          </a:r>
          <a:endParaRPr lang="en-US" sz="1800" kern="1200" dirty="0"/>
        </a:p>
        <a:p>
          <a:pPr marL="342900" lvl="2" indent="-171450" algn="l" defTabSz="800100" rtl="0">
            <a:lnSpc>
              <a:spcPct val="90000"/>
            </a:lnSpc>
            <a:spcBef>
              <a:spcPct val="0"/>
            </a:spcBef>
            <a:spcAft>
              <a:spcPct val="15000"/>
            </a:spcAft>
            <a:buChar char="••"/>
          </a:pPr>
          <a:r>
            <a:rPr lang="en-US" sz="1800" kern="1200" dirty="0" smtClean="0"/>
            <a:t>Supporting next level management to demonstrate leadership</a:t>
          </a:r>
          <a:endParaRPr lang="en-US" sz="1800" kern="1200" dirty="0"/>
        </a:p>
      </dsp:txBody>
      <dsp:txXfrm rot="5400000">
        <a:off x="4937086" y="-1807173"/>
        <a:ext cx="1318083" cy="5266944"/>
      </dsp:txXfrm>
    </dsp:sp>
    <dsp:sp modelId="{39D7175E-A230-4047-82DD-84FEB3EFD8D0}">
      <dsp:nvSpPr>
        <dsp:cNvPr id="0" name=""/>
        <dsp:cNvSpPr/>
      </dsp:nvSpPr>
      <dsp:spPr>
        <a:xfrm>
          <a:off x="0" y="2496"/>
          <a:ext cx="2962656" cy="1647604"/>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5.1 Leadership and commitment</a:t>
          </a:r>
          <a:endParaRPr lang="en-US" sz="2400" kern="1200" dirty="0"/>
        </a:p>
      </dsp:txBody>
      <dsp:txXfrm>
        <a:off x="0" y="2496"/>
        <a:ext cx="2962656" cy="1647604"/>
      </dsp:txXfrm>
    </dsp:sp>
    <dsp:sp modelId="{93ED8CAA-2A23-4E9D-BD66-74A69B0A5B95}">
      <dsp:nvSpPr>
        <dsp:cNvPr id="0" name=""/>
        <dsp:cNvSpPr/>
      </dsp:nvSpPr>
      <dsp:spPr>
        <a:xfrm rot="5400000">
          <a:off x="4937086" y="-77188"/>
          <a:ext cx="1318083"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Policy should include a statement of continual improvement.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Policy should be communicated </a:t>
          </a:r>
          <a:endParaRPr lang="en-US" sz="1800" kern="1200" dirty="0"/>
        </a:p>
      </dsp:txBody>
      <dsp:txXfrm rot="5400000">
        <a:off x="4937086" y="-77188"/>
        <a:ext cx="1318083" cy="5266944"/>
      </dsp:txXfrm>
    </dsp:sp>
    <dsp:sp modelId="{0CC689A9-F2B7-4B1D-B27B-AD77814EBC82}">
      <dsp:nvSpPr>
        <dsp:cNvPr id="0" name=""/>
        <dsp:cNvSpPr/>
      </dsp:nvSpPr>
      <dsp:spPr>
        <a:xfrm>
          <a:off x="20699" y="1734277"/>
          <a:ext cx="2962656" cy="1647604"/>
        </a:xfrm>
        <a:prstGeom prst="roundRect">
          <a:avLst/>
        </a:prstGeom>
        <a:gradFill rotWithShape="0">
          <a:gsLst>
            <a:gs pos="0">
              <a:schemeClr val="accent5">
                <a:shade val="50000"/>
                <a:hueOff val="4485"/>
                <a:satOff val="23914"/>
                <a:lumOff val="20511"/>
                <a:alphaOff val="0"/>
                <a:shade val="51000"/>
                <a:satMod val="130000"/>
              </a:schemeClr>
            </a:gs>
            <a:gs pos="80000">
              <a:schemeClr val="accent5">
                <a:shade val="50000"/>
                <a:hueOff val="4485"/>
                <a:satOff val="23914"/>
                <a:lumOff val="20511"/>
                <a:alphaOff val="0"/>
                <a:shade val="93000"/>
                <a:satMod val="130000"/>
              </a:schemeClr>
            </a:gs>
            <a:gs pos="100000">
              <a:schemeClr val="accent5">
                <a:shade val="50000"/>
                <a:hueOff val="4485"/>
                <a:satOff val="23914"/>
                <a:lumOff val="205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5.2 Policy</a:t>
          </a:r>
          <a:endParaRPr lang="en-US" sz="2400" kern="1200" dirty="0"/>
        </a:p>
      </dsp:txBody>
      <dsp:txXfrm>
        <a:off x="20699" y="1734277"/>
        <a:ext cx="2962656" cy="1647604"/>
      </dsp:txXfrm>
    </dsp:sp>
    <dsp:sp modelId="{16DE40D2-5DD5-4CC7-9879-C8DD72EDFBE1}">
      <dsp:nvSpPr>
        <dsp:cNvPr id="0" name=""/>
        <dsp:cNvSpPr/>
      </dsp:nvSpPr>
      <dsp:spPr>
        <a:xfrm rot="5400000">
          <a:off x="4966920" y="1652797"/>
          <a:ext cx="1258414"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More explicit requirements for defining line of reporting and authorities..</a:t>
          </a:r>
          <a:endParaRPr lang="en-US" sz="1800" kern="1200" dirty="0"/>
        </a:p>
      </dsp:txBody>
      <dsp:txXfrm rot="5400000">
        <a:off x="4966920" y="1652797"/>
        <a:ext cx="1258414" cy="5266944"/>
      </dsp:txXfrm>
    </dsp:sp>
    <dsp:sp modelId="{62E1EDBF-9116-4EA6-8ED8-092BF354332B}">
      <dsp:nvSpPr>
        <dsp:cNvPr id="0" name=""/>
        <dsp:cNvSpPr/>
      </dsp:nvSpPr>
      <dsp:spPr>
        <a:xfrm>
          <a:off x="0" y="3462466"/>
          <a:ext cx="2962656" cy="1647604"/>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5.3 Organizational roles, responsibilities and authorities</a:t>
          </a:r>
          <a:endParaRPr lang="en-US" sz="2000" kern="1200" dirty="0"/>
        </a:p>
      </dsp:txBody>
      <dsp:txXfrm>
        <a:off x="0" y="3462466"/>
        <a:ext cx="2962656" cy="164760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4338265" y="-1376036"/>
          <a:ext cx="2504796" cy="5261800"/>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ISMS planning to address business risks and opportunities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Establish method for information security risk assessment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Identify risk owners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Risk owners approval of residual risks </a:t>
          </a:r>
          <a:endParaRPr lang="en-US" sz="1800" kern="1200" dirty="0"/>
        </a:p>
      </dsp:txBody>
      <dsp:txXfrm rot="5400000">
        <a:off x="4338265" y="-1376036"/>
        <a:ext cx="2504796" cy="5261800"/>
      </dsp:txXfrm>
    </dsp:sp>
    <dsp:sp modelId="{39D7175E-A230-4047-82DD-84FEB3EFD8D0}">
      <dsp:nvSpPr>
        <dsp:cNvPr id="0" name=""/>
        <dsp:cNvSpPr/>
      </dsp:nvSpPr>
      <dsp:spPr>
        <a:xfrm>
          <a:off x="0" y="15415"/>
          <a:ext cx="2959762" cy="2478896"/>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6.1 Actions to address risks and opportunities</a:t>
          </a:r>
          <a:endParaRPr lang="en-US" sz="2400" kern="1200" dirty="0"/>
        </a:p>
      </dsp:txBody>
      <dsp:txXfrm>
        <a:off x="0" y="15415"/>
        <a:ext cx="2959762" cy="2478896"/>
      </dsp:txXfrm>
    </dsp:sp>
    <dsp:sp modelId="{93ED8CAA-2A23-4E9D-BD66-74A69B0A5B95}">
      <dsp:nvSpPr>
        <dsp:cNvPr id="0" name=""/>
        <dsp:cNvSpPr/>
      </dsp:nvSpPr>
      <dsp:spPr>
        <a:xfrm rot="5400000">
          <a:off x="4604569" y="1237182"/>
          <a:ext cx="198311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ISMS objectives for different functions and levels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Objectives should be measurable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Consistent with risk treatment plan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Develop plan to achieve objectives</a:t>
          </a:r>
          <a:endParaRPr lang="en-US" sz="1800" kern="1200" dirty="0"/>
        </a:p>
      </dsp:txBody>
      <dsp:txXfrm rot="5400000">
        <a:off x="4604569" y="1237182"/>
        <a:ext cx="1983117" cy="5266944"/>
      </dsp:txXfrm>
    </dsp:sp>
    <dsp:sp modelId="{0CC689A9-F2B7-4B1D-B27B-AD77814EBC82}">
      <dsp:nvSpPr>
        <dsp:cNvPr id="0" name=""/>
        <dsp:cNvSpPr/>
      </dsp:nvSpPr>
      <dsp:spPr>
        <a:xfrm>
          <a:off x="20699" y="2633671"/>
          <a:ext cx="2962656" cy="2478896"/>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6.2 ISMS objectives and planning to achieve them</a:t>
          </a:r>
          <a:endParaRPr lang="en-US" sz="2400" kern="1200" dirty="0"/>
        </a:p>
      </dsp:txBody>
      <dsp:txXfrm>
        <a:off x="20699" y="2633671"/>
        <a:ext cx="2962656" cy="24788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5203199" y="-2110987"/>
          <a:ext cx="78585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5203199" y="-2110987"/>
        <a:ext cx="785857" cy="5266944"/>
      </dsp:txXfrm>
    </dsp:sp>
    <dsp:sp modelId="{39D7175E-A230-4047-82DD-84FEB3EFD8D0}">
      <dsp:nvSpPr>
        <dsp:cNvPr id="0" name=""/>
        <dsp:cNvSpPr/>
      </dsp:nvSpPr>
      <dsp:spPr>
        <a:xfrm>
          <a:off x="0" y="2246"/>
          <a:ext cx="2962656" cy="982322"/>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7.1 Resource</a:t>
          </a:r>
          <a:endParaRPr lang="en-US" sz="2400" kern="1200" dirty="0"/>
        </a:p>
      </dsp:txBody>
      <dsp:txXfrm>
        <a:off x="0" y="2246"/>
        <a:ext cx="2962656" cy="982322"/>
      </dsp:txXfrm>
    </dsp:sp>
    <dsp:sp modelId="{93ED8CAA-2A23-4E9D-BD66-74A69B0A5B95}">
      <dsp:nvSpPr>
        <dsp:cNvPr id="0" name=""/>
        <dsp:cNvSpPr/>
      </dsp:nvSpPr>
      <dsp:spPr>
        <a:xfrm rot="5400000">
          <a:off x="5203199" y="-1108626"/>
          <a:ext cx="78585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5203199" y="-1108626"/>
        <a:ext cx="785857" cy="5266944"/>
      </dsp:txXfrm>
    </dsp:sp>
    <dsp:sp modelId="{0CC689A9-F2B7-4B1D-B27B-AD77814EBC82}">
      <dsp:nvSpPr>
        <dsp:cNvPr id="0" name=""/>
        <dsp:cNvSpPr/>
      </dsp:nvSpPr>
      <dsp:spPr>
        <a:xfrm>
          <a:off x="20699" y="1034755"/>
          <a:ext cx="2962656" cy="982322"/>
        </a:xfrm>
        <a:prstGeom prst="roundRect">
          <a:avLst/>
        </a:prstGeom>
        <a:gradFill rotWithShape="0">
          <a:gsLst>
            <a:gs pos="0">
              <a:schemeClr val="accent5">
                <a:shade val="50000"/>
                <a:hueOff val="2691"/>
                <a:satOff val="14348"/>
                <a:lumOff val="12306"/>
                <a:alphaOff val="0"/>
                <a:shade val="51000"/>
                <a:satMod val="130000"/>
              </a:schemeClr>
            </a:gs>
            <a:gs pos="80000">
              <a:schemeClr val="accent5">
                <a:shade val="50000"/>
                <a:hueOff val="2691"/>
                <a:satOff val="14348"/>
                <a:lumOff val="12306"/>
                <a:alphaOff val="0"/>
                <a:shade val="93000"/>
                <a:satMod val="130000"/>
              </a:schemeClr>
            </a:gs>
            <a:gs pos="100000">
              <a:schemeClr val="accent5">
                <a:shade val="50000"/>
                <a:hueOff val="2691"/>
                <a:satOff val="14348"/>
                <a:lumOff val="123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7.2 Competency</a:t>
          </a:r>
          <a:endParaRPr lang="en-US" sz="2400" kern="1200" dirty="0"/>
        </a:p>
      </dsp:txBody>
      <dsp:txXfrm>
        <a:off x="20699" y="1034755"/>
        <a:ext cx="2962656" cy="982322"/>
      </dsp:txXfrm>
    </dsp:sp>
    <dsp:sp modelId="{16DE40D2-5DD5-4CC7-9879-C8DD72EDFBE1}">
      <dsp:nvSpPr>
        <dsp:cNvPr id="0" name=""/>
        <dsp:cNvSpPr/>
      </dsp:nvSpPr>
      <dsp:spPr>
        <a:xfrm rot="5400000">
          <a:off x="5220987" y="-77188"/>
          <a:ext cx="750281"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It is now an explicit requirement</a:t>
          </a:r>
          <a:endParaRPr lang="en-US" sz="1800" kern="1200" dirty="0"/>
        </a:p>
      </dsp:txBody>
      <dsp:txXfrm rot="5400000">
        <a:off x="5220987" y="-77188"/>
        <a:ext cx="750281" cy="5266944"/>
      </dsp:txXfrm>
    </dsp:sp>
    <dsp:sp modelId="{62E1EDBF-9116-4EA6-8ED8-092BF354332B}">
      <dsp:nvSpPr>
        <dsp:cNvPr id="0" name=""/>
        <dsp:cNvSpPr/>
      </dsp:nvSpPr>
      <dsp:spPr>
        <a:xfrm>
          <a:off x="0" y="2065122"/>
          <a:ext cx="2962656" cy="982322"/>
        </a:xfrm>
        <a:prstGeom prst="roundRect">
          <a:avLst/>
        </a:prstGeom>
        <a:gradFill rotWithShape="0">
          <a:gsLst>
            <a:gs pos="0">
              <a:schemeClr val="accent5">
                <a:shade val="50000"/>
                <a:hueOff val="5383"/>
                <a:satOff val="28697"/>
                <a:lumOff val="24613"/>
                <a:alphaOff val="0"/>
                <a:shade val="51000"/>
                <a:satMod val="130000"/>
              </a:schemeClr>
            </a:gs>
            <a:gs pos="80000">
              <a:schemeClr val="accent5">
                <a:shade val="50000"/>
                <a:hueOff val="5383"/>
                <a:satOff val="28697"/>
                <a:lumOff val="24613"/>
                <a:alphaOff val="0"/>
                <a:shade val="93000"/>
                <a:satMod val="130000"/>
              </a:schemeClr>
            </a:gs>
            <a:gs pos="100000">
              <a:schemeClr val="accent5">
                <a:shade val="50000"/>
                <a:hueOff val="5383"/>
                <a:satOff val="28697"/>
                <a:lumOff val="246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7.3 Awareness</a:t>
          </a:r>
          <a:endParaRPr lang="en-US" sz="2400" kern="1200" dirty="0"/>
        </a:p>
      </dsp:txBody>
      <dsp:txXfrm>
        <a:off x="0" y="2065122"/>
        <a:ext cx="2962656" cy="982322"/>
      </dsp:txXfrm>
    </dsp:sp>
    <dsp:sp modelId="{4488335B-1528-4403-BF24-F43F64C7ACE2}">
      <dsp:nvSpPr>
        <dsp:cNvPr id="0" name=""/>
        <dsp:cNvSpPr/>
      </dsp:nvSpPr>
      <dsp:spPr>
        <a:xfrm rot="5400000">
          <a:off x="5203199" y="954250"/>
          <a:ext cx="78585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Need  to define a procedure for internal and external communication</a:t>
          </a:r>
          <a:endParaRPr lang="en-US" sz="1800" kern="1200" dirty="0"/>
        </a:p>
      </dsp:txBody>
      <dsp:txXfrm rot="5400000">
        <a:off x="5203199" y="954250"/>
        <a:ext cx="785857" cy="5266944"/>
      </dsp:txXfrm>
    </dsp:sp>
    <dsp:sp modelId="{BF731D0E-A86D-4E1F-805D-E75D892CD23C}">
      <dsp:nvSpPr>
        <dsp:cNvPr id="0" name=""/>
        <dsp:cNvSpPr/>
      </dsp:nvSpPr>
      <dsp:spPr>
        <a:xfrm>
          <a:off x="0" y="3096561"/>
          <a:ext cx="2962656" cy="982322"/>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7.4 Communication</a:t>
          </a:r>
          <a:endParaRPr lang="en-US" sz="2400" kern="1200" dirty="0"/>
        </a:p>
      </dsp:txBody>
      <dsp:txXfrm>
        <a:off x="0" y="3096561"/>
        <a:ext cx="2962656" cy="982322"/>
      </dsp:txXfrm>
    </dsp:sp>
    <dsp:sp modelId="{642465FD-229E-4E33-B3F5-12352C87E451}">
      <dsp:nvSpPr>
        <dsp:cNvPr id="0" name=""/>
        <dsp:cNvSpPr/>
      </dsp:nvSpPr>
      <dsp:spPr>
        <a:xfrm rot="5400000">
          <a:off x="5203199" y="1985688"/>
          <a:ext cx="785857"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Need to define process for document creation, approval and release</a:t>
          </a:r>
          <a:endParaRPr lang="en-US" sz="1800" kern="1200" dirty="0"/>
        </a:p>
      </dsp:txBody>
      <dsp:txXfrm rot="5400000">
        <a:off x="5203199" y="1985688"/>
        <a:ext cx="785857" cy="5266944"/>
      </dsp:txXfrm>
    </dsp:sp>
    <dsp:sp modelId="{A341999E-F639-4CD5-9FF4-5C445EF6A6BD}">
      <dsp:nvSpPr>
        <dsp:cNvPr id="0" name=""/>
        <dsp:cNvSpPr/>
      </dsp:nvSpPr>
      <dsp:spPr>
        <a:xfrm>
          <a:off x="0" y="4127999"/>
          <a:ext cx="2962656" cy="982322"/>
        </a:xfrm>
        <a:prstGeom prst="roundRect">
          <a:avLst/>
        </a:prstGeom>
        <a:gradFill rotWithShape="0">
          <a:gsLst>
            <a:gs pos="0">
              <a:schemeClr val="accent5">
                <a:shade val="50000"/>
                <a:hueOff val="2691"/>
                <a:satOff val="14348"/>
                <a:lumOff val="12306"/>
                <a:alphaOff val="0"/>
                <a:shade val="51000"/>
                <a:satMod val="130000"/>
              </a:schemeClr>
            </a:gs>
            <a:gs pos="80000">
              <a:schemeClr val="accent5">
                <a:shade val="50000"/>
                <a:hueOff val="2691"/>
                <a:satOff val="14348"/>
                <a:lumOff val="12306"/>
                <a:alphaOff val="0"/>
                <a:shade val="93000"/>
                <a:satMod val="130000"/>
              </a:schemeClr>
            </a:gs>
            <a:gs pos="100000">
              <a:schemeClr val="accent5">
                <a:shade val="50000"/>
                <a:hueOff val="2691"/>
                <a:satOff val="14348"/>
                <a:lumOff val="123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7.5 Documented information</a:t>
          </a:r>
          <a:endParaRPr lang="en-US" sz="2400" kern="1200" dirty="0"/>
        </a:p>
      </dsp:txBody>
      <dsp:txXfrm>
        <a:off x="0" y="4127999"/>
        <a:ext cx="2962656" cy="98232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CF26E-7C0F-49B6-8C07-CA6190A8CD71}">
      <dsp:nvSpPr>
        <dsp:cNvPr id="0" name=""/>
        <dsp:cNvSpPr/>
      </dsp:nvSpPr>
      <dsp:spPr>
        <a:xfrm rot="5400000">
          <a:off x="4815011" y="-1758404"/>
          <a:ext cx="1562232"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Implement the plan identified in 6.2</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Determine operational controls required to operate ISMS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Identify controls required for outsourced process</a:t>
          </a:r>
          <a:endParaRPr lang="en-US" sz="1800" kern="1200" dirty="0"/>
        </a:p>
      </dsp:txBody>
      <dsp:txXfrm rot="5400000">
        <a:off x="4815011" y="-1758404"/>
        <a:ext cx="1562232" cy="5266944"/>
      </dsp:txXfrm>
    </dsp:sp>
    <dsp:sp modelId="{39D7175E-A230-4047-82DD-84FEB3EFD8D0}">
      <dsp:nvSpPr>
        <dsp:cNvPr id="0" name=""/>
        <dsp:cNvSpPr/>
      </dsp:nvSpPr>
      <dsp:spPr>
        <a:xfrm>
          <a:off x="0" y="2496"/>
          <a:ext cx="2962656" cy="1647604"/>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8.1 Operational planning and control</a:t>
          </a:r>
          <a:endParaRPr lang="en-US" sz="2400" kern="1200" dirty="0"/>
        </a:p>
      </dsp:txBody>
      <dsp:txXfrm>
        <a:off x="0" y="2496"/>
        <a:ext cx="2962656" cy="1647604"/>
      </dsp:txXfrm>
    </dsp:sp>
    <dsp:sp modelId="{93ED8CAA-2A23-4E9D-BD66-74A69B0A5B95}">
      <dsp:nvSpPr>
        <dsp:cNvPr id="0" name=""/>
        <dsp:cNvSpPr/>
      </dsp:nvSpPr>
      <dsp:spPr>
        <a:xfrm rot="5400000">
          <a:off x="4937086" y="-77188"/>
          <a:ext cx="1318083"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4937086" y="-77188"/>
        <a:ext cx="1318083" cy="5266944"/>
      </dsp:txXfrm>
    </dsp:sp>
    <dsp:sp modelId="{0CC689A9-F2B7-4B1D-B27B-AD77814EBC82}">
      <dsp:nvSpPr>
        <dsp:cNvPr id="0" name=""/>
        <dsp:cNvSpPr/>
      </dsp:nvSpPr>
      <dsp:spPr>
        <a:xfrm>
          <a:off x="20699" y="1734277"/>
          <a:ext cx="2962656" cy="1647604"/>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8.2 Information security risk assessment</a:t>
          </a:r>
          <a:endParaRPr lang="en-US" sz="2400" kern="1200" dirty="0"/>
        </a:p>
      </dsp:txBody>
      <dsp:txXfrm>
        <a:off x="20699" y="1734277"/>
        <a:ext cx="2962656" cy="1647604"/>
      </dsp:txXfrm>
    </dsp:sp>
    <dsp:sp modelId="{16DE40D2-5DD5-4CC7-9879-C8DD72EDFBE1}">
      <dsp:nvSpPr>
        <dsp:cNvPr id="0" name=""/>
        <dsp:cNvSpPr/>
      </dsp:nvSpPr>
      <dsp:spPr>
        <a:xfrm rot="5400000">
          <a:off x="4966920" y="1652797"/>
          <a:ext cx="1258414" cy="5266944"/>
        </a:xfrm>
        <a:prstGeom prst="round2SameRect">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change</a:t>
          </a:r>
          <a:endParaRPr lang="en-US" sz="1800" kern="1200" dirty="0"/>
        </a:p>
      </dsp:txBody>
      <dsp:txXfrm rot="5400000">
        <a:off x="4966920" y="1652797"/>
        <a:ext cx="1258414" cy="5266944"/>
      </dsp:txXfrm>
    </dsp:sp>
    <dsp:sp modelId="{62E1EDBF-9116-4EA6-8ED8-092BF354332B}">
      <dsp:nvSpPr>
        <dsp:cNvPr id="0" name=""/>
        <dsp:cNvSpPr/>
      </dsp:nvSpPr>
      <dsp:spPr>
        <a:xfrm>
          <a:off x="0" y="3462466"/>
          <a:ext cx="2962656" cy="1647604"/>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8.3 Information security risk treatment</a:t>
          </a:r>
          <a:endParaRPr lang="en-US" sz="2400" kern="1200" dirty="0"/>
        </a:p>
      </dsp:txBody>
      <dsp:txXfrm>
        <a:off x="0" y="3462466"/>
        <a:ext cx="2962656" cy="1647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0.71429</cdr:x>
      <cdr:y>0.77534</cdr:y>
    </cdr:from>
    <cdr:to>
      <cdr:x>0.96429</cdr:x>
      <cdr:y>0.91575</cdr:y>
    </cdr:to>
    <cdr:sp macro="" textlink="">
      <cdr:nvSpPr>
        <cdr:cNvPr id="2" name="TextBox 1"/>
        <cdr:cNvSpPr txBox="1"/>
      </cdr:nvSpPr>
      <cdr:spPr>
        <a:xfrm xmlns:a="http://schemas.openxmlformats.org/drawingml/2006/main">
          <a:off x="5760640" y="3976216"/>
          <a:ext cx="201622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Total : 125</a:t>
          </a:r>
          <a:endParaRPr lang="en-US" sz="2000" dirty="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r>
              <a:rPr lang="de-DE" smtClean="0"/>
              <a:t>Footer</a:t>
            </a:r>
            <a:endParaRPr lang="de-DE" dirty="0"/>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en-US" smtClean="0"/>
              <a:t>Click to edit Master subtitle style</a:t>
            </a:r>
            <a:endParaRPr lang="en-US"/>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defRPr>
            </a:lvl1pPr>
          </a:lstStyle>
          <a:p>
            <a:fld id="{8C72FF4D-60BA-40E4-B3FB-65179915AEC0}" type="datetimeFigureOut">
              <a:rPr lang="de-DE" smtClean="0"/>
              <a:pPr/>
              <a:t>23.01.2015</a:t>
            </a:fld>
            <a:endParaRPr lang="de-DE"/>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39C5B7B4-BFE7-4D18-850C-2BA82BC21556}" type="slidenum">
              <a:rPr lang="de-DE" smtClean="0"/>
              <a:pPr/>
              <a:t>‹#›</a:t>
            </a:fld>
            <a:endParaRPr lang="de-DE"/>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en-US" smtClean="0"/>
              <a:t>Click to edit Master title style</a:t>
            </a:r>
            <a:endParaRPr lang="en-US"/>
          </a:p>
        </p:txBody>
      </p:sp>
      <p:grpSp>
        <p:nvGrpSpPr>
          <p:cNvPr id="2" name="Group 164"/>
          <p:cNvGrpSpPr>
            <a:grpSpLocks/>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1200" y="2949"/>
              <a:ext cx="1241" cy="1131"/>
            </a:xfrm>
            <a:prstGeom prst="rect">
              <a:avLst/>
            </a:prstGeom>
            <a:noFill/>
          </p:spPr>
        </p:pic>
        <p:pic>
          <p:nvPicPr>
            <p:cNvPr id="3232" name="Picture 160"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0" y="2019"/>
              <a:ext cx="1884" cy="2061"/>
            </a:xfrm>
            <a:prstGeom prst="rect">
              <a:avLst/>
            </a:prstGeom>
            <a:noFill/>
          </p:spPr>
        </p:pic>
        <p:pic>
          <p:nvPicPr>
            <p:cNvPr id="3231" name="Picture 159" descr="artplus_nature_naturalcity38_e"/>
            <p:cNvPicPr>
              <a:picLocks noChangeAspect="1" noChangeArrowheads="1"/>
            </p:cNvPicPr>
            <p:nvPr userDrawn="1"/>
          </p:nvPicPr>
          <p:blipFill>
            <a:blip r:embed="rId3" cstate="print"/>
            <a:srcRect b="11525"/>
            <a:stretch>
              <a:fillRect/>
            </a:stretch>
          </p:blipFill>
          <p:spPr bwMode="auto">
            <a:xfrm>
              <a:off x="0" y="2592"/>
              <a:ext cx="5760" cy="1728"/>
            </a:xfrm>
            <a:prstGeom prst="rect">
              <a:avLst/>
            </a:prstGeom>
            <a:noFill/>
          </p:spPr>
        </p:pic>
        <p:grpSp>
          <p:nvGrpSpPr>
            <p:cNvPr id="3" name="Group 162"/>
            <p:cNvGrpSpPr>
              <a:grpSpLocks/>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cstate="print"/>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userDrawn="1"/>
            </p:nvPicPr>
            <p:blipFill>
              <a:blip r:embed="rId5" cstate="print"/>
              <a:srcRect/>
              <a:stretch>
                <a:fillRect/>
              </a:stretch>
            </p:blipFill>
            <p:spPr bwMode="auto">
              <a:xfrm>
                <a:off x="3360" y="0"/>
                <a:ext cx="858" cy="733"/>
              </a:xfrm>
              <a:prstGeom prst="rect">
                <a:avLst/>
              </a:prstGeom>
              <a:noFill/>
            </p:spPr>
          </p:pic>
        </p:grpSp>
        <p:pic>
          <p:nvPicPr>
            <p:cNvPr id="3235" name="Picture 163" descr="water_2"/>
            <p:cNvPicPr>
              <a:picLocks noChangeAspect="1" noChangeArrowheads="1"/>
            </p:cNvPicPr>
            <p:nvPr userDrawn="1"/>
          </p:nvPicPr>
          <p:blipFill>
            <a:blip r:embed="rId6" cstate="print"/>
            <a:srcRect/>
            <a:stretch>
              <a:fillRect/>
            </a:stretch>
          </p:blipFill>
          <p:spPr bwMode="auto">
            <a:xfrm>
              <a:off x="480" y="576"/>
              <a:ext cx="546" cy="336"/>
            </a:xfrm>
            <a:prstGeom prst="rect">
              <a:avLst/>
            </a:prstGeom>
            <a:noFill/>
          </p:spPr>
        </p:pic>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382000" cy="5105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r>
              <a:rPr lang="de-DE" smtClean="0"/>
              <a:t>Footer</a:t>
            </a:r>
            <a:endParaRPr lang="de-DE"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8382000" cy="5105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r>
              <a:rPr lang="de-DE" smtClean="0"/>
              <a:t>Footer</a:t>
            </a:r>
            <a:endParaRPr lang="de-D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5" name="Slide Number Placeholder 4"/>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6" name="Footer Placeholder 5"/>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6" name="Slide Number Placeholder 5"/>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7" name="Footer Placeholder 6"/>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8" name="Slide Number Placeholder 7"/>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9" name="Footer Placeholder 8"/>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4" name="Slide Number Placeholder 3"/>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5" name="Footer Placeholder 4"/>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3" name="Slide Number Placeholder 2"/>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4" name="Footer Placeholder 3"/>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6" name="Slide Number Placeholder 5"/>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7" name="Footer Placeholder 6"/>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72FF4D-60BA-40E4-B3FB-65179915AEC0}" type="datetimeFigureOut">
              <a:rPr lang="de-DE" smtClean="0"/>
              <a:pPr/>
              <a:t>23.01.2015</a:t>
            </a:fld>
            <a:endParaRPr lang="de-DE"/>
          </a:p>
        </p:txBody>
      </p:sp>
      <p:sp>
        <p:nvSpPr>
          <p:cNvPr id="6" name="Slide Number Placeholder 5"/>
          <p:cNvSpPr>
            <a:spLocks noGrp="1"/>
          </p:cNvSpPr>
          <p:nvPr>
            <p:ph type="sldNum" sz="quarter" idx="11"/>
          </p:nvPr>
        </p:nvSpPr>
        <p:spPr/>
        <p:txBody>
          <a:bodyPr/>
          <a:lstStyle>
            <a:lvl1pPr>
              <a:defRPr/>
            </a:lvl1pPr>
          </a:lstStyle>
          <a:p>
            <a:fld id="{39C5B7B4-BFE7-4D18-850C-2BA82BC21556}" type="slidenum">
              <a:rPr lang="de-DE" smtClean="0"/>
              <a:pPr/>
              <a:t>‹#›</a:t>
            </a:fld>
            <a:endParaRPr lang="de-DE"/>
          </a:p>
        </p:txBody>
      </p:sp>
      <p:sp>
        <p:nvSpPr>
          <p:cNvPr id="7" name="Footer Placeholder 6"/>
          <p:cNvSpPr>
            <a:spLocks noGrp="1"/>
          </p:cNvSpPr>
          <p:nvPr>
            <p:ph type="ftr" sz="quarter" idx="12"/>
          </p:nvPr>
        </p:nvSpPr>
        <p:spPr/>
        <p:txBody>
          <a:bodyPr/>
          <a:lstStyle>
            <a:lvl1pPr>
              <a:defRPr/>
            </a:lvl1pPr>
          </a:lstStyle>
          <a:p>
            <a:r>
              <a:rPr lang="de-DE" smtClean="0"/>
              <a:t>Footer</a:t>
            </a:r>
            <a:endParaRPr lang="de-D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2" name="Group 166"/>
          <p:cNvGrpSpPr>
            <a:grpSpLocks/>
          </p:cNvGrpSpPr>
          <p:nvPr/>
        </p:nvGrpSpPr>
        <p:grpSpPr bwMode="auto">
          <a:xfrm>
            <a:off x="0" y="0"/>
            <a:ext cx="9144000" cy="6858000"/>
            <a:chOff x="0" y="0"/>
            <a:chExt cx="5760" cy="4320"/>
          </a:xfrm>
        </p:grpSpPr>
        <p:grpSp>
          <p:nvGrpSpPr>
            <p:cNvPr id="3" name="Group 165"/>
            <p:cNvGrpSpPr>
              <a:grpSpLocks/>
            </p:cNvGrpSpPr>
            <p:nvPr/>
          </p:nvGrpSpPr>
          <p:grpSpPr bwMode="auto">
            <a:xfrm>
              <a:off x="0" y="0"/>
              <a:ext cx="5760" cy="1224"/>
              <a:chOff x="0" y="0"/>
              <a:chExt cx="5760" cy="1224"/>
            </a:xfrm>
          </p:grpSpPr>
          <p:pic>
            <p:nvPicPr>
              <p:cNvPr id="1173" name="Picture 149" descr="4_1"/>
              <p:cNvPicPr>
                <a:picLocks noChangeAspect="1" noChangeArrowheads="1"/>
              </p:cNvPicPr>
              <p:nvPr/>
            </p:nvPicPr>
            <p:blipFill>
              <a:blip r:embed="rId15" cstate="print"/>
              <a:srcRect/>
              <a:stretch>
                <a:fillRect/>
              </a:stretch>
            </p:blipFill>
            <p:spPr bwMode="gray">
              <a:xfrm>
                <a:off x="0" y="0"/>
                <a:ext cx="5760" cy="1224"/>
              </a:xfrm>
              <a:prstGeom prst="rect">
                <a:avLst/>
              </a:prstGeom>
              <a:noFill/>
            </p:spPr>
          </p:pic>
          <p:pic>
            <p:nvPicPr>
              <p:cNvPr id="1177" name="Picture 153" descr="6"/>
              <p:cNvPicPr>
                <a:picLocks noChangeAspect="1" noChangeArrowheads="1"/>
              </p:cNvPicPr>
              <p:nvPr/>
            </p:nvPicPr>
            <p:blipFill>
              <a:blip r:embed="rId16" cstate="print"/>
              <a:srcRect/>
              <a:stretch>
                <a:fillRect/>
              </a:stretch>
            </p:blipFill>
            <p:spPr bwMode="gray">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gray">
              <a:xfrm rot="930090">
                <a:off x="48" y="96"/>
                <a:ext cx="543" cy="524"/>
              </a:xfrm>
              <a:prstGeom prst="rect">
                <a:avLst/>
              </a:prstGeom>
              <a:noFill/>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en-US"/>
            </a:p>
          </p:txBody>
        </p:sp>
        <p:pic>
          <p:nvPicPr>
            <p:cNvPr id="1187" name="Picture 163" descr="artplus_nature_naturalcity38_g"/>
            <p:cNvPicPr>
              <a:picLocks noChangeAspect="1" noChangeArrowheads="1"/>
            </p:cNvPicPr>
            <p:nvPr/>
          </p:nvPicPr>
          <p:blipFill>
            <a:blip r:embed="rId18" cstate="print">
              <a:lum bright="12000" contrast="12000"/>
            </a:blip>
            <a:srcRect r="31580"/>
            <a:stretch>
              <a:fillRect/>
            </a:stretch>
          </p:blipFill>
          <p:spPr bwMode="gray">
            <a:xfrm>
              <a:off x="4752" y="3353"/>
              <a:ext cx="1008" cy="967"/>
            </a:xfrm>
            <a:prstGeom prst="rect">
              <a:avLst/>
            </a:prstGeom>
            <a:noFill/>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fld id="{8C72FF4D-60BA-40E4-B3FB-65179915AEC0}" type="datetimeFigureOut">
              <a:rPr lang="de-DE" smtClean="0"/>
              <a:pPr/>
              <a:t>23.01.2015</a:t>
            </a:fld>
            <a:endParaRPr lang="de-DE"/>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39C5B7B4-BFE7-4D18-850C-2BA82BC21556}" type="slidenum">
              <a:rPr lang="de-DE" smtClean="0"/>
              <a:pPr/>
              <a:t>‹#›</a:t>
            </a:fld>
            <a:endParaRPr lang="de-DE"/>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en-US"/>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de-DE" smtClean="0"/>
              <a:t>Footer</a:t>
            </a:r>
            <a:endParaRPr lang="de-DE"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714612" y="4000504"/>
            <a:ext cx="4824536" cy="985664"/>
          </a:xfrm>
        </p:spPr>
        <p:txBody>
          <a:bodyPr/>
          <a:lstStyle/>
          <a:p>
            <a:r>
              <a:rPr lang="de-DE" dirty="0" smtClean="0"/>
              <a:t>Dr. Ir. Yeffry Handoko Putra, M.T</a:t>
            </a:r>
            <a:endParaRPr lang="de-DE" dirty="0"/>
          </a:p>
        </p:txBody>
      </p:sp>
      <p:sp>
        <p:nvSpPr>
          <p:cNvPr id="2" name="Titel 1"/>
          <p:cNvSpPr>
            <a:spLocks noGrp="1"/>
          </p:cNvSpPr>
          <p:nvPr>
            <p:ph type="ctrTitle"/>
          </p:nvPr>
        </p:nvSpPr>
        <p:spPr>
          <a:xfrm>
            <a:off x="863080" y="2143116"/>
            <a:ext cx="8280920" cy="1470025"/>
          </a:xfrm>
        </p:spPr>
        <p:txBody>
          <a:bodyPr>
            <a:normAutofit/>
          </a:bodyPr>
          <a:lstStyle/>
          <a:p>
            <a:r>
              <a:rPr lang="en-US" dirty="0" smtClean="0"/>
              <a:t>Transition to ISO/IEC 27001:2013</a:t>
            </a:r>
            <a:endParaRPr lang="en-US" dirty="0"/>
          </a:p>
        </p:txBody>
      </p:sp>
    </p:spTree>
    <p:extLst>
      <p:ext uri="{BB962C8B-B14F-4D97-AF65-F5344CB8AC3E}">
        <p14:creationId xmlns:p14="http://schemas.microsoft.com/office/powerpoint/2010/main" xmlns="" val="396152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Context of the organization</a:t>
            </a:r>
          </a:p>
        </p:txBody>
      </p:sp>
      <p:grpSp>
        <p:nvGrpSpPr>
          <p:cNvPr id="17" name="Group 16"/>
          <p:cNvGrpSpPr/>
          <p:nvPr/>
        </p:nvGrpSpPr>
        <p:grpSpPr>
          <a:xfrm>
            <a:off x="483552" y="5229200"/>
            <a:ext cx="8280920" cy="1440160"/>
            <a:chOff x="483552" y="5229200"/>
            <a:chExt cx="8280920" cy="1440160"/>
          </a:xfrm>
        </p:grpSpPr>
        <p:sp>
          <p:nvSpPr>
            <p:cNvPr id="5" name="Rectangle 4"/>
            <p:cNvSpPr/>
            <p:nvPr/>
          </p:nvSpPr>
          <p:spPr>
            <a:xfrm>
              <a:off x="2950846" y="5301208"/>
              <a:ext cx="20882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4.3 Determine scope of the ISMS</a:t>
              </a:r>
              <a:endParaRPr lang="en-US" dirty="0"/>
            </a:p>
          </p:txBody>
        </p:sp>
        <p:sp>
          <p:nvSpPr>
            <p:cNvPr id="9" name="Rectangular Callout 8"/>
            <p:cNvSpPr/>
            <p:nvPr/>
          </p:nvSpPr>
          <p:spPr>
            <a:xfrm>
              <a:off x="6028168" y="5229200"/>
              <a:ext cx="2736304" cy="1440160"/>
            </a:xfrm>
            <a:prstGeom prst="wedgeRectCallout">
              <a:avLst>
                <a:gd name="adj1" fmla="val -88879"/>
                <a:gd name="adj2" fmla="val -1014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112713">
                <a:buFont typeface="Arial" pitchFamily="34" charset="0"/>
                <a:buChar char="•"/>
              </a:pPr>
              <a:r>
                <a:rPr lang="en-US" sz="1400" dirty="0" smtClean="0">
                  <a:solidFill>
                    <a:schemeClr val="tx1"/>
                  </a:solidFill>
                </a:rPr>
                <a:t>Internal and external issues</a:t>
              </a:r>
            </a:p>
            <a:p>
              <a:pPr marL="112713" indent="-112713">
                <a:buFont typeface="Arial" pitchFamily="34" charset="0"/>
                <a:buChar char="•"/>
              </a:pPr>
              <a:r>
                <a:rPr lang="en-US" sz="1400" dirty="0" smtClean="0">
                  <a:solidFill>
                    <a:schemeClr val="tx1"/>
                  </a:solidFill>
                </a:rPr>
                <a:t>Requirements of interested parties</a:t>
              </a:r>
            </a:p>
            <a:p>
              <a:pPr marL="112713" indent="-112713">
                <a:buFont typeface="Arial" pitchFamily="34" charset="0"/>
                <a:buChar char="•"/>
              </a:pPr>
              <a:r>
                <a:rPr lang="en-US" sz="1400" dirty="0" smtClean="0">
                  <a:solidFill>
                    <a:schemeClr val="tx1"/>
                  </a:solidFill>
                </a:rPr>
                <a:t>Interface between organizations</a:t>
              </a:r>
            </a:p>
            <a:p>
              <a:pPr marL="112713" indent="-112713">
                <a:buFont typeface="Arial" pitchFamily="34" charset="0"/>
                <a:buChar char="•"/>
              </a:pPr>
              <a:endParaRPr lang="en-US" sz="1400" dirty="0">
                <a:solidFill>
                  <a:schemeClr val="tx1"/>
                </a:solidFill>
              </a:endParaRPr>
            </a:p>
          </p:txBody>
        </p:sp>
        <p:sp>
          <p:nvSpPr>
            <p:cNvPr id="12" name="Cloud Callout 11"/>
            <p:cNvSpPr/>
            <p:nvPr/>
          </p:nvSpPr>
          <p:spPr>
            <a:xfrm>
              <a:off x="483552" y="5312640"/>
              <a:ext cx="1728192" cy="1068688"/>
            </a:xfrm>
            <a:prstGeom prst="cloudCallout">
              <a:avLst>
                <a:gd name="adj1" fmla="val -15759"/>
                <a:gd name="adj2" fmla="val 40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4.4 ISMS</a:t>
              </a:r>
              <a:endParaRPr lang="en-US" dirty="0"/>
            </a:p>
          </p:txBody>
        </p:sp>
        <p:sp>
          <p:nvSpPr>
            <p:cNvPr id="13" name="Left Arrow 12"/>
            <p:cNvSpPr/>
            <p:nvPr/>
          </p:nvSpPr>
          <p:spPr>
            <a:xfrm>
              <a:off x="2355760" y="5661248"/>
              <a:ext cx="576064" cy="360040"/>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931824" y="1268760"/>
            <a:ext cx="5832648" cy="1872208"/>
            <a:chOff x="2931824" y="1268760"/>
            <a:chExt cx="5832648" cy="1872208"/>
          </a:xfrm>
        </p:grpSpPr>
        <p:sp>
          <p:nvSpPr>
            <p:cNvPr id="3" name="Rectangle 2"/>
            <p:cNvSpPr/>
            <p:nvPr/>
          </p:nvSpPr>
          <p:spPr>
            <a:xfrm>
              <a:off x="2931824" y="1268760"/>
              <a:ext cx="20882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4.1 Understanding the organization and its context</a:t>
              </a:r>
              <a:endParaRPr lang="en-US" sz="1600" dirty="0"/>
            </a:p>
          </p:txBody>
        </p:sp>
        <p:sp>
          <p:nvSpPr>
            <p:cNvPr id="6" name="Rectangular Callout 5"/>
            <p:cNvSpPr/>
            <p:nvPr/>
          </p:nvSpPr>
          <p:spPr>
            <a:xfrm>
              <a:off x="6028168" y="1268760"/>
              <a:ext cx="2736304" cy="1404156"/>
            </a:xfrm>
            <a:prstGeom prst="wedgeRectCallout">
              <a:avLst>
                <a:gd name="adj1" fmla="val -88879"/>
                <a:gd name="adj2" fmla="val -1014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112713">
                <a:buFont typeface="Arial" pitchFamily="34" charset="0"/>
                <a:buChar char="•"/>
              </a:pPr>
              <a:r>
                <a:rPr lang="en-US" sz="1600" dirty="0" smtClean="0">
                  <a:solidFill>
                    <a:schemeClr val="tx1"/>
                  </a:solidFill>
                </a:rPr>
                <a:t>Determine external and internal issues to its purpose and relevant to ISMS</a:t>
              </a:r>
            </a:p>
            <a:p>
              <a:pPr marL="112713" indent="-112713">
                <a:buFont typeface="Arial" pitchFamily="34" charset="0"/>
                <a:buChar char="•"/>
              </a:pPr>
              <a:r>
                <a:rPr lang="en-US" sz="1600" dirty="0" smtClean="0">
                  <a:solidFill>
                    <a:schemeClr val="tx1"/>
                  </a:solidFill>
                </a:rPr>
                <a:t>May refer to ISO 31000</a:t>
              </a:r>
            </a:p>
            <a:p>
              <a:pPr marL="112713" indent="-112713">
                <a:buFont typeface="Arial" pitchFamily="34" charset="0"/>
                <a:buChar char="•"/>
              </a:pPr>
              <a:endParaRPr lang="en-US" sz="1600" dirty="0">
                <a:solidFill>
                  <a:schemeClr val="tx1"/>
                </a:solidFill>
              </a:endParaRPr>
            </a:p>
          </p:txBody>
        </p:sp>
        <p:sp>
          <p:nvSpPr>
            <p:cNvPr id="10" name="Down Arrow 9"/>
            <p:cNvSpPr/>
            <p:nvPr/>
          </p:nvSpPr>
          <p:spPr>
            <a:xfrm>
              <a:off x="3795920" y="2276872"/>
              <a:ext cx="360040" cy="86409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p:cNvSpPr/>
            <p:nvPr/>
          </p:nvSpPr>
          <p:spPr>
            <a:xfrm>
              <a:off x="4407988" y="2384884"/>
              <a:ext cx="1224136" cy="72008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Biz risks, opportunities</a:t>
              </a:r>
              <a:endParaRPr lang="en-US" sz="1400" dirty="0">
                <a:solidFill>
                  <a:schemeClr val="tx1"/>
                </a:solidFill>
              </a:endParaRPr>
            </a:p>
          </p:txBody>
        </p:sp>
        <p:cxnSp>
          <p:nvCxnSpPr>
            <p:cNvPr id="21" name="Straight Arrow Connector 20"/>
            <p:cNvCxnSpPr>
              <a:endCxn id="16" idx="1"/>
            </p:cNvCxnSpPr>
            <p:nvPr/>
          </p:nvCxnSpPr>
          <p:spPr>
            <a:xfrm>
              <a:off x="4155960" y="2744924"/>
              <a:ext cx="2520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7504" y="1844824"/>
            <a:ext cx="8656968" cy="3384376"/>
            <a:chOff x="107504" y="1844824"/>
            <a:chExt cx="8656968" cy="3384376"/>
          </a:xfrm>
        </p:grpSpPr>
        <p:sp>
          <p:nvSpPr>
            <p:cNvPr id="4" name="Rectangle 3"/>
            <p:cNvSpPr/>
            <p:nvPr/>
          </p:nvSpPr>
          <p:spPr>
            <a:xfrm>
              <a:off x="2950846" y="3212976"/>
              <a:ext cx="206921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 Understanding the need and expectation of interested parties</a:t>
              </a:r>
              <a:endParaRPr lang="en-US" dirty="0"/>
            </a:p>
          </p:txBody>
        </p:sp>
        <p:sp>
          <p:nvSpPr>
            <p:cNvPr id="7" name="Rectangular Callout 6"/>
            <p:cNvSpPr/>
            <p:nvPr/>
          </p:nvSpPr>
          <p:spPr>
            <a:xfrm>
              <a:off x="6028168" y="3140968"/>
              <a:ext cx="2736304" cy="1440160"/>
            </a:xfrm>
            <a:prstGeom prst="wedgeRectCallout">
              <a:avLst>
                <a:gd name="adj1" fmla="val -88879"/>
                <a:gd name="adj2" fmla="val -1014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112713">
                <a:buFont typeface="Arial" pitchFamily="34" charset="0"/>
                <a:buChar char="•"/>
              </a:pPr>
              <a:r>
                <a:rPr lang="en-US" sz="1400" dirty="0" smtClean="0">
                  <a:solidFill>
                    <a:schemeClr val="tx1"/>
                  </a:solidFill>
                </a:rPr>
                <a:t>Interested parties relevant to ISMS</a:t>
              </a:r>
            </a:p>
            <a:p>
              <a:pPr marL="112713" indent="-112713">
                <a:buFont typeface="Arial" pitchFamily="34" charset="0"/>
                <a:buChar char="•"/>
              </a:pPr>
              <a:r>
                <a:rPr lang="en-US" sz="1400" dirty="0" smtClean="0">
                  <a:solidFill>
                    <a:schemeClr val="tx1"/>
                  </a:solidFill>
                </a:rPr>
                <a:t>Requirements relevant to ISMS</a:t>
              </a:r>
            </a:p>
            <a:p>
              <a:pPr marL="112713" indent="-112713">
                <a:buFont typeface="Arial" pitchFamily="34" charset="0"/>
                <a:buChar char="•"/>
              </a:pPr>
              <a:r>
                <a:rPr lang="en-US" sz="1400" dirty="0" smtClean="0">
                  <a:solidFill>
                    <a:schemeClr val="tx1"/>
                  </a:solidFill>
                </a:rPr>
                <a:t>Regulatory requirements</a:t>
              </a:r>
            </a:p>
            <a:p>
              <a:pPr marL="112713" indent="-112713">
                <a:buFont typeface="Arial" pitchFamily="34" charset="0"/>
                <a:buChar char="•"/>
              </a:pPr>
              <a:endParaRPr lang="en-US" sz="1400" dirty="0">
                <a:solidFill>
                  <a:schemeClr val="tx1"/>
                </a:solidFill>
              </a:endParaRPr>
            </a:p>
          </p:txBody>
        </p:sp>
        <p:sp>
          <p:nvSpPr>
            <p:cNvPr id="8" name="Cloud Callout 7"/>
            <p:cNvSpPr/>
            <p:nvPr/>
          </p:nvSpPr>
          <p:spPr>
            <a:xfrm>
              <a:off x="107504" y="1844824"/>
              <a:ext cx="2608296" cy="1656184"/>
            </a:xfrm>
            <a:prstGeom prst="cloudCallout">
              <a:avLst>
                <a:gd name="adj1" fmla="val 56486"/>
                <a:gd name="adj2" fmla="val 5569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Interested parties</a:t>
              </a:r>
            </a:p>
            <a:p>
              <a:r>
                <a:rPr lang="en-US" sz="1200" dirty="0" smtClean="0">
                  <a:solidFill>
                    <a:schemeClr val="tx1"/>
                  </a:solidFill>
                </a:rPr>
                <a:t>- Customers, Shareholders, </a:t>
              </a:r>
              <a:r>
                <a:rPr lang="en-US" sz="1200" dirty="0">
                  <a:solidFill>
                    <a:schemeClr val="tx1"/>
                  </a:solidFill>
                </a:rPr>
                <a:t>R</a:t>
              </a:r>
              <a:r>
                <a:rPr lang="en-US" sz="1200" dirty="0" smtClean="0">
                  <a:solidFill>
                    <a:schemeClr val="tx1"/>
                  </a:solidFill>
                </a:rPr>
                <a:t>egulatory agencies</a:t>
              </a:r>
              <a:endParaRPr lang="en-US" sz="1200" dirty="0">
                <a:solidFill>
                  <a:schemeClr val="tx1"/>
                </a:solidFill>
              </a:endParaRPr>
            </a:p>
          </p:txBody>
        </p:sp>
        <p:sp>
          <p:nvSpPr>
            <p:cNvPr id="11" name="Down Arrow 10"/>
            <p:cNvSpPr/>
            <p:nvPr/>
          </p:nvSpPr>
          <p:spPr>
            <a:xfrm>
              <a:off x="3814942" y="4365104"/>
              <a:ext cx="360040" cy="86409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p:cNvSpPr/>
            <p:nvPr/>
          </p:nvSpPr>
          <p:spPr>
            <a:xfrm>
              <a:off x="4560388" y="4509120"/>
              <a:ext cx="1224136" cy="72008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ISMS requirements</a:t>
              </a:r>
              <a:endParaRPr lang="en-US" sz="1400" dirty="0">
                <a:solidFill>
                  <a:schemeClr val="tx1"/>
                </a:solidFill>
              </a:endParaRPr>
            </a:p>
          </p:txBody>
        </p:sp>
        <p:cxnSp>
          <p:nvCxnSpPr>
            <p:cNvPr id="22" name="Straight Arrow Connector 21"/>
            <p:cNvCxnSpPr/>
            <p:nvPr/>
          </p:nvCxnSpPr>
          <p:spPr>
            <a:xfrm>
              <a:off x="4206224" y="4797152"/>
              <a:ext cx="2520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084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smtClean="0"/>
              <a:t>5.0 Leadership</a:t>
            </a:r>
            <a:endParaRPr lang="de-DE" dirty="0"/>
          </a:p>
        </p:txBody>
      </p:sp>
      <p:graphicFrame>
        <p:nvGraphicFramePr>
          <p:cNvPr id="5" name="Diagram 4"/>
          <p:cNvGraphicFramePr/>
          <p:nvPr>
            <p:extLst>
              <p:ext uri="{D42A27DB-BD31-4B8C-83A1-F6EECF244321}">
                <p14:modId xmlns:p14="http://schemas.microsoft.com/office/powerpoint/2010/main" xmlns="" val="314169393"/>
              </p:ext>
            </p:extLst>
          </p:nvPr>
        </p:nvGraphicFramePr>
        <p:xfrm>
          <a:off x="251520" y="1196752"/>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896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smtClean="0"/>
              <a:t>6.0 Planning</a:t>
            </a:r>
            <a:endParaRPr lang="de-DE" dirty="0"/>
          </a:p>
        </p:txBody>
      </p:sp>
      <p:graphicFrame>
        <p:nvGraphicFramePr>
          <p:cNvPr id="5" name="Diagram 4"/>
          <p:cNvGraphicFramePr/>
          <p:nvPr>
            <p:extLst>
              <p:ext uri="{D42A27DB-BD31-4B8C-83A1-F6EECF244321}">
                <p14:modId xmlns:p14="http://schemas.microsoft.com/office/powerpoint/2010/main" xmlns="" val="3432521913"/>
              </p:ext>
            </p:extLst>
          </p:nvPr>
        </p:nvGraphicFramePr>
        <p:xfrm>
          <a:off x="251520" y="1196752"/>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32240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a:t>7</a:t>
            </a:r>
            <a:r>
              <a:rPr lang="en-US" altLang="de-DE" dirty="0" smtClean="0"/>
              <a:t>.0 Support</a:t>
            </a:r>
            <a:endParaRPr lang="de-DE" dirty="0"/>
          </a:p>
        </p:txBody>
      </p:sp>
      <p:graphicFrame>
        <p:nvGraphicFramePr>
          <p:cNvPr id="5" name="Diagram 4"/>
          <p:cNvGraphicFramePr/>
          <p:nvPr>
            <p:extLst>
              <p:ext uri="{D42A27DB-BD31-4B8C-83A1-F6EECF244321}">
                <p14:modId xmlns:p14="http://schemas.microsoft.com/office/powerpoint/2010/main" xmlns="" val="4069566411"/>
              </p:ext>
            </p:extLst>
          </p:nvPr>
        </p:nvGraphicFramePr>
        <p:xfrm>
          <a:off x="251520" y="1124744"/>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6854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smtClean="0"/>
              <a:t>8.0 Operation</a:t>
            </a:r>
            <a:endParaRPr lang="de-DE" dirty="0"/>
          </a:p>
        </p:txBody>
      </p:sp>
      <p:graphicFrame>
        <p:nvGraphicFramePr>
          <p:cNvPr id="5" name="Diagram 4"/>
          <p:cNvGraphicFramePr/>
          <p:nvPr>
            <p:extLst>
              <p:ext uri="{D42A27DB-BD31-4B8C-83A1-F6EECF244321}">
                <p14:modId xmlns:p14="http://schemas.microsoft.com/office/powerpoint/2010/main" xmlns="" val="3296116746"/>
              </p:ext>
            </p:extLst>
          </p:nvPr>
        </p:nvGraphicFramePr>
        <p:xfrm>
          <a:off x="323528" y="1268760"/>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2605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a:t>9</a:t>
            </a:r>
            <a:r>
              <a:rPr lang="en-US" altLang="de-DE" dirty="0" smtClean="0"/>
              <a:t>.0 Performance evaluation </a:t>
            </a:r>
            <a:endParaRPr lang="de-DE" dirty="0"/>
          </a:p>
        </p:txBody>
      </p:sp>
      <p:graphicFrame>
        <p:nvGraphicFramePr>
          <p:cNvPr id="5" name="Diagram 4"/>
          <p:cNvGraphicFramePr/>
          <p:nvPr>
            <p:extLst>
              <p:ext uri="{D42A27DB-BD31-4B8C-83A1-F6EECF244321}">
                <p14:modId xmlns:p14="http://schemas.microsoft.com/office/powerpoint/2010/main" xmlns="" val="3819358023"/>
              </p:ext>
            </p:extLst>
          </p:nvPr>
        </p:nvGraphicFramePr>
        <p:xfrm>
          <a:off x="251520" y="1196752"/>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40176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altLang="de-DE" dirty="0" smtClean="0"/>
              <a:t>10.0 Improvement</a:t>
            </a:r>
            <a:endParaRPr lang="de-DE" dirty="0"/>
          </a:p>
        </p:txBody>
      </p:sp>
      <p:graphicFrame>
        <p:nvGraphicFramePr>
          <p:cNvPr id="5" name="Diagram 4"/>
          <p:cNvGraphicFramePr/>
          <p:nvPr>
            <p:extLst>
              <p:ext uri="{D42A27DB-BD31-4B8C-83A1-F6EECF244321}">
                <p14:modId xmlns:p14="http://schemas.microsoft.com/office/powerpoint/2010/main" xmlns="" val="2789595842"/>
              </p:ext>
            </p:extLst>
          </p:nvPr>
        </p:nvGraphicFramePr>
        <p:xfrm>
          <a:off x="251520" y="1268760"/>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06514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e-DE" sz="2000" dirty="0"/>
              <a:t> </a:t>
            </a:r>
            <a:endParaRPr lang="de-D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2744694"/>
              </p:ext>
            </p:extLst>
          </p:nvPr>
        </p:nvGraphicFramePr>
        <p:xfrm>
          <a:off x="214282" y="1124744"/>
          <a:ext cx="8229600" cy="34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xmlns="" val="3116593496"/>
              </p:ext>
            </p:extLst>
          </p:nvPr>
        </p:nvGraphicFramePr>
        <p:xfrm>
          <a:off x="230832" y="1484784"/>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615593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of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658245308"/>
              </p:ext>
            </p:extLst>
          </p:nvPr>
        </p:nvGraphicFramePr>
        <p:xfrm>
          <a:off x="642910" y="954428"/>
          <a:ext cx="8143900" cy="5760720"/>
        </p:xfrm>
        <a:graphic>
          <a:graphicData uri="http://schemas.openxmlformats.org/drawingml/2006/table">
            <a:tbl>
              <a:tblPr firstRow="1" bandRow="1">
                <a:tableStyleId>{5C22544A-7EE6-4342-B048-85BDC9FD1C3A}</a:tableStyleId>
              </a:tblPr>
              <a:tblGrid>
                <a:gridCol w="977268"/>
                <a:gridCol w="7166632"/>
              </a:tblGrid>
              <a:tr h="334010">
                <a:tc>
                  <a:txBody>
                    <a:bodyPr/>
                    <a:lstStyle/>
                    <a:p>
                      <a:r>
                        <a:rPr lang="en-US" dirty="0" smtClean="0"/>
                        <a:t>#</a:t>
                      </a:r>
                      <a:endParaRPr lang="en-US" dirty="0"/>
                    </a:p>
                  </a:txBody>
                  <a:tcPr/>
                </a:tc>
                <a:tc>
                  <a:txBody>
                    <a:bodyPr/>
                    <a:lstStyle/>
                    <a:p>
                      <a:r>
                        <a:rPr lang="en-US" dirty="0" smtClean="0"/>
                        <a:t>Clauses</a:t>
                      </a:r>
                      <a:endParaRPr lang="en-US" dirty="0"/>
                    </a:p>
                  </a:txBody>
                  <a:tcPr/>
                </a:tc>
              </a:tr>
              <a:tr h="334010">
                <a:tc>
                  <a:txBody>
                    <a:bodyPr/>
                    <a:lstStyle/>
                    <a:p>
                      <a:r>
                        <a:rPr lang="en-US" dirty="0" smtClean="0"/>
                        <a:t>A.5</a:t>
                      </a:r>
                      <a:endParaRPr lang="en-US" dirty="0"/>
                    </a:p>
                  </a:txBody>
                  <a:tcPr/>
                </a:tc>
                <a:tc>
                  <a:txBody>
                    <a:bodyPr/>
                    <a:lstStyle/>
                    <a:p>
                      <a:r>
                        <a:rPr lang="en-US" dirty="0" smtClean="0"/>
                        <a:t>Information security policies</a:t>
                      </a:r>
                      <a:endParaRPr lang="en-US" dirty="0"/>
                    </a:p>
                  </a:txBody>
                  <a:tcPr/>
                </a:tc>
              </a:tr>
              <a:tr h="334010">
                <a:tc>
                  <a:txBody>
                    <a:bodyPr/>
                    <a:lstStyle/>
                    <a:p>
                      <a:r>
                        <a:rPr lang="en-US" dirty="0" smtClean="0"/>
                        <a:t>A.6</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Organization of information security</a:t>
                      </a:r>
                      <a:endParaRPr lang="en-US" sz="1800" kern="1200" dirty="0">
                        <a:solidFill>
                          <a:schemeClr val="dk1"/>
                        </a:solidFill>
                        <a:latin typeface="+mn-lt"/>
                        <a:ea typeface="+mn-ea"/>
                        <a:cs typeface="+mn-cs"/>
                      </a:endParaRPr>
                    </a:p>
                  </a:txBody>
                  <a:tcPr/>
                </a:tc>
              </a:tr>
              <a:tr h="334010">
                <a:tc>
                  <a:txBody>
                    <a:bodyPr/>
                    <a:lstStyle/>
                    <a:p>
                      <a:r>
                        <a:rPr lang="en-US" dirty="0" smtClean="0"/>
                        <a:t>A.7</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Human resource security</a:t>
                      </a:r>
                      <a:endParaRPr lang="en-US" sz="1800" kern="1200" dirty="0">
                        <a:solidFill>
                          <a:schemeClr val="dk1"/>
                        </a:solidFill>
                        <a:latin typeface="+mn-lt"/>
                        <a:ea typeface="+mn-ea"/>
                        <a:cs typeface="+mn-cs"/>
                      </a:endParaRPr>
                    </a:p>
                  </a:txBody>
                  <a:tcPr/>
                </a:tc>
              </a:tr>
              <a:tr h="334010">
                <a:tc>
                  <a:txBody>
                    <a:bodyPr/>
                    <a:lstStyle/>
                    <a:p>
                      <a:r>
                        <a:rPr lang="en-US" dirty="0" smtClean="0"/>
                        <a:t>A.8</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Asset management</a:t>
                      </a:r>
                      <a:endParaRPr lang="en-US" sz="1800" kern="1200" dirty="0">
                        <a:solidFill>
                          <a:schemeClr val="dk1"/>
                        </a:solidFill>
                        <a:latin typeface="+mn-lt"/>
                        <a:ea typeface="+mn-ea"/>
                        <a:cs typeface="+mn-cs"/>
                      </a:endParaRPr>
                    </a:p>
                  </a:txBody>
                  <a:tcPr/>
                </a:tc>
              </a:tr>
              <a:tr h="334010">
                <a:tc>
                  <a:txBody>
                    <a:bodyPr/>
                    <a:lstStyle/>
                    <a:p>
                      <a:r>
                        <a:rPr lang="en-US" dirty="0" smtClean="0"/>
                        <a:t>A.9</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Access control</a:t>
                      </a:r>
                      <a:endParaRPr lang="en-US" sz="1800" kern="1200" dirty="0">
                        <a:solidFill>
                          <a:schemeClr val="dk1"/>
                        </a:solidFill>
                        <a:latin typeface="+mn-lt"/>
                        <a:ea typeface="+mn-ea"/>
                        <a:cs typeface="+mn-cs"/>
                      </a:endParaRPr>
                    </a:p>
                  </a:txBody>
                  <a:tcPr/>
                </a:tc>
              </a:tr>
              <a:tr h="334010">
                <a:tc>
                  <a:txBody>
                    <a:bodyPr/>
                    <a:lstStyle/>
                    <a:p>
                      <a:r>
                        <a:rPr lang="en-US" dirty="0" smtClean="0"/>
                        <a:t>A.10</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Cryptography</a:t>
                      </a:r>
                      <a:endParaRPr lang="en-US" sz="1800" kern="1200" dirty="0">
                        <a:solidFill>
                          <a:schemeClr val="dk1"/>
                        </a:solidFill>
                        <a:latin typeface="+mn-lt"/>
                        <a:ea typeface="+mn-ea"/>
                        <a:cs typeface="+mn-cs"/>
                      </a:endParaRPr>
                    </a:p>
                  </a:txBody>
                  <a:tcPr/>
                </a:tc>
              </a:tr>
              <a:tr h="334010">
                <a:tc>
                  <a:txBody>
                    <a:bodyPr/>
                    <a:lstStyle/>
                    <a:p>
                      <a:r>
                        <a:rPr lang="en-US" dirty="0" smtClean="0"/>
                        <a:t>A.11</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Physical and environmental security</a:t>
                      </a:r>
                      <a:endParaRPr lang="en-US" sz="1800" kern="1200" dirty="0">
                        <a:solidFill>
                          <a:schemeClr val="dk1"/>
                        </a:solidFill>
                        <a:latin typeface="+mn-lt"/>
                        <a:ea typeface="+mn-ea"/>
                        <a:cs typeface="+mn-cs"/>
                      </a:endParaRPr>
                    </a:p>
                  </a:txBody>
                  <a:tcPr/>
                </a:tc>
              </a:tr>
              <a:tr h="334010">
                <a:tc>
                  <a:txBody>
                    <a:bodyPr/>
                    <a:lstStyle/>
                    <a:p>
                      <a:r>
                        <a:rPr lang="en-US" dirty="0" smtClean="0"/>
                        <a:t>A.12</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Operations security</a:t>
                      </a:r>
                      <a:endParaRPr lang="en-US" sz="1800" kern="1200" dirty="0">
                        <a:solidFill>
                          <a:schemeClr val="dk1"/>
                        </a:solidFill>
                        <a:latin typeface="+mn-lt"/>
                        <a:ea typeface="+mn-ea"/>
                        <a:cs typeface="+mn-cs"/>
                      </a:endParaRPr>
                    </a:p>
                  </a:txBody>
                  <a:tcPr/>
                </a:tc>
              </a:tr>
              <a:tr h="334010">
                <a:tc>
                  <a:txBody>
                    <a:bodyPr/>
                    <a:lstStyle/>
                    <a:p>
                      <a:r>
                        <a:rPr lang="en-US" dirty="0" smtClean="0"/>
                        <a:t>A.13</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Communications security</a:t>
                      </a:r>
                      <a:endParaRPr lang="en-US" sz="1800" kern="1200" dirty="0">
                        <a:solidFill>
                          <a:schemeClr val="dk1"/>
                        </a:solidFill>
                        <a:latin typeface="+mn-lt"/>
                        <a:ea typeface="+mn-ea"/>
                        <a:cs typeface="+mn-cs"/>
                      </a:endParaRPr>
                    </a:p>
                  </a:txBody>
                  <a:tcPr/>
                </a:tc>
              </a:tr>
              <a:tr h="334010">
                <a:tc>
                  <a:txBody>
                    <a:bodyPr/>
                    <a:lstStyle/>
                    <a:p>
                      <a:r>
                        <a:rPr lang="en-US" dirty="0" smtClean="0"/>
                        <a:t>A.14</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System acquisition, development and maintenance</a:t>
                      </a:r>
                      <a:endParaRPr lang="en-US" sz="1800" kern="1200" dirty="0">
                        <a:solidFill>
                          <a:schemeClr val="dk1"/>
                        </a:solidFill>
                        <a:latin typeface="+mn-lt"/>
                        <a:ea typeface="+mn-ea"/>
                        <a:cs typeface="+mn-cs"/>
                      </a:endParaRPr>
                    </a:p>
                  </a:txBody>
                  <a:tcPr/>
                </a:tc>
              </a:tr>
              <a:tr h="334010">
                <a:tc>
                  <a:txBody>
                    <a:bodyPr/>
                    <a:lstStyle/>
                    <a:p>
                      <a:r>
                        <a:rPr lang="en-US" dirty="0" smtClean="0"/>
                        <a:t>A.15</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Supplier relationships</a:t>
                      </a:r>
                      <a:endParaRPr lang="en-US" sz="1800" kern="1200" dirty="0">
                        <a:solidFill>
                          <a:schemeClr val="dk1"/>
                        </a:solidFill>
                        <a:latin typeface="+mn-lt"/>
                        <a:ea typeface="+mn-ea"/>
                        <a:cs typeface="+mn-cs"/>
                      </a:endParaRPr>
                    </a:p>
                  </a:txBody>
                  <a:tcPr/>
                </a:tc>
              </a:tr>
              <a:tr h="334010">
                <a:tc>
                  <a:txBody>
                    <a:bodyPr/>
                    <a:lstStyle/>
                    <a:p>
                      <a:r>
                        <a:rPr lang="en-US" dirty="0" smtClean="0"/>
                        <a:t>A.16</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Information security incident management</a:t>
                      </a:r>
                      <a:endParaRPr lang="en-US" sz="1800" kern="1200" dirty="0">
                        <a:solidFill>
                          <a:schemeClr val="dk1"/>
                        </a:solidFill>
                        <a:latin typeface="+mn-lt"/>
                        <a:ea typeface="+mn-ea"/>
                        <a:cs typeface="+mn-cs"/>
                      </a:endParaRPr>
                    </a:p>
                  </a:txBody>
                  <a:tcPr/>
                </a:tc>
              </a:tr>
              <a:tr h="584517">
                <a:tc>
                  <a:txBody>
                    <a:bodyPr/>
                    <a:lstStyle/>
                    <a:p>
                      <a:r>
                        <a:rPr lang="en-US" dirty="0" smtClean="0"/>
                        <a:t>A.17</a:t>
                      </a:r>
                      <a:endParaRPr lang="en-US" dirty="0"/>
                    </a:p>
                  </a:txBody>
                  <a:tcPr/>
                </a:tc>
                <a:tc>
                  <a:txBody>
                    <a:bodyPr/>
                    <a:lstStyle/>
                    <a:p>
                      <a:pPr marL="0" algn="l" defTabSz="914400" rtl="0" eaLnBrk="1" latinLnBrk="0" hangingPunct="1"/>
                      <a:r>
                        <a:rPr lang="en-US" sz="1800" kern="1200" dirty="0" smtClean="0">
                          <a:solidFill>
                            <a:schemeClr val="dk1"/>
                          </a:solidFill>
                          <a:latin typeface="+mn-lt"/>
                          <a:ea typeface="+mn-ea"/>
                          <a:cs typeface="+mn-cs"/>
                        </a:rPr>
                        <a:t>Information security aspects of business continuity management</a:t>
                      </a:r>
                      <a:endParaRPr lang="en-US" sz="1800" kern="1200" dirty="0">
                        <a:solidFill>
                          <a:schemeClr val="dk1"/>
                        </a:solidFill>
                        <a:latin typeface="+mn-lt"/>
                        <a:ea typeface="+mn-ea"/>
                        <a:cs typeface="+mn-cs"/>
                      </a:endParaRPr>
                    </a:p>
                  </a:txBody>
                  <a:tcPr/>
                </a:tc>
              </a:tr>
              <a:tr h="334010">
                <a:tc>
                  <a:txBody>
                    <a:bodyPr/>
                    <a:lstStyle/>
                    <a:p>
                      <a:r>
                        <a:rPr lang="en-US" dirty="0" smtClean="0"/>
                        <a:t>A.18</a:t>
                      </a:r>
                      <a:endParaRPr lang="en-US" dirty="0"/>
                    </a:p>
                  </a:txBody>
                  <a:tcPr/>
                </a:tc>
                <a:tc>
                  <a:txBody>
                    <a:bodyPr/>
                    <a:lstStyle/>
                    <a:p>
                      <a:r>
                        <a:rPr lang="en-US" dirty="0" smtClean="0"/>
                        <a:t>Compliance</a:t>
                      </a:r>
                      <a:endParaRPr lang="en-US" dirty="0"/>
                    </a:p>
                  </a:txBody>
                  <a:tcPr/>
                </a:tc>
              </a:tr>
            </a:tbl>
          </a:graphicData>
        </a:graphic>
      </p:graphicFrame>
    </p:spTree>
    <p:extLst>
      <p:ext uri="{BB962C8B-B14F-4D97-AF65-F5344CB8AC3E}">
        <p14:creationId xmlns:p14="http://schemas.microsoft.com/office/powerpoint/2010/main" xmlns="" val="2529471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293854875"/>
              </p:ext>
            </p:extLst>
          </p:nvPr>
        </p:nvGraphicFramePr>
        <p:xfrm>
          <a:off x="323529" y="1052736"/>
          <a:ext cx="8040215" cy="5835239"/>
        </p:xfrm>
        <a:graphic>
          <a:graphicData uri="http://schemas.openxmlformats.org/drawingml/2006/table">
            <a:tbl>
              <a:tblPr firstRow="1" bandRow="1">
                <a:tableStyleId>{5C22544A-7EE6-4342-B048-85BDC9FD1C3A}</a:tableStyleId>
              </a:tblPr>
              <a:tblGrid>
                <a:gridCol w="1152127"/>
                <a:gridCol w="2520280"/>
                <a:gridCol w="4367808"/>
              </a:tblGrid>
              <a:tr h="308469">
                <a:tc gridSpan="3">
                  <a:txBody>
                    <a:bodyPr/>
                    <a:lstStyle/>
                    <a:p>
                      <a:r>
                        <a:rPr lang="en-US" dirty="0" smtClean="0">
                          <a:solidFill>
                            <a:schemeClr val="bg1"/>
                          </a:solidFill>
                        </a:rPr>
                        <a:t>A.6</a:t>
                      </a:r>
                      <a:r>
                        <a:rPr lang="en-US" baseline="0" dirty="0" smtClean="0">
                          <a:solidFill>
                            <a:schemeClr val="bg1"/>
                          </a:solidFill>
                        </a:rPr>
                        <a:t> Organization of information security</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b="1" dirty="0" smtClean="0"/>
                        <a:t>A.6.1 Internal organization</a:t>
                      </a:r>
                    </a:p>
                    <a:p>
                      <a:r>
                        <a:rPr lang="en-US" sz="1800" b="0" i="1" u="none" strike="noStrike" kern="1200" baseline="0" dirty="0" smtClean="0">
                          <a:solidFill>
                            <a:schemeClr val="dk1"/>
                          </a:solidFill>
                          <a:latin typeface="+mn-lt"/>
                          <a:ea typeface="+mn-ea"/>
                          <a:cs typeface="+mn-cs"/>
                        </a:rPr>
                        <a:t>Objective: </a:t>
                      </a:r>
                      <a:r>
                        <a:rPr lang="en-US" sz="1800" b="0" i="0" u="none" strike="noStrike" kern="1200" baseline="0" dirty="0" smtClean="0">
                          <a:solidFill>
                            <a:schemeClr val="dk1"/>
                          </a:solidFill>
                          <a:latin typeface="+mn-lt"/>
                          <a:ea typeface="+mn-ea"/>
                          <a:cs typeface="+mn-cs"/>
                        </a:rPr>
                        <a:t>To establish a management framework to initiate and control the implementation and operation of information security within the organization.</a:t>
                      </a:r>
                    </a:p>
                    <a:p>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A.6.1.5</a:t>
                      </a:r>
                      <a:endParaRPr lang="en-US" dirty="0"/>
                    </a:p>
                  </a:txBody>
                  <a:tcPr/>
                </a:tc>
                <a:tc>
                  <a:txBody>
                    <a:bodyPr/>
                    <a:lstStyle/>
                    <a:p>
                      <a:r>
                        <a:rPr lang="en-US" sz="1800" b="0" i="0" u="none" strike="noStrike" kern="1200" baseline="0" dirty="0" smtClean="0">
                          <a:solidFill>
                            <a:schemeClr val="dk1"/>
                          </a:solidFill>
                          <a:latin typeface="+mn-lt"/>
                          <a:ea typeface="+mn-ea"/>
                          <a:cs typeface="+mn-cs"/>
                        </a:rPr>
                        <a:t>Information security</a:t>
                      </a:r>
                    </a:p>
                    <a:p>
                      <a:r>
                        <a:rPr lang="en-US" sz="1800" b="0" i="0" u="none" strike="noStrike" kern="1200" baseline="0" dirty="0" smtClean="0">
                          <a:solidFill>
                            <a:schemeClr val="dk1"/>
                          </a:solidFill>
                          <a:latin typeface="+mn-lt"/>
                          <a:ea typeface="+mn-ea"/>
                          <a:cs typeface="+mn-cs"/>
                        </a:rPr>
                        <a:t>in project management</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security shall be addressed in project management, regardless of the type of the project.</a:t>
                      </a:r>
                      <a:endParaRPr lang="en-US" dirty="0"/>
                    </a:p>
                  </a:txBody>
                  <a:tcPr/>
                </a:tc>
              </a:tr>
              <a:tr h="1080359">
                <a:tc gridSpan="3">
                  <a:txBody>
                    <a:bodyPr/>
                    <a:lstStyle/>
                    <a:p>
                      <a:r>
                        <a:rPr lang="en-US" b="1" dirty="0" smtClean="0"/>
                        <a:t>A.6.2  Mobile device and teleworking</a:t>
                      </a:r>
                    </a:p>
                    <a:p>
                      <a:r>
                        <a:rPr lang="en-US" sz="1800" b="0" i="0" u="none" strike="noStrike" kern="1200" baseline="0" dirty="0" smtClean="0">
                          <a:solidFill>
                            <a:schemeClr val="dk1"/>
                          </a:solidFill>
                          <a:latin typeface="+mn-lt"/>
                          <a:ea typeface="+mn-ea"/>
                          <a:cs typeface="+mn-cs"/>
                        </a:rPr>
                        <a:t>Objective: To ensure the security of teleworking and use of mobile devices.</a:t>
                      </a:r>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A.6.2.1</a:t>
                      </a:r>
                      <a:endParaRPr lang="en-US" dirty="0"/>
                    </a:p>
                  </a:txBody>
                  <a:tcPr/>
                </a:tc>
                <a:tc>
                  <a:txBody>
                    <a:bodyPr/>
                    <a:lstStyle/>
                    <a:p>
                      <a:r>
                        <a:rPr lang="en-US" sz="1800" b="0" i="0" u="none" strike="noStrike" kern="1200" baseline="0" dirty="0" smtClean="0">
                          <a:solidFill>
                            <a:schemeClr val="dk1"/>
                          </a:solidFill>
                          <a:latin typeface="+mn-lt"/>
                          <a:ea typeface="+mn-ea"/>
                          <a:cs typeface="+mn-cs"/>
                        </a:rPr>
                        <a:t>Mobile device policy</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a:t>
                      </a:r>
                      <a:r>
                        <a:rPr lang="en-US" sz="1800" b="0" i="0" u="none" strike="noStrike" kern="1200" baseline="0" dirty="0" smtClean="0">
                          <a:solidFill>
                            <a:schemeClr val="dk1"/>
                          </a:solidFill>
                          <a:latin typeface="+mn-lt"/>
                          <a:ea typeface="+mn-ea"/>
                          <a:cs typeface="+mn-cs"/>
                        </a:rPr>
                        <a:t>l</a:t>
                      </a:r>
                    </a:p>
                    <a:p>
                      <a:r>
                        <a:rPr lang="en-US" sz="1800" b="0" i="0" u="none" strike="noStrike" kern="1200" baseline="0" dirty="0" smtClean="0">
                          <a:solidFill>
                            <a:schemeClr val="dk1"/>
                          </a:solidFill>
                          <a:latin typeface="+mn-lt"/>
                          <a:ea typeface="+mn-ea"/>
                          <a:cs typeface="+mn-cs"/>
                        </a:rPr>
                        <a:t>A policy and supporting security measures shall be adopted to manage the risks introduced by using mobile devices.</a:t>
                      </a:r>
                      <a:endParaRPr lang="en-US" dirty="0"/>
                    </a:p>
                  </a:txBody>
                  <a:tcPr/>
                </a:tc>
              </a:tr>
            </a:tbl>
          </a:graphicData>
        </a:graphic>
      </p:graphicFrame>
      <p:sp>
        <p:nvSpPr>
          <p:cNvPr id="4" name="Oval 3"/>
          <p:cNvSpPr/>
          <p:nvPr/>
        </p:nvSpPr>
        <p:spPr>
          <a:xfrm>
            <a:off x="357158" y="3500438"/>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6" name="Rectangle 5"/>
          <p:cNvSpPr/>
          <p:nvPr/>
        </p:nvSpPr>
        <p:spPr>
          <a:xfrm>
            <a:off x="7000892" y="2357430"/>
            <a:ext cx="1740448" cy="5715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Objective expanded</a:t>
            </a:r>
            <a:endParaRPr lang="en-US" sz="1600" dirty="0">
              <a:solidFill>
                <a:schemeClr val="tx1"/>
              </a:solidFill>
            </a:endParaRPr>
          </a:p>
        </p:txBody>
      </p:sp>
      <p:sp>
        <p:nvSpPr>
          <p:cNvPr id="7" name="Rectangle 6"/>
          <p:cNvSpPr/>
          <p:nvPr/>
        </p:nvSpPr>
        <p:spPr>
          <a:xfrm>
            <a:off x="395536" y="5373216"/>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8" name="Rectangle 7"/>
          <p:cNvSpPr/>
          <p:nvPr/>
        </p:nvSpPr>
        <p:spPr>
          <a:xfrm>
            <a:off x="1619672" y="5363835"/>
            <a:ext cx="2304256"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A.11.7.1 </a:t>
            </a:r>
            <a:endParaRPr lang="en-US" sz="1600" dirty="0">
              <a:solidFill>
                <a:schemeClr val="tx1"/>
              </a:solidFill>
            </a:endParaRPr>
          </a:p>
        </p:txBody>
      </p:sp>
    </p:spTree>
    <p:extLst>
      <p:ext uri="{BB962C8B-B14F-4D97-AF65-F5344CB8AC3E}">
        <p14:creationId xmlns:p14="http://schemas.microsoft.com/office/powerpoint/2010/main" xmlns="" val="170079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32410284"/>
              </p:ext>
            </p:extLst>
          </p:nvPr>
        </p:nvGraphicFramePr>
        <p:xfrm>
          <a:off x="214282" y="190343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253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019983523"/>
              </p:ext>
            </p:extLst>
          </p:nvPr>
        </p:nvGraphicFramePr>
        <p:xfrm>
          <a:off x="323529" y="928670"/>
          <a:ext cx="8820471" cy="5943600"/>
        </p:xfrm>
        <a:graphic>
          <a:graphicData uri="http://schemas.openxmlformats.org/drawingml/2006/table">
            <a:tbl>
              <a:tblPr firstRow="1" bandRow="1">
                <a:tableStyleId>{5C22544A-7EE6-4342-B048-85BDC9FD1C3A}</a:tableStyleId>
              </a:tblPr>
              <a:tblGrid>
                <a:gridCol w="1216616"/>
                <a:gridCol w="2509272"/>
                <a:gridCol w="5094583"/>
              </a:tblGrid>
              <a:tr h="308469">
                <a:tc gridSpan="3">
                  <a:txBody>
                    <a:bodyPr/>
                    <a:lstStyle/>
                    <a:p>
                      <a:r>
                        <a:rPr lang="en-US" dirty="0" smtClean="0">
                          <a:solidFill>
                            <a:schemeClr val="bg1"/>
                          </a:solidFill>
                        </a:rPr>
                        <a:t>A.9</a:t>
                      </a:r>
                      <a:r>
                        <a:rPr lang="en-US" baseline="0" dirty="0" smtClean="0">
                          <a:solidFill>
                            <a:schemeClr val="bg1"/>
                          </a:solidFill>
                        </a:rPr>
                        <a:t> Access control</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b="1" dirty="0" smtClean="0"/>
                        <a:t>A.9.2 User access management</a:t>
                      </a:r>
                    </a:p>
                    <a:p>
                      <a:r>
                        <a:rPr lang="en-US" sz="1800" b="0" i="0" u="none" strike="noStrike" kern="1200" baseline="0" dirty="0" smtClean="0">
                          <a:solidFill>
                            <a:schemeClr val="dk1"/>
                          </a:solidFill>
                          <a:latin typeface="+mn-lt"/>
                          <a:ea typeface="+mn-ea"/>
                          <a:cs typeface="+mn-cs"/>
                        </a:rPr>
                        <a:t>Objective: To ensure authorized user access and to prevent unauthorized access to systems and services.</a:t>
                      </a:r>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A.9.2.1</a:t>
                      </a:r>
                      <a:endParaRPr lang="en-US" dirty="0"/>
                    </a:p>
                  </a:txBody>
                  <a:tcPr/>
                </a:tc>
                <a:tc>
                  <a:txBody>
                    <a:bodyPr/>
                    <a:lstStyle/>
                    <a:p>
                      <a:r>
                        <a:rPr lang="en-US" sz="1800" b="0" i="0" u="none" strike="noStrike" kern="1200" baseline="0" dirty="0" smtClean="0">
                          <a:solidFill>
                            <a:schemeClr val="dk1"/>
                          </a:solidFill>
                          <a:latin typeface="+mn-lt"/>
                          <a:ea typeface="+mn-ea"/>
                          <a:cs typeface="+mn-cs"/>
                        </a:rPr>
                        <a:t>User registration and</a:t>
                      </a:r>
                    </a:p>
                    <a:p>
                      <a:r>
                        <a:rPr lang="en-US" sz="1800" b="0" i="0" u="none" strike="noStrike" kern="1200" baseline="0" dirty="0" smtClean="0">
                          <a:solidFill>
                            <a:schemeClr val="dk1"/>
                          </a:solidFill>
                          <a:latin typeface="+mn-lt"/>
                          <a:ea typeface="+mn-ea"/>
                          <a:cs typeface="+mn-cs"/>
                        </a:rPr>
                        <a:t>de-registration</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A formal user registration and de-registration process shall be implemented to enable assignment of access rights.</a:t>
                      </a:r>
                      <a:endParaRPr lang="en-US" dirty="0"/>
                    </a:p>
                  </a:txBody>
                  <a:tcPr/>
                </a:tc>
              </a:tr>
              <a:tr h="1080359">
                <a:tc>
                  <a:txBody>
                    <a:bodyPr/>
                    <a:lstStyle/>
                    <a:p>
                      <a:r>
                        <a:rPr lang="en-US" dirty="0" smtClean="0"/>
                        <a:t>A.9.2.2</a:t>
                      </a:r>
                      <a:endParaRPr lang="en-US" dirty="0"/>
                    </a:p>
                  </a:txBody>
                  <a:tcPr/>
                </a:tc>
                <a:tc>
                  <a:txBody>
                    <a:bodyPr/>
                    <a:lstStyle/>
                    <a:p>
                      <a:r>
                        <a:rPr lang="en-US" sz="1800" b="0" i="0" u="none" strike="noStrike" kern="1200" baseline="0" dirty="0" smtClean="0">
                          <a:solidFill>
                            <a:schemeClr val="dk1"/>
                          </a:solidFill>
                          <a:latin typeface="+mn-lt"/>
                          <a:ea typeface="+mn-ea"/>
                          <a:cs typeface="+mn-cs"/>
                        </a:rPr>
                        <a:t>User access provisioning</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A formal user access provisioning process shall be implemented to assign or revoke access rights for all user types to all systems and services.</a:t>
                      </a:r>
                      <a:endParaRPr lang="en-US" dirty="0"/>
                    </a:p>
                  </a:txBody>
                  <a:tcPr/>
                </a:tc>
              </a:tr>
              <a:tr h="1080359">
                <a:tc>
                  <a:txBody>
                    <a:bodyPr/>
                    <a:lstStyle/>
                    <a:p>
                      <a:r>
                        <a:rPr lang="en-US" dirty="0" smtClean="0"/>
                        <a:t>A.9.2.6</a:t>
                      </a:r>
                      <a:endParaRPr lang="en-US" dirty="0"/>
                    </a:p>
                  </a:txBody>
                  <a:tcPr/>
                </a:tc>
                <a:tc>
                  <a:txBody>
                    <a:bodyPr/>
                    <a:lstStyle/>
                    <a:p>
                      <a:r>
                        <a:rPr lang="en-US" sz="1800" b="0" i="0" u="none" strike="noStrike" kern="1200" baseline="0" dirty="0" smtClean="0">
                          <a:solidFill>
                            <a:schemeClr val="dk1"/>
                          </a:solidFill>
                          <a:latin typeface="+mn-lt"/>
                          <a:ea typeface="+mn-ea"/>
                          <a:cs typeface="+mn-cs"/>
                        </a:rPr>
                        <a:t>Removal or adjustment</a:t>
                      </a:r>
                    </a:p>
                    <a:p>
                      <a:r>
                        <a:rPr lang="en-US" sz="1800" b="0" i="0" u="none" strike="noStrike" kern="1200" baseline="0" dirty="0" smtClean="0">
                          <a:solidFill>
                            <a:schemeClr val="dk1"/>
                          </a:solidFill>
                          <a:latin typeface="+mn-lt"/>
                          <a:ea typeface="+mn-ea"/>
                          <a:cs typeface="+mn-cs"/>
                        </a:rPr>
                        <a:t>of access rights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The access rights of all employees and external party users to information and information processing facilities shall be removed upon termination of their employment, contract or agreement, or adjusted upon change.</a:t>
                      </a:r>
                      <a:endParaRPr lang="en-US" dirty="0"/>
                    </a:p>
                  </a:txBody>
                  <a:tcPr/>
                </a:tc>
              </a:tr>
            </a:tbl>
          </a:graphicData>
        </a:graphic>
      </p:graphicFrame>
      <p:sp>
        <p:nvSpPr>
          <p:cNvPr id="7" name="Rectangle 6"/>
          <p:cNvSpPr/>
          <p:nvPr/>
        </p:nvSpPr>
        <p:spPr>
          <a:xfrm>
            <a:off x="395536" y="2852936"/>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8" name="Rectangle 7"/>
          <p:cNvSpPr/>
          <p:nvPr/>
        </p:nvSpPr>
        <p:spPr>
          <a:xfrm>
            <a:off x="1547664" y="2908750"/>
            <a:ext cx="2304256"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A.11.2.1 </a:t>
            </a:r>
            <a:endParaRPr lang="en-US" sz="1600" dirty="0">
              <a:solidFill>
                <a:schemeClr val="tx1"/>
              </a:solidFill>
            </a:endParaRPr>
          </a:p>
        </p:txBody>
      </p:sp>
      <p:sp>
        <p:nvSpPr>
          <p:cNvPr id="9" name="Oval 8"/>
          <p:cNvSpPr/>
          <p:nvPr/>
        </p:nvSpPr>
        <p:spPr>
          <a:xfrm>
            <a:off x="395536" y="4005064"/>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0" name="Rectangle 9"/>
          <p:cNvSpPr/>
          <p:nvPr/>
        </p:nvSpPr>
        <p:spPr>
          <a:xfrm>
            <a:off x="331912" y="5533426"/>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11" name="Rectangle 10"/>
          <p:cNvSpPr/>
          <p:nvPr/>
        </p:nvSpPr>
        <p:spPr>
          <a:xfrm>
            <a:off x="1484040" y="5589240"/>
            <a:ext cx="2304256"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 8.3.3 </a:t>
            </a:r>
            <a:endParaRPr lang="en-US" sz="1600" dirty="0">
              <a:solidFill>
                <a:schemeClr val="tx1"/>
              </a:solidFill>
            </a:endParaRPr>
          </a:p>
        </p:txBody>
      </p:sp>
    </p:spTree>
    <p:extLst>
      <p:ext uri="{BB962C8B-B14F-4D97-AF65-F5344CB8AC3E}">
        <p14:creationId xmlns:p14="http://schemas.microsoft.com/office/powerpoint/2010/main" xmlns="" val="1268786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041794602"/>
              </p:ext>
            </p:extLst>
          </p:nvPr>
        </p:nvGraphicFramePr>
        <p:xfrm>
          <a:off x="323529" y="1052736"/>
          <a:ext cx="8040215" cy="4347530"/>
        </p:xfrm>
        <a:graphic>
          <a:graphicData uri="http://schemas.openxmlformats.org/drawingml/2006/table">
            <a:tbl>
              <a:tblPr firstRow="1" bandRow="1">
                <a:tableStyleId>{5C22544A-7EE6-4342-B048-85BDC9FD1C3A}</a:tableStyleId>
              </a:tblPr>
              <a:tblGrid>
                <a:gridCol w="1152127"/>
                <a:gridCol w="2520280"/>
                <a:gridCol w="4367808"/>
              </a:tblGrid>
              <a:tr h="308469">
                <a:tc gridSpan="3">
                  <a:txBody>
                    <a:bodyPr/>
                    <a:lstStyle/>
                    <a:p>
                      <a:r>
                        <a:rPr lang="en-US" sz="1600" dirty="0" smtClean="0">
                          <a:solidFill>
                            <a:schemeClr val="bg1"/>
                          </a:solidFill>
                        </a:rPr>
                        <a:t>A.12</a:t>
                      </a:r>
                      <a:r>
                        <a:rPr lang="en-US" sz="1600" baseline="0" dirty="0" smtClean="0">
                          <a:solidFill>
                            <a:schemeClr val="bg1"/>
                          </a:solidFill>
                        </a:rPr>
                        <a:t> Operations security</a:t>
                      </a:r>
                      <a:endParaRPr lang="en-US" sz="1600"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sz="1600" b="1" dirty="0" smtClean="0"/>
                        <a:t>A.12.5 Control of operational software</a:t>
                      </a:r>
                    </a:p>
                    <a:p>
                      <a:r>
                        <a:rPr lang="en-US" sz="1600" b="0" i="0" u="none" strike="noStrike" kern="1200" baseline="0" dirty="0" smtClean="0">
                          <a:solidFill>
                            <a:schemeClr val="dk1"/>
                          </a:solidFill>
                          <a:latin typeface="+mn-lt"/>
                          <a:ea typeface="+mn-ea"/>
                          <a:cs typeface="+mn-cs"/>
                        </a:rPr>
                        <a:t>Objective: To ensure the integrity of operational systems.</a:t>
                      </a:r>
                      <a:endParaRPr lang="en-US" sz="1600" dirty="0"/>
                    </a:p>
                  </a:txBody>
                  <a:tcPr/>
                </a:tc>
                <a:tc hMerge="1">
                  <a:txBody>
                    <a:bodyPr/>
                    <a:lstStyle/>
                    <a:p>
                      <a:endParaRPr lang="en-US" dirty="0"/>
                    </a:p>
                  </a:txBody>
                  <a:tcPr/>
                </a:tc>
                <a:tc hMerge="1">
                  <a:txBody>
                    <a:bodyPr/>
                    <a:lstStyle/>
                    <a:p>
                      <a:endParaRPr lang="en-US" dirty="0"/>
                    </a:p>
                  </a:txBody>
                  <a:tcPr/>
                </a:tc>
              </a:tr>
              <a:tr h="1080359">
                <a:tc>
                  <a:txBody>
                    <a:bodyPr/>
                    <a:lstStyle/>
                    <a:p>
                      <a:r>
                        <a:rPr lang="en-US" sz="1600" dirty="0" smtClean="0"/>
                        <a:t>A.12.5.1</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Installation of software</a:t>
                      </a:r>
                    </a:p>
                    <a:p>
                      <a:r>
                        <a:rPr lang="en-US" sz="1600" b="0" i="0" u="none" strike="noStrike" kern="1200" baseline="0" dirty="0" smtClean="0">
                          <a:solidFill>
                            <a:schemeClr val="dk1"/>
                          </a:solidFill>
                          <a:latin typeface="+mn-lt"/>
                          <a:ea typeface="+mn-ea"/>
                          <a:cs typeface="+mn-cs"/>
                        </a:rPr>
                        <a:t>on operational systems</a:t>
                      </a:r>
                      <a:endParaRPr lang="en-US" sz="1600" dirty="0"/>
                    </a:p>
                  </a:txBody>
                  <a:tcPr/>
                </a:tc>
                <a:tc>
                  <a:txBody>
                    <a:bodyPr/>
                    <a:lstStyle/>
                    <a:p>
                      <a:r>
                        <a:rPr lang="en-US" sz="1600" b="0" i="1" u="none" strike="noStrike" kern="1200" baseline="0" dirty="0" smtClean="0">
                          <a:solidFill>
                            <a:schemeClr val="dk1"/>
                          </a:solidFill>
                          <a:latin typeface="+mn-lt"/>
                          <a:ea typeface="+mn-ea"/>
                          <a:cs typeface="+mn-cs"/>
                        </a:rPr>
                        <a:t>Control</a:t>
                      </a:r>
                    </a:p>
                    <a:p>
                      <a:r>
                        <a:rPr lang="en-US" sz="1600" b="0" i="0" u="none" strike="noStrike" kern="1200" baseline="0" dirty="0" smtClean="0">
                          <a:solidFill>
                            <a:schemeClr val="dk1"/>
                          </a:solidFill>
                          <a:latin typeface="+mn-lt"/>
                          <a:ea typeface="+mn-ea"/>
                          <a:cs typeface="+mn-cs"/>
                        </a:rPr>
                        <a:t>Procedures shall be implemented to control the installation of software on operational systems.</a:t>
                      </a:r>
                      <a:endParaRPr lang="en-US" sz="1600" dirty="0"/>
                    </a:p>
                  </a:txBody>
                  <a:tcPr/>
                </a:tc>
              </a:tr>
              <a:tr h="1080359">
                <a:tc gridSpan="3">
                  <a:txBody>
                    <a:bodyPr/>
                    <a:lstStyle/>
                    <a:p>
                      <a:r>
                        <a:rPr lang="en-US" sz="1600" b="1" dirty="0" smtClean="0"/>
                        <a:t>A.12.6  </a:t>
                      </a:r>
                      <a:r>
                        <a:rPr lang="en-US" sz="1600" b="1" kern="1200" dirty="0" smtClean="0">
                          <a:solidFill>
                            <a:schemeClr val="dk1"/>
                          </a:solidFill>
                          <a:latin typeface="+mn-lt"/>
                          <a:ea typeface="+mn-ea"/>
                          <a:cs typeface="+mn-cs"/>
                        </a:rPr>
                        <a:t>Technical vulnerability management</a:t>
                      </a:r>
                    </a:p>
                    <a:p>
                      <a:r>
                        <a:rPr lang="en-US" sz="1600" b="0" i="0" u="none" strike="noStrike" kern="1200" baseline="0" dirty="0" smtClean="0">
                          <a:solidFill>
                            <a:schemeClr val="dk1"/>
                          </a:solidFill>
                          <a:latin typeface="+mn-lt"/>
                          <a:ea typeface="+mn-ea"/>
                          <a:cs typeface="+mn-cs"/>
                        </a:rPr>
                        <a:t>Objective: To prevent exploitation of technical vulnerabilities.</a:t>
                      </a:r>
                      <a:endParaRPr lang="en-US" sz="1600" dirty="0"/>
                    </a:p>
                  </a:txBody>
                  <a:tcPr/>
                </a:tc>
                <a:tc hMerge="1">
                  <a:txBody>
                    <a:bodyPr/>
                    <a:lstStyle/>
                    <a:p>
                      <a:endParaRPr lang="en-US" dirty="0"/>
                    </a:p>
                  </a:txBody>
                  <a:tcPr/>
                </a:tc>
                <a:tc hMerge="1">
                  <a:txBody>
                    <a:bodyPr/>
                    <a:lstStyle/>
                    <a:p>
                      <a:endParaRPr lang="en-US" dirty="0"/>
                    </a:p>
                  </a:txBody>
                  <a:tcPr/>
                </a:tc>
              </a:tr>
              <a:tr h="1080359">
                <a:tc>
                  <a:txBody>
                    <a:bodyPr/>
                    <a:lstStyle/>
                    <a:p>
                      <a:r>
                        <a:rPr lang="en-US" sz="1600" dirty="0" smtClean="0"/>
                        <a:t>A.12.6.2</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Restrictions on software</a:t>
                      </a:r>
                    </a:p>
                    <a:p>
                      <a:r>
                        <a:rPr lang="en-US" sz="1600" b="0" i="0" u="none" strike="noStrike" kern="1200" baseline="0" dirty="0" smtClean="0">
                          <a:solidFill>
                            <a:schemeClr val="dk1"/>
                          </a:solidFill>
                          <a:latin typeface="+mn-lt"/>
                          <a:ea typeface="+mn-ea"/>
                          <a:cs typeface="+mn-cs"/>
                        </a:rPr>
                        <a:t>installation</a:t>
                      </a:r>
                      <a:endParaRPr lang="en-US" sz="1600" dirty="0"/>
                    </a:p>
                  </a:txBody>
                  <a:tcPr/>
                </a:tc>
                <a:tc>
                  <a:txBody>
                    <a:bodyPr/>
                    <a:lstStyle/>
                    <a:p>
                      <a:r>
                        <a:rPr lang="en-US" sz="1600" b="0" i="1" u="none" strike="noStrike" kern="1200" baseline="0" dirty="0" smtClean="0">
                          <a:solidFill>
                            <a:schemeClr val="dk1"/>
                          </a:solidFill>
                          <a:latin typeface="+mn-lt"/>
                          <a:ea typeface="+mn-ea"/>
                          <a:cs typeface="+mn-cs"/>
                        </a:rPr>
                        <a:t>Control</a:t>
                      </a:r>
                    </a:p>
                    <a:p>
                      <a:r>
                        <a:rPr lang="en-US" sz="1600" b="0" i="0" u="none" strike="noStrike" kern="1200" baseline="0" dirty="0" smtClean="0">
                          <a:solidFill>
                            <a:schemeClr val="dk1"/>
                          </a:solidFill>
                          <a:latin typeface="+mn-lt"/>
                          <a:ea typeface="+mn-ea"/>
                          <a:cs typeface="+mn-cs"/>
                        </a:rPr>
                        <a:t>Rules governing the installation of software by users shall be established and implemented.</a:t>
                      </a:r>
                      <a:endParaRPr lang="en-US" sz="1600" dirty="0"/>
                    </a:p>
                  </a:txBody>
                  <a:tcPr/>
                </a:tc>
              </a:tr>
            </a:tbl>
          </a:graphicData>
        </a:graphic>
      </p:graphicFrame>
      <p:sp>
        <p:nvSpPr>
          <p:cNvPr id="4" name="Oval 3"/>
          <p:cNvSpPr/>
          <p:nvPr/>
        </p:nvSpPr>
        <p:spPr>
          <a:xfrm>
            <a:off x="395536" y="2636912"/>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9" name="Oval 8"/>
          <p:cNvSpPr/>
          <p:nvPr/>
        </p:nvSpPr>
        <p:spPr>
          <a:xfrm>
            <a:off x="7286644" y="1484784"/>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0" name="Oval 9"/>
          <p:cNvSpPr/>
          <p:nvPr/>
        </p:nvSpPr>
        <p:spPr>
          <a:xfrm>
            <a:off x="410883" y="5013176"/>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Tree>
    <p:extLst>
      <p:ext uri="{BB962C8B-B14F-4D97-AF65-F5344CB8AC3E}">
        <p14:creationId xmlns:p14="http://schemas.microsoft.com/office/powerpoint/2010/main" xmlns="" val="416273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7271363"/>
              </p:ext>
            </p:extLst>
          </p:nvPr>
        </p:nvGraphicFramePr>
        <p:xfrm>
          <a:off x="323529" y="1052736"/>
          <a:ext cx="9106255" cy="5577840"/>
        </p:xfrm>
        <a:graphic>
          <a:graphicData uri="http://schemas.openxmlformats.org/drawingml/2006/table">
            <a:tbl>
              <a:tblPr firstRow="1" bandRow="1">
                <a:tableStyleId>{5C22544A-7EE6-4342-B048-85BDC9FD1C3A}</a:tableStyleId>
              </a:tblPr>
              <a:tblGrid>
                <a:gridCol w="1304886"/>
                <a:gridCol w="2609774"/>
                <a:gridCol w="5191595"/>
              </a:tblGrid>
              <a:tr h="308469">
                <a:tc gridSpan="3">
                  <a:txBody>
                    <a:bodyPr/>
                    <a:lstStyle/>
                    <a:p>
                      <a:r>
                        <a:rPr lang="en-US" dirty="0" smtClean="0">
                          <a:solidFill>
                            <a:schemeClr val="bg1"/>
                          </a:solidFill>
                        </a:rPr>
                        <a:t>A.14</a:t>
                      </a:r>
                      <a:r>
                        <a:rPr lang="en-US" baseline="0" dirty="0" smtClean="0">
                          <a:solidFill>
                            <a:schemeClr val="bg1"/>
                          </a:solidFill>
                        </a:rPr>
                        <a:t> System acquisition, development and maintenance</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b="1" dirty="0" smtClean="0"/>
                        <a:t>A.14.1 Security requirements of information system</a:t>
                      </a:r>
                    </a:p>
                    <a:p>
                      <a:r>
                        <a:rPr lang="en-US" sz="1800" b="0" i="0" u="none" strike="noStrike" kern="1200" baseline="0" dirty="0" smtClean="0">
                          <a:solidFill>
                            <a:schemeClr val="dk1"/>
                          </a:solidFill>
                          <a:latin typeface="+mn-lt"/>
                          <a:ea typeface="+mn-ea"/>
                          <a:cs typeface="+mn-cs"/>
                        </a:rPr>
                        <a:t>Objective: To ensure that information security is an integral part of information systems across the entire lifecycle. This also includes the requirements for information systems which provide services over public networks.</a:t>
                      </a:r>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A.14.1.2</a:t>
                      </a:r>
                      <a:endParaRPr lang="en-US" dirty="0"/>
                    </a:p>
                  </a:txBody>
                  <a:tcPr/>
                </a:tc>
                <a:tc>
                  <a:txBody>
                    <a:bodyPr/>
                    <a:lstStyle/>
                    <a:p>
                      <a:r>
                        <a:rPr lang="en-US" sz="1800" b="0" i="0" u="none" strike="noStrike" kern="1200" baseline="0" dirty="0" smtClean="0">
                          <a:solidFill>
                            <a:schemeClr val="dk1"/>
                          </a:solidFill>
                          <a:latin typeface="+mn-lt"/>
                          <a:ea typeface="+mn-ea"/>
                          <a:cs typeface="+mn-cs"/>
                        </a:rPr>
                        <a:t>Securing application</a:t>
                      </a:r>
                    </a:p>
                    <a:p>
                      <a:r>
                        <a:rPr lang="en-US" sz="1800" b="0" i="0" u="none" strike="noStrike" kern="1200" baseline="0" dirty="0" smtClean="0">
                          <a:solidFill>
                            <a:schemeClr val="dk1"/>
                          </a:solidFill>
                          <a:latin typeface="+mn-lt"/>
                          <a:ea typeface="+mn-ea"/>
                          <a:cs typeface="+mn-cs"/>
                        </a:rPr>
                        <a:t>services on public</a:t>
                      </a:r>
                    </a:p>
                    <a:p>
                      <a:r>
                        <a:rPr lang="en-US" sz="1800" b="0" i="0" u="none" strike="noStrike" kern="1200" baseline="0" dirty="0" smtClean="0">
                          <a:solidFill>
                            <a:schemeClr val="dk1"/>
                          </a:solidFill>
                          <a:latin typeface="+mn-lt"/>
                          <a:ea typeface="+mn-ea"/>
                          <a:cs typeface="+mn-cs"/>
                        </a:rPr>
                        <a:t>networks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involved in application services passing over public networks shall be protected from fraudulent activity, contract dispute and unauthorized disclosure and modification.</a:t>
                      </a:r>
                      <a:endParaRPr lang="en-US" dirty="0"/>
                    </a:p>
                  </a:txBody>
                  <a:tcPr/>
                </a:tc>
              </a:tr>
              <a:tr h="1080359">
                <a:tc>
                  <a:txBody>
                    <a:bodyPr/>
                    <a:lstStyle/>
                    <a:p>
                      <a:r>
                        <a:rPr lang="en-US" dirty="0" smtClean="0"/>
                        <a:t>A.14.1.3</a:t>
                      </a:r>
                      <a:endParaRPr lang="en-US" dirty="0"/>
                    </a:p>
                  </a:txBody>
                  <a:tcPr/>
                </a:tc>
                <a:tc>
                  <a:txBody>
                    <a:bodyPr/>
                    <a:lstStyle/>
                    <a:p>
                      <a:r>
                        <a:rPr lang="en-US" sz="1800" b="0" i="0" u="none" strike="noStrike" kern="1200" baseline="0" dirty="0" smtClean="0">
                          <a:solidFill>
                            <a:schemeClr val="dk1"/>
                          </a:solidFill>
                          <a:latin typeface="+mn-lt"/>
                          <a:ea typeface="+mn-ea"/>
                          <a:cs typeface="+mn-cs"/>
                        </a:rPr>
                        <a:t>Protecting application</a:t>
                      </a:r>
                    </a:p>
                    <a:p>
                      <a:r>
                        <a:rPr lang="en-US" sz="1800" b="0" i="0" u="none" strike="noStrike" kern="1200" baseline="0" dirty="0" smtClean="0">
                          <a:solidFill>
                            <a:schemeClr val="dk1"/>
                          </a:solidFill>
                          <a:latin typeface="+mn-lt"/>
                          <a:ea typeface="+mn-ea"/>
                          <a:cs typeface="+mn-cs"/>
                        </a:rPr>
                        <a:t>services transactions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involved in application service transactions shall be protected to prevent incomplete transmission, </a:t>
                      </a:r>
                      <a:r>
                        <a:rPr lang="en-US" sz="1800" b="0" i="0" u="none" strike="noStrike" kern="1200" baseline="0" dirty="0" err="1" smtClean="0">
                          <a:solidFill>
                            <a:schemeClr val="dk1"/>
                          </a:solidFill>
                          <a:latin typeface="+mn-lt"/>
                          <a:ea typeface="+mn-ea"/>
                          <a:cs typeface="+mn-cs"/>
                        </a:rPr>
                        <a:t>mis</a:t>
                      </a:r>
                      <a:r>
                        <a:rPr lang="en-US" sz="1800" b="0" i="0" u="none" strike="noStrike" kern="1200" baseline="0" dirty="0" smtClean="0">
                          <a:solidFill>
                            <a:schemeClr val="dk1"/>
                          </a:solidFill>
                          <a:latin typeface="+mn-lt"/>
                          <a:ea typeface="+mn-ea"/>
                          <a:cs typeface="+mn-cs"/>
                        </a:rPr>
                        <a:t>-routing, unauthorized message alteration, unauthorized disclosure, unauthorized</a:t>
                      </a:r>
                    </a:p>
                    <a:p>
                      <a:r>
                        <a:rPr lang="en-US" sz="1800" b="0" i="0" u="none" strike="noStrike" kern="1200" baseline="0" dirty="0" smtClean="0">
                          <a:solidFill>
                            <a:schemeClr val="dk1"/>
                          </a:solidFill>
                          <a:latin typeface="+mn-lt"/>
                          <a:ea typeface="+mn-ea"/>
                          <a:cs typeface="+mn-cs"/>
                        </a:rPr>
                        <a:t>message duplication or replay.</a:t>
                      </a:r>
                      <a:endParaRPr lang="en-US" dirty="0"/>
                    </a:p>
                  </a:txBody>
                  <a:tcPr/>
                </a:tc>
              </a:tr>
            </a:tbl>
          </a:graphicData>
        </a:graphic>
      </p:graphicFrame>
      <p:sp>
        <p:nvSpPr>
          <p:cNvPr id="11" name="Rectangle 10"/>
          <p:cNvSpPr/>
          <p:nvPr/>
        </p:nvSpPr>
        <p:spPr>
          <a:xfrm>
            <a:off x="7429520" y="2714620"/>
            <a:ext cx="1714480" cy="4286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Objective expanded</a:t>
            </a:r>
            <a:endParaRPr lang="en-US" sz="1400" dirty="0">
              <a:solidFill>
                <a:schemeClr val="tx1"/>
              </a:solidFill>
            </a:endParaRPr>
          </a:p>
        </p:txBody>
      </p:sp>
      <p:sp>
        <p:nvSpPr>
          <p:cNvPr id="8" name="Rectangle 7"/>
          <p:cNvSpPr/>
          <p:nvPr/>
        </p:nvSpPr>
        <p:spPr>
          <a:xfrm>
            <a:off x="431540" y="3573016"/>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9" name="Rectangle 8"/>
          <p:cNvSpPr/>
          <p:nvPr/>
        </p:nvSpPr>
        <p:spPr>
          <a:xfrm>
            <a:off x="1547664" y="3573016"/>
            <a:ext cx="2088232"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A.10.9.1</a:t>
            </a:r>
            <a:endParaRPr lang="en-US" sz="1600" dirty="0">
              <a:solidFill>
                <a:schemeClr val="tx1"/>
              </a:solidFill>
            </a:endParaRPr>
          </a:p>
        </p:txBody>
      </p:sp>
      <p:sp>
        <p:nvSpPr>
          <p:cNvPr id="12" name="Rectangle 11"/>
          <p:cNvSpPr/>
          <p:nvPr/>
        </p:nvSpPr>
        <p:spPr>
          <a:xfrm>
            <a:off x="428596" y="5643578"/>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13" name="Rectangle 12"/>
          <p:cNvSpPr/>
          <p:nvPr/>
        </p:nvSpPr>
        <p:spPr>
          <a:xfrm>
            <a:off x="1643042" y="5715016"/>
            <a:ext cx="2088232"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A.10.9.2</a:t>
            </a:r>
            <a:endParaRPr lang="en-US" sz="1600" dirty="0">
              <a:solidFill>
                <a:schemeClr val="tx1"/>
              </a:solidFill>
            </a:endParaRPr>
          </a:p>
        </p:txBody>
      </p:sp>
    </p:spTree>
    <p:extLst>
      <p:ext uri="{BB962C8B-B14F-4D97-AF65-F5344CB8AC3E}">
        <p14:creationId xmlns:p14="http://schemas.microsoft.com/office/powerpoint/2010/main" xmlns="" val="338304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403940406"/>
              </p:ext>
            </p:extLst>
          </p:nvPr>
        </p:nvGraphicFramePr>
        <p:xfrm>
          <a:off x="285720" y="857232"/>
          <a:ext cx="8858280" cy="5103719"/>
        </p:xfrm>
        <a:graphic>
          <a:graphicData uri="http://schemas.openxmlformats.org/drawingml/2006/table">
            <a:tbl>
              <a:tblPr firstRow="1" bandRow="1">
                <a:tableStyleId>{5C22544A-7EE6-4342-B048-85BDC9FD1C3A}</a:tableStyleId>
              </a:tblPr>
              <a:tblGrid>
                <a:gridCol w="1269352"/>
                <a:gridCol w="2538706"/>
                <a:gridCol w="5050222"/>
              </a:tblGrid>
              <a:tr h="308469">
                <a:tc gridSpan="3">
                  <a:txBody>
                    <a:bodyPr/>
                    <a:lstStyle/>
                    <a:p>
                      <a:r>
                        <a:rPr lang="en-US" sz="1600" dirty="0" smtClean="0">
                          <a:solidFill>
                            <a:schemeClr val="bg1"/>
                          </a:solidFill>
                        </a:rPr>
                        <a:t>A.14</a:t>
                      </a:r>
                      <a:r>
                        <a:rPr lang="en-US" sz="1600" baseline="0" dirty="0" smtClean="0">
                          <a:solidFill>
                            <a:schemeClr val="bg1"/>
                          </a:solidFill>
                        </a:rPr>
                        <a:t> System acquisition, development and maintenance</a:t>
                      </a:r>
                      <a:endParaRPr lang="en-US" sz="1600"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sz="1600" b="1" dirty="0" smtClean="0"/>
                        <a:t>A.14.2 Security in development and support process</a:t>
                      </a:r>
                    </a:p>
                    <a:p>
                      <a:r>
                        <a:rPr lang="en-US" sz="1600" b="0" i="0" u="none" strike="noStrike" kern="1200" baseline="0" dirty="0" smtClean="0">
                          <a:solidFill>
                            <a:schemeClr val="dk1"/>
                          </a:solidFill>
                          <a:latin typeface="+mn-lt"/>
                          <a:ea typeface="+mn-ea"/>
                          <a:cs typeface="+mn-cs"/>
                        </a:rPr>
                        <a:t>Objective: To ensure that information security is designed and implemented within the development lifecycle of information systems. </a:t>
                      </a:r>
                      <a:endParaRPr lang="en-US" sz="1600" dirty="0"/>
                    </a:p>
                  </a:txBody>
                  <a:tcPr/>
                </a:tc>
                <a:tc hMerge="1">
                  <a:txBody>
                    <a:bodyPr/>
                    <a:lstStyle/>
                    <a:p>
                      <a:endParaRPr lang="en-US" dirty="0"/>
                    </a:p>
                  </a:txBody>
                  <a:tcPr/>
                </a:tc>
                <a:tc hMerge="1">
                  <a:txBody>
                    <a:bodyPr/>
                    <a:lstStyle/>
                    <a:p>
                      <a:endParaRPr lang="en-US" dirty="0"/>
                    </a:p>
                  </a:txBody>
                  <a:tcPr/>
                </a:tc>
              </a:tr>
              <a:tr h="1080359">
                <a:tc>
                  <a:txBody>
                    <a:bodyPr/>
                    <a:lstStyle/>
                    <a:p>
                      <a:r>
                        <a:rPr lang="en-US" sz="1600" dirty="0" smtClean="0"/>
                        <a:t>A.14.2.1</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Secure development</a:t>
                      </a:r>
                    </a:p>
                    <a:p>
                      <a:r>
                        <a:rPr lang="en-US" sz="1600" b="0" i="0" u="none" strike="noStrike" kern="1200" baseline="0" dirty="0" smtClean="0">
                          <a:solidFill>
                            <a:schemeClr val="dk1"/>
                          </a:solidFill>
                          <a:latin typeface="+mn-lt"/>
                          <a:ea typeface="+mn-ea"/>
                          <a:cs typeface="+mn-cs"/>
                        </a:rPr>
                        <a:t>policy</a:t>
                      </a:r>
                      <a:endParaRPr lang="en-US" sz="1600" dirty="0"/>
                    </a:p>
                  </a:txBody>
                  <a:tcPr/>
                </a:tc>
                <a:tc>
                  <a:txBody>
                    <a:bodyPr/>
                    <a:lstStyle/>
                    <a:p>
                      <a:r>
                        <a:rPr lang="en-US" sz="1600" b="0" i="1" u="none" strike="noStrike" kern="1200" baseline="0" dirty="0" smtClean="0">
                          <a:solidFill>
                            <a:schemeClr val="dk1"/>
                          </a:solidFill>
                          <a:latin typeface="+mn-lt"/>
                          <a:ea typeface="+mn-ea"/>
                          <a:cs typeface="+mn-cs"/>
                        </a:rPr>
                        <a:t>Control</a:t>
                      </a:r>
                    </a:p>
                    <a:p>
                      <a:r>
                        <a:rPr lang="en-US" sz="1600" b="0" i="0" u="none" strike="noStrike" kern="1200" baseline="0" dirty="0" smtClean="0">
                          <a:solidFill>
                            <a:schemeClr val="dk1"/>
                          </a:solidFill>
                          <a:latin typeface="+mn-lt"/>
                          <a:ea typeface="+mn-ea"/>
                          <a:cs typeface="+mn-cs"/>
                        </a:rPr>
                        <a:t>Rules for the development of software and systems shall be established and applied to developments within the organization.</a:t>
                      </a:r>
                      <a:endParaRPr lang="en-US" sz="1600" dirty="0"/>
                    </a:p>
                  </a:txBody>
                  <a:tcPr/>
                </a:tc>
              </a:tr>
              <a:tr h="1080359">
                <a:tc>
                  <a:txBody>
                    <a:bodyPr/>
                    <a:lstStyle/>
                    <a:p>
                      <a:r>
                        <a:rPr lang="en-US" sz="1400" dirty="0" smtClean="0"/>
                        <a:t>A.14.2.5</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Secure system engineering principles</a:t>
                      </a:r>
                      <a:endParaRPr lang="en-US" sz="1600" dirty="0"/>
                    </a:p>
                  </a:txBody>
                  <a:tcPr/>
                </a:tc>
                <a:tc>
                  <a:txBody>
                    <a:bodyPr/>
                    <a:lstStyle/>
                    <a:p>
                      <a:r>
                        <a:rPr lang="en-US" sz="1600" b="0" i="1" u="none" strike="noStrike" kern="1200" baseline="0" dirty="0" smtClean="0">
                          <a:solidFill>
                            <a:schemeClr val="dk1"/>
                          </a:solidFill>
                          <a:latin typeface="+mn-lt"/>
                          <a:ea typeface="+mn-ea"/>
                          <a:cs typeface="+mn-cs"/>
                        </a:rPr>
                        <a:t>Control</a:t>
                      </a:r>
                    </a:p>
                    <a:p>
                      <a:r>
                        <a:rPr lang="en-US" sz="1600" b="0" i="0" u="none" strike="noStrike" kern="1200" baseline="0" dirty="0" smtClean="0">
                          <a:solidFill>
                            <a:schemeClr val="dk1"/>
                          </a:solidFill>
                          <a:latin typeface="+mn-lt"/>
                          <a:ea typeface="+mn-ea"/>
                          <a:cs typeface="+mn-cs"/>
                        </a:rPr>
                        <a:t>Principles for engineering secure systems shall be established, documented, maintained and applied to any information system implementation efforts.</a:t>
                      </a:r>
                      <a:endParaRPr lang="en-US" sz="1600" dirty="0"/>
                    </a:p>
                  </a:txBody>
                  <a:tcPr/>
                </a:tc>
              </a:tr>
              <a:tr h="1080359">
                <a:tc>
                  <a:txBody>
                    <a:bodyPr/>
                    <a:lstStyle/>
                    <a:p>
                      <a:r>
                        <a:rPr lang="en-US" sz="1600" dirty="0" smtClean="0"/>
                        <a:t>A.14.2.6</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Secure development</a:t>
                      </a:r>
                    </a:p>
                    <a:p>
                      <a:r>
                        <a:rPr lang="en-US" sz="1600" b="0" i="0" u="none" strike="noStrike" kern="1200" baseline="0" dirty="0" smtClean="0">
                          <a:solidFill>
                            <a:schemeClr val="dk1"/>
                          </a:solidFill>
                          <a:latin typeface="+mn-lt"/>
                          <a:ea typeface="+mn-ea"/>
                          <a:cs typeface="+mn-cs"/>
                        </a:rPr>
                        <a:t>environment</a:t>
                      </a:r>
                      <a:endParaRPr lang="en-US" sz="1600" dirty="0"/>
                    </a:p>
                  </a:txBody>
                  <a:tcPr/>
                </a:tc>
                <a:tc>
                  <a:txBody>
                    <a:bodyPr/>
                    <a:lstStyle/>
                    <a:p>
                      <a:r>
                        <a:rPr lang="en-US" sz="1600" b="0" i="1" u="none" strike="noStrike" kern="1200" baseline="0" dirty="0" smtClean="0">
                          <a:solidFill>
                            <a:schemeClr val="dk1"/>
                          </a:solidFill>
                          <a:latin typeface="+mn-lt"/>
                          <a:ea typeface="+mn-ea"/>
                          <a:cs typeface="+mn-cs"/>
                        </a:rPr>
                        <a:t>Control</a:t>
                      </a:r>
                    </a:p>
                    <a:p>
                      <a:r>
                        <a:rPr lang="en-US" sz="1600" b="0" i="0" u="none" strike="noStrike" kern="1200" baseline="0" dirty="0" smtClean="0">
                          <a:solidFill>
                            <a:schemeClr val="dk1"/>
                          </a:solidFill>
                          <a:latin typeface="+mn-lt"/>
                          <a:ea typeface="+mn-ea"/>
                          <a:cs typeface="+mn-cs"/>
                        </a:rPr>
                        <a:t>Organizations shall establish and appropriately protect secure development environments for system development and integration efforts that cover the entire system development lifecycle.</a:t>
                      </a:r>
                      <a:endParaRPr lang="en-US" sz="1600" dirty="0"/>
                    </a:p>
                  </a:txBody>
                  <a:tcPr/>
                </a:tc>
              </a:tr>
            </a:tbl>
          </a:graphicData>
        </a:graphic>
      </p:graphicFrame>
      <p:sp>
        <p:nvSpPr>
          <p:cNvPr id="4" name="Oval 3"/>
          <p:cNvSpPr/>
          <p:nvPr/>
        </p:nvSpPr>
        <p:spPr>
          <a:xfrm>
            <a:off x="428596" y="2357430"/>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0" name="Oval 9"/>
          <p:cNvSpPr/>
          <p:nvPr/>
        </p:nvSpPr>
        <p:spPr>
          <a:xfrm>
            <a:off x="357158" y="3571876"/>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7" name="Oval 6"/>
          <p:cNvSpPr/>
          <p:nvPr/>
        </p:nvSpPr>
        <p:spPr>
          <a:xfrm>
            <a:off x="357158" y="4786322"/>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1" name="Rectangle 10"/>
          <p:cNvSpPr/>
          <p:nvPr/>
        </p:nvSpPr>
        <p:spPr>
          <a:xfrm>
            <a:off x="7786710" y="1714488"/>
            <a:ext cx="102606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Objective expanded</a:t>
            </a:r>
            <a:endParaRPr lang="en-US" sz="1400" dirty="0">
              <a:solidFill>
                <a:schemeClr val="tx1"/>
              </a:solidFill>
            </a:endParaRPr>
          </a:p>
        </p:txBody>
      </p:sp>
    </p:spTree>
    <p:extLst>
      <p:ext uri="{BB962C8B-B14F-4D97-AF65-F5344CB8AC3E}">
        <p14:creationId xmlns:p14="http://schemas.microsoft.com/office/powerpoint/2010/main" xmlns="" val="131245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64518066"/>
              </p:ext>
            </p:extLst>
          </p:nvPr>
        </p:nvGraphicFramePr>
        <p:xfrm>
          <a:off x="323529" y="1052736"/>
          <a:ext cx="8040215" cy="2909159"/>
        </p:xfrm>
        <a:graphic>
          <a:graphicData uri="http://schemas.openxmlformats.org/drawingml/2006/table">
            <a:tbl>
              <a:tblPr firstRow="1" bandRow="1">
                <a:tableStyleId>{5C22544A-7EE6-4342-B048-85BDC9FD1C3A}</a:tableStyleId>
              </a:tblPr>
              <a:tblGrid>
                <a:gridCol w="1152127"/>
                <a:gridCol w="2304256"/>
                <a:gridCol w="4583832"/>
              </a:tblGrid>
              <a:tr h="308469">
                <a:tc gridSpan="3">
                  <a:txBody>
                    <a:bodyPr/>
                    <a:lstStyle/>
                    <a:p>
                      <a:r>
                        <a:rPr lang="en-US" dirty="0" smtClean="0">
                          <a:solidFill>
                            <a:schemeClr val="bg1"/>
                          </a:solidFill>
                        </a:rPr>
                        <a:t>A.14</a:t>
                      </a:r>
                      <a:r>
                        <a:rPr lang="en-US" baseline="0" dirty="0" smtClean="0">
                          <a:solidFill>
                            <a:schemeClr val="bg1"/>
                          </a:solidFill>
                        </a:rPr>
                        <a:t> System acquisition, development and maintenance</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1080359">
                <a:tc>
                  <a:txBody>
                    <a:bodyPr/>
                    <a:lstStyle/>
                    <a:p>
                      <a:r>
                        <a:rPr lang="en-US" sz="1600" dirty="0" smtClean="0"/>
                        <a:t>A.14.2.8</a:t>
                      </a:r>
                      <a:endParaRPr lang="en-US" dirty="0"/>
                    </a:p>
                  </a:txBody>
                  <a:tcPr/>
                </a:tc>
                <a:tc>
                  <a:txBody>
                    <a:bodyPr/>
                    <a:lstStyle/>
                    <a:p>
                      <a:r>
                        <a:rPr lang="en-US" sz="1800" b="0" i="0" u="none" strike="noStrike" kern="1200" baseline="0" dirty="0" smtClean="0">
                          <a:solidFill>
                            <a:schemeClr val="dk1"/>
                          </a:solidFill>
                          <a:latin typeface="+mn-lt"/>
                          <a:ea typeface="+mn-ea"/>
                          <a:cs typeface="+mn-cs"/>
                        </a:rPr>
                        <a:t>System security testing</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Testing of security functionality shall be carried out during development.</a:t>
                      </a:r>
                      <a:endParaRPr lang="en-US" dirty="0"/>
                    </a:p>
                  </a:txBody>
                  <a:tcPr/>
                </a:tc>
              </a:tr>
              <a:tr h="1080359">
                <a:tc>
                  <a:txBody>
                    <a:bodyPr/>
                    <a:lstStyle/>
                    <a:p>
                      <a:r>
                        <a:rPr lang="en-US" sz="1600" dirty="0" smtClean="0"/>
                        <a:t>A.14.2.9</a:t>
                      </a:r>
                      <a:endParaRPr lang="en-US" dirty="0"/>
                    </a:p>
                  </a:txBody>
                  <a:tcPr/>
                </a:tc>
                <a:tc>
                  <a:txBody>
                    <a:bodyPr/>
                    <a:lstStyle/>
                    <a:p>
                      <a:r>
                        <a:rPr lang="en-US" sz="1800" b="0" i="0" u="none" strike="noStrike" kern="1200" baseline="0" dirty="0" smtClean="0">
                          <a:solidFill>
                            <a:schemeClr val="dk1"/>
                          </a:solidFill>
                          <a:latin typeface="+mn-lt"/>
                          <a:ea typeface="+mn-ea"/>
                          <a:cs typeface="+mn-cs"/>
                        </a:rPr>
                        <a:t>System acceptance</a:t>
                      </a:r>
                    </a:p>
                    <a:p>
                      <a:r>
                        <a:rPr lang="en-US" sz="1800" b="0" i="0" u="none" strike="noStrike" kern="1200" baseline="0" dirty="0" smtClean="0">
                          <a:solidFill>
                            <a:schemeClr val="dk1"/>
                          </a:solidFill>
                          <a:latin typeface="+mn-lt"/>
                          <a:ea typeface="+mn-ea"/>
                          <a:cs typeface="+mn-cs"/>
                        </a:rPr>
                        <a:t>testing</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Acceptance testing programs and related criteria shall be established for new information systems, upgrades and new versions.</a:t>
                      </a:r>
                      <a:endParaRPr lang="en-US" dirty="0"/>
                    </a:p>
                  </a:txBody>
                  <a:tcPr/>
                </a:tc>
              </a:tr>
            </a:tbl>
          </a:graphicData>
        </a:graphic>
      </p:graphicFrame>
      <p:sp>
        <p:nvSpPr>
          <p:cNvPr id="4" name="Oval 3"/>
          <p:cNvSpPr/>
          <p:nvPr/>
        </p:nvSpPr>
        <p:spPr>
          <a:xfrm>
            <a:off x="357158" y="1714488"/>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8" name="Rectangle 7"/>
          <p:cNvSpPr/>
          <p:nvPr/>
        </p:nvSpPr>
        <p:spPr>
          <a:xfrm>
            <a:off x="431540" y="3353572"/>
            <a:ext cx="936104"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Changed</a:t>
            </a:r>
            <a:endParaRPr lang="en-US" sz="1600" dirty="0">
              <a:solidFill>
                <a:schemeClr val="tx1"/>
              </a:solidFill>
            </a:endParaRPr>
          </a:p>
        </p:txBody>
      </p:sp>
      <p:sp>
        <p:nvSpPr>
          <p:cNvPr id="9" name="Rectangle 8"/>
          <p:cNvSpPr/>
          <p:nvPr/>
        </p:nvSpPr>
        <p:spPr>
          <a:xfrm>
            <a:off x="1547664" y="3353572"/>
            <a:ext cx="2088232"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Old control A.10.3.2</a:t>
            </a:r>
            <a:endParaRPr lang="en-US" sz="1600" dirty="0">
              <a:solidFill>
                <a:schemeClr val="tx1"/>
              </a:solidFill>
            </a:endParaRPr>
          </a:p>
        </p:txBody>
      </p:sp>
    </p:spTree>
    <p:extLst>
      <p:ext uri="{BB962C8B-B14F-4D97-AF65-F5344CB8AC3E}">
        <p14:creationId xmlns:p14="http://schemas.microsoft.com/office/powerpoint/2010/main" xmlns="" val="1353831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089515710"/>
              </p:ext>
            </p:extLst>
          </p:nvPr>
        </p:nvGraphicFramePr>
        <p:xfrm>
          <a:off x="323529" y="1052736"/>
          <a:ext cx="8040215" cy="5577840"/>
        </p:xfrm>
        <a:graphic>
          <a:graphicData uri="http://schemas.openxmlformats.org/drawingml/2006/table">
            <a:tbl>
              <a:tblPr firstRow="1" bandRow="1">
                <a:tableStyleId>{5C22544A-7EE6-4342-B048-85BDC9FD1C3A}</a:tableStyleId>
              </a:tblPr>
              <a:tblGrid>
                <a:gridCol w="1152127"/>
                <a:gridCol w="2304256"/>
                <a:gridCol w="4583832"/>
              </a:tblGrid>
              <a:tr h="308469">
                <a:tc gridSpan="3">
                  <a:txBody>
                    <a:bodyPr/>
                    <a:lstStyle/>
                    <a:p>
                      <a:r>
                        <a:rPr lang="en-US" dirty="0" smtClean="0">
                          <a:solidFill>
                            <a:schemeClr val="bg1"/>
                          </a:solidFill>
                        </a:rPr>
                        <a:t>A.15</a:t>
                      </a:r>
                      <a:r>
                        <a:rPr lang="en-US" baseline="0" dirty="0" smtClean="0">
                          <a:solidFill>
                            <a:schemeClr val="bg1"/>
                          </a:solidFill>
                        </a:rPr>
                        <a:t> Supplier relationship</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b="1" dirty="0" smtClean="0"/>
                        <a:t>A.15.1 Information security in supplier relationship</a:t>
                      </a:r>
                    </a:p>
                    <a:p>
                      <a:r>
                        <a:rPr lang="en-US" sz="1800" b="0" i="0" u="none" strike="noStrike" kern="1200" baseline="0" dirty="0" smtClean="0">
                          <a:solidFill>
                            <a:schemeClr val="dk1"/>
                          </a:solidFill>
                          <a:latin typeface="+mn-lt"/>
                          <a:ea typeface="+mn-ea"/>
                          <a:cs typeface="+mn-cs"/>
                        </a:rPr>
                        <a:t>Objective: To ensure protection of the organization’s assets that is accessible by suppliers.</a:t>
                      </a:r>
                    </a:p>
                    <a:p>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A.15.1.1</a:t>
                      </a:r>
                      <a:endParaRPr lang="en-US" dirty="0"/>
                    </a:p>
                  </a:txBody>
                  <a:tcPr/>
                </a:tc>
                <a:tc>
                  <a:txBody>
                    <a:bodyPr/>
                    <a:lstStyle/>
                    <a:p>
                      <a:r>
                        <a:rPr lang="en-US" sz="1800" b="0" i="0" u="none" strike="noStrike" kern="1200" baseline="0" dirty="0" smtClean="0">
                          <a:solidFill>
                            <a:schemeClr val="dk1"/>
                          </a:solidFill>
                          <a:latin typeface="+mn-lt"/>
                          <a:ea typeface="+mn-ea"/>
                          <a:cs typeface="+mn-cs"/>
                        </a:rPr>
                        <a:t>Information security</a:t>
                      </a:r>
                    </a:p>
                    <a:p>
                      <a:r>
                        <a:rPr lang="en-US" sz="1800" b="0" i="0" u="none" strike="noStrike" kern="1200" baseline="0" dirty="0" smtClean="0">
                          <a:solidFill>
                            <a:schemeClr val="dk1"/>
                          </a:solidFill>
                          <a:latin typeface="+mn-lt"/>
                          <a:ea typeface="+mn-ea"/>
                          <a:cs typeface="+mn-cs"/>
                        </a:rPr>
                        <a:t>policy for supplier</a:t>
                      </a:r>
                    </a:p>
                    <a:p>
                      <a:r>
                        <a:rPr lang="en-US" sz="1800" b="0" i="0" u="none" strike="noStrike" kern="1200" baseline="0" dirty="0" smtClean="0">
                          <a:solidFill>
                            <a:schemeClr val="dk1"/>
                          </a:solidFill>
                          <a:latin typeface="+mn-lt"/>
                          <a:ea typeface="+mn-ea"/>
                          <a:cs typeface="+mn-cs"/>
                        </a:rPr>
                        <a:t>relationships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security requirements for mitigating the risks associated with supplier’s access to the organization’s assets shall be</a:t>
                      </a:r>
                    </a:p>
                    <a:p>
                      <a:r>
                        <a:rPr lang="en-US" sz="1800" b="0" i="0" u="none" strike="noStrike" kern="1200" baseline="0" dirty="0" smtClean="0">
                          <a:solidFill>
                            <a:schemeClr val="dk1"/>
                          </a:solidFill>
                          <a:latin typeface="+mn-lt"/>
                          <a:ea typeface="+mn-ea"/>
                          <a:cs typeface="+mn-cs"/>
                        </a:rPr>
                        <a:t>agreed with the supplier and documented.</a:t>
                      </a:r>
                      <a:endParaRPr lang="en-US" dirty="0"/>
                    </a:p>
                  </a:txBody>
                  <a:tcPr/>
                </a:tc>
              </a:tr>
              <a:tr h="1080359">
                <a:tc>
                  <a:txBody>
                    <a:bodyPr/>
                    <a:lstStyle/>
                    <a:p>
                      <a:r>
                        <a:rPr lang="en-US" dirty="0" smtClean="0"/>
                        <a:t>A.15.1.3</a:t>
                      </a:r>
                      <a:endParaRPr lang="en-US" dirty="0"/>
                    </a:p>
                  </a:txBody>
                  <a:tcPr/>
                </a:tc>
                <a:tc>
                  <a:txBody>
                    <a:bodyPr/>
                    <a:lstStyle/>
                    <a:p>
                      <a:r>
                        <a:rPr lang="en-US" sz="1800" b="0" i="0" u="none" strike="noStrike" kern="1200" baseline="0" dirty="0" smtClean="0">
                          <a:solidFill>
                            <a:schemeClr val="dk1"/>
                          </a:solidFill>
                          <a:latin typeface="+mn-lt"/>
                          <a:ea typeface="+mn-ea"/>
                          <a:cs typeface="+mn-cs"/>
                        </a:rPr>
                        <a:t>Information and communication</a:t>
                      </a:r>
                    </a:p>
                    <a:p>
                      <a:r>
                        <a:rPr lang="en-US" sz="1800" b="0" i="0" u="none" strike="noStrike" kern="1200" baseline="0" dirty="0" smtClean="0">
                          <a:solidFill>
                            <a:schemeClr val="dk1"/>
                          </a:solidFill>
                          <a:latin typeface="+mn-lt"/>
                          <a:ea typeface="+mn-ea"/>
                          <a:cs typeface="+mn-cs"/>
                        </a:rPr>
                        <a:t>Technology supply chain</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Agreements with suppliers shall include requirements to address the information security risks associated with information and</a:t>
                      </a:r>
                    </a:p>
                    <a:p>
                      <a:r>
                        <a:rPr lang="en-US" sz="1800" b="0" i="0" u="none" strike="noStrike" kern="1200" baseline="0" dirty="0" smtClean="0">
                          <a:solidFill>
                            <a:schemeClr val="dk1"/>
                          </a:solidFill>
                          <a:latin typeface="+mn-lt"/>
                          <a:ea typeface="+mn-ea"/>
                          <a:cs typeface="+mn-cs"/>
                        </a:rPr>
                        <a:t>communications technology services and product supply chain.</a:t>
                      </a:r>
                      <a:endParaRPr lang="en-US" dirty="0"/>
                    </a:p>
                  </a:txBody>
                  <a:tcPr/>
                </a:tc>
              </a:tr>
            </a:tbl>
          </a:graphicData>
        </a:graphic>
      </p:graphicFrame>
      <p:sp>
        <p:nvSpPr>
          <p:cNvPr id="4" name="Oval 3"/>
          <p:cNvSpPr/>
          <p:nvPr/>
        </p:nvSpPr>
        <p:spPr>
          <a:xfrm>
            <a:off x="395536" y="3608698"/>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0" name="Oval 9"/>
          <p:cNvSpPr/>
          <p:nvPr/>
        </p:nvSpPr>
        <p:spPr>
          <a:xfrm>
            <a:off x="395536" y="5067514"/>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8" name="Oval 7"/>
          <p:cNvSpPr/>
          <p:nvPr/>
        </p:nvSpPr>
        <p:spPr>
          <a:xfrm>
            <a:off x="7236296" y="2331210"/>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Tree>
    <p:extLst>
      <p:ext uri="{BB962C8B-B14F-4D97-AF65-F5344CB8AC3E}">
        <p14:creationId xmlns:p14="http://schemas.microsoft.com/office/powerpoint/2010/main" xmlns="" val="2827556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736925034"/>
              </p:ext>
            </p:extLst>
          </p:nvPr>
        </p:nvGraphicFramePr>
        <p:xfrm>
          <a:off x="323529" y="1052736"/>
          <a:ext cx="8040215" cy="4754880"/>
        </p:xfrm>
        <a:graphic>
          <a:graphicData uri="http://schemas.openxmlformats.org/drawingml/2006/table">
            <a:tbl>
              <a:tblPr firstRow="1" bandRow="1">
                <a:tableStyleId>{5C22544A-7EE6-4342-B048-85BDC9FD1C3A}</a:tableStyleId>
              </a:tblPr>
              <a:tblGrid>
                <a:gridCol w="1152127"/>
                <a:gridCol w="2304256"/>
                <a:gridCol w="4583832"/>
              </a:tblGrid>
              <a:tr h="308469">
                <a:tc gridSpan="3">
                  <a:txBody>
                    <a:bodyPr/>
                    <a:lstStyle/>
                    <a:p>
                      <a:r>
                        <a:rPr lang="en-US" dirty="0" smtClean="0">
                          <a:solidFill>
                            <a:schemeClr val="bg1"/>
                          </a:solidFill>
                        </a:rPr>
                        <a:t>A.16</a:t>
                      </a:r>
                      <a:r>
                        <a:rPr lang="en-US" baseline="0" dirty="0" smtClean="0">
                          <a:solidFill>
                            <a:schemeClr val="bg1"/>
                          </a:solidFill>
                        </a:rPr>
                        <a:t> Information security incident management</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771173">
                <a:tc gridSpan="3">
                  <a:txBody>
                    <a:bodyPr/>
                    <a:lstStyle/>
                    <a:p>
                      <a:r>
                        <a:rPr lang="en-US" b="1" dirty="0" smtClean="0"/>
                        <a:t>A.16.1 Management of information security incidents and improvements</a:t>
                      </a:r>
                    </a:p>
                    <a:p>
                      <a:r>
                        <a:rPr lang="en-US" sz="1800" b="0" i="0" u="none" strike="noStrike" kern="1200" baseline="0" dirty="0" smtClean="0">
                          <a:solidFill>
                            <a:schemeClr val="dk1"/>
                          </a:solidFill>
                          <a:latin typeface="+mn-lt"/>
                          <a:ea typeface="+mn-ea"/>
                          <a:cs typeface="+mn-cs"/>
                        </a:rPr>
                        <a:t>Objective: To ensure a consistent and effective approach to the management of information security incidents, including communication on security events and weaknesses.</a:t>
                      </a:r>
                    </a:p>
                    <a:p>
                      <a:endParaRPr lang="en-US" dirty="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A.16.1.4</a:t>
                      </a:r>
                      <a:endParaRPr lang="en-US" dirty="0"/>
                    </a:p>
                  </a:txBody>
                  <a:tcPr/>
                </a:tc>
                <a:tc>
                  <a:txBody>
                    <a:bodyPr/>
                    <a:lstStyle/>
                    <a:p>
                      <a:r>
                        <a:rPr lang="en-US" sz="1800" b="0" i="0" u="none" strike="noStrike" kern="1200" baseline="0" dirty="0" smtClean="0">
                          <a:solidFill>
                            <a:schemeClr val="dk1"/>
                          </a:solidFill>
                          <a:latin typeface="+mn-lt"/>
                          <a:ea typeface="+mn-ea"/>
                          <a:cs typeface="+mn-cs"/>
                        </a:rPr>
                        <a:t>Assessment of and</a:t>
                      </a:r>
                    </a:p>
                    <a:p>
                      <a:r>
                        <a:rPr lang="en-US" sz="1800" b="0" i="0" u="none" strike="noStrike" kern="1200" baseline="0" dirty="0" smtClean="0">
                          <a:solidFill>
                            <a:schemeClr val="dk1"/>
                          </a:solidFill>
                          <a:latin typeface="+mn-lt"/>
                          <a:ea typeface="+mn-ea"/>
                          <a:cs typeface="+mn-cs"/>
                        </a:rPr>
                        <a:t>decision on information security events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security events shall be assessed and it shall be decided if they are to be classified as information security incidents.</a:t>
                      </a:r>
                      <a:endParaRPr lang="en-US" dirty="0"/>
                    </a:p>
                  </a:txBody>
                  <a:tcPr/>
                </a:tc>
              </a:tr>
              <a:tr h="1080359">
                <a:tc>
                  <a:txBody>
                    <a:bodyPr/>
                    <a:lstStyle/>
                    <a:p>
                      <a:r>
                        <a:rPr lang="en-US" dirty="0" smtClean="0"/>
                        <a:t>A.16.1.5</a:t>
                      </a:r>
                      <a:endParaRPr lang="en-US" dirty="0"/>
                    </a:p>
                  </a:txBody>
                  <a:tcPr/>
                </a:tc>
                <a:tc>
                  <a:txBody>
                    <a:bodyPr/>
                    <a:lstStyle/>
                    <a:p>
                      <a:r>
                        <a:rPr lang="en-US" sz="1800" b="0" i="0" u="none" strike="noStrike" kern="1200" baseline="0" dirty="0" smtClean="0">
                          <a:solidFill>
                            <a:schemeClr val="dk1"/>
                          </a:solidFill>
                          <a:latin typeface="+mn-lt"/>
                          <a:ea typeface="+mn-ea"/>
                          <a:cs typeface="+mn-cs"/>
                        </a:rPr>
                        <a:t>Response to information</a:t>
                      </a:r>
                    </a:p>
                    <a:p>
                      <a:r>
                        <a:rPr lang="en-US" sz="1800" b="0" i="0" u="none" strike="noStrike" kern="1200" baseline="0" dirty="0" smtClean="0">
                          <a:solidFill>
                            <a:schemeClr val="dk1"/>
                          </a:solidFill>
                          <a:latin typeface="+mn-lt"/>
                          <a:ea typeface="+mn-ea"/>
                          <a:cs typeface="+mn-cs"/>
                        </a:rPr>
                        <a:t>security incidents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security incidents shall be responded to in accordance with the documented procedures.</a:t>
                      </a:r>
                      <a:endParaRPr lang="en-US" dirty="0"/>
                    </a:p>
                  </a:txBody>
                  <a:tcPr/>
                </a:tc>
              </a:tr>
            </a:tbl>
          </a:graphicData>
        </a:graphic>
      </p:graphicFrame>
      <p:sp>
        <p:nvSpPr>
          <p:cNvPr id="4" name="Oval 3"/>
          <p:cNvSpPr/>
          <p:nvPr/>
        </p:nvSpPr>
        <p:spPr>
          <a:xfrm>
            <a:off x="395536" y="3995948"/>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10" name="Oval 9"/>
          <p:cNvSpPr/>
          <p:nvPr/>
        </p:nvSpPr>
        <p:spPr>
          <a:xfrm>
            <a:off x="395536" y="5210390"/>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
        <p:nvSpPr>
          <p:cNvPr id="7" name="Rectangle 6"/>
          <p:cNvSpPr/>
          <p:nvPr/>
        </p:nvSpPr>
        <p:spPr>
          <a:xfrm>
            <a:off x="6084168" y="2987836"/>
            <a:ext cx="223224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Combined A13.1, A13.2</a:t>
            </a:r>
            <a:endParaRPr lang="en-US" sz="1600" dirty="0">
              <a:solidFill>
                <a:schemeClr val="tx1"/>
              </a:solidFill>
            </a:endParaRPr>
          </a:p>
        </p:txBody>
      </p:sp>
    </p:spTree>
    <p:extLst>
      <p:ext uri="{BB962C8B-B14F-4D97-AF65-F5344CB8AC3E}">
        <p14:creationId xmlns:p14="http://schemas.microsoft.com/office/powerpoint/2010/main" xmlns="" val="3288128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and changed controls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466763334"/>
              </p:ext>
            </p:extLst>
          </p:nvPr>
        </p:nvGraphicFramePr>
        <p:xfrm>
          <a:off x="323529" y="1052736"/>
          <a:ext cx="8040215" cy="2801803"/>
        </p:xfrm>
        <a:graphic>
          <a:graphicData uri="http://schemas.openxmlformats.org/drawingml/2006/table">
            <a:tbl>
              <a:tblPr firstRow="1" bandRow="1">
                <a:tableStyleId>{5C22544A-7EE6-4342-B048-85BDC9FD1C3A}</a:tableStyleId>
              </a:tblPr>
              <a:tblGrid>
                <a:gridCol w="1152127"/>
                <a:gridCol w="2304256"/>
                <a:gridCol w="4583832"/>
              </a:tblGrid>
              <a:tr h="308469">
                <a:tc gridSpan="3">
                  <a:txBody>
                    <a:bodyPr/>
                    <a:lstStyle/>
                    <a:p>
                      <a:r>
                        <a:rPr lang="en-US" dirty="0" smtClean="0">
                          <a:solidFill>
                            <a:schemeClr val="bg1"/>
                          </a:solidFill>
                        </a:rPr>
                        <a:t>A.17</a:t>
                      </a:r>
                      <a:r>
                        <a:rPr lang="en-US" baseline="0" dirty="0" smtClean="0">
                          <a:solidFill>
                            <a:schemeClr val="bg1"/>
                          </a:solidFill>
                        </a:rPr>
                        <a:t> Information security aspects of business continuity management</a:t>
                      </a:r>
                      <a:endParaRPr lang="en-US" dirty="0">
                        <a:solidFill>
                          <a:schemeClr val="bg1"/>
                        </a:solidFill>
                      </a:endParaRPr>
                    </a:p>
                  </a:txBody>
                  <a:tcPr/>
                </a:tc>
                <a:tc hMerge="1">
                  <a:txBody>
                    <a:bodyPr/>
                    <a:lstStyle/>
                    <a:p>
                      <a:endParaRPr lang="en-US" dirty="0"/>
                    </a:p>
                  </a:txBody>
                  <a:tcPr/>
                </a:tc>
                <a:tc hMerge="1">
                  <a:txBody>
                    <a:bodyPr/>
                    <a:lstStyle/>
                    <a:p>
                      <a:endParaRPr lang="en-US" dirty="0"/>
                    </a:p>
                  </a:txBody>
                  <a:tcPr/>
                </a:tc>
              </a:tr>
              <a:tr h="698683">
                <a:tc gridSpan="3">
                  <a:txBody>
                    <a:bodyPr/>
                    <a:lstStyle/>
                    <a:p>
                      <a:r>
                        <a:rPr lang="en-US" b="1" dirty="0" smtClean="0"/>
                        <a:t>A.17.2 Redundancies</a:t>
                      </a:r>
                    </a:p>
                    <a:p>
                      <a:r>
                        <a:rPr lang="en-US" sz="1800" b="0" i="0" u="none" strike="noStrike" kern="1200" baseline="0" dirty="0" smtClean="0">
                          <a:solidFill>
                            <a:schemeClr val="dk1"/>
                          </a:solidFill>
                          <a:latin typeface="+mn-lt"/>
                          <a:ea typeface="+mn-ea"/>
                          <a:cs typeface="+mn-cs"/>
                        </a:rPr>
                        <a:t>Objective: To ensure availability of information processing facilities.</a:t>
                      </a:r>
                      <a:endParaRPr lang="en-US" dirty="0" smtClean="0"/>
                    </a:p>
                  </a:txBody>
                  <a:tcPr/>
                </a:tc>
                <a:tc hMerge="1">
                  <a:txBody>
                    <a:bodyPr/>
                    <a:lstStyle/>
                    <a:p>
                      <a:endParaRPr lang="en-US" dirty="0"/>
                    </a:p>
                  </a:txBody>
                  <a:tcPr/>
                </a:tc>
                <a:tc hMerge="1">
                  <a:txBody>
                    <a:bodyPr/>
                    <a:lstStyle/>
                    <a:p>
                      <a:endParaRPr lang="en-US" dirty="0"/>
                    </a:p>
                  </a:txBody>
                  <a:tcPr/>
                </a:tc>
              </a:tr>
              <a:tr h="1080359">
                <a:tc>
                  <a:txBody>
                    <a:bodyPr/>
                    <a:lstStyle/>
                    <a:p>
                      <a:r>
                        <a:rPr lang="en-US" dirty="0" smtClean="0"/>
                        <a:t>A.17.2.1</a:t>
                      </a:r>
                      <a:endParaRPr lang="en-US" dirty="0"/>
                    </a:p>
                  </a:txBody>
                  <a:tcPr/>
                </a:tc>
                <a:tc>
                  <a:txBody>
                    <a:bodyPr/>
                    <a:lstStyle/>
                    <a:p>
                      <a:r>
                        <a:rPr lang="en-US" sz="1800" b="0" i="0" u="none" strike="noStrike" kern="1200" baseline="0" dirty="0" smtClean="0">
                          <a:solidFill>
                            <a:schemeClr val="dk1"/>
                          </a:solidFill>
                          <a:latin typeface="+mn-lt"/>
                          <a:ea typeface="+mn-ea"/>
                          <a:cs typeface="+mn-cs"/>
                        </a:rPr>
                        <a:t>Availability of information Processing facilities</a:t>
                      </a:r>
                      <a:endParaRPr lang="en-US" dirty="0"/>
                    </a:p>
                  </a:txBody>
                  <a:tcPr/>
                </a:tc>
                <a:tc>
                  <a:txBody>
                    <a:bodyPr/>
                    <a:lstStyle/>
                    <a:p>
                      <a:r>
                        <a:rPr lang="en-US" sz="1800" b="0" i="1" u="none" strike="noStrike" kern="1200" baseline="0" dirty="0" smtClean="0">
                          <a:solidFill>
                            <a:schemeClr val="dk1"/>
                          </a:solidFill>
                          <a:latin typeface="+mn-lt"/>
                          <a:ea typeface="+mn-ea"/>
                          <a:cs typeface="+mn-cs"/>
                        </a:rPr>
                        <a:t>Control</a:t>
                      </a:r>
                    </a:p>
                    <a:p>
                      <a:r>
                        <a:rPr lang="en-US" sz="1800" b="0" i="0" u="none" strike="noStrike" kern="1200" baseline="0" dirty="0" smtClean="0">
                          <a:solidFill>
                            <a:schemeClr val="dk1"/>
                          </a:solidFill>
                          <a:latin typeface="+mn-lt"/>
                          <a:ea typeface="+mn-ea"/>
                          <a:cs typeface="+mn-cs"/>
                        </a:rPr>
                        <a:t>Information processing facilities shall be implemented with redundancy sufficient to meet availability requirements.</a:t>
                      </a:r>
                      <a:endParaRPr lang="en-US" dirty="0"/>
                    </a:p>
                  </a:txBody>
                  <a:tcPr/>
                </a:tc>
              </a:tr>
            </a:tbl>
          </a:graphicData>
        </a:graphic>
      </p:graphicFrame>
      <p:sp>
        <p:nvSpPr>
          <p:cNvPr id="4" name="Oval 3"/>
          <p:cNvSpPr/>
          <p:nvPr/>
        </p:nvSpPr>
        <p:spPr>
          <a:xfrm>
            <a:off x="377513" y="2924374"/>
            <a:ext cx="1008112"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a:t>
            </a:r>
            <a:endParaRPr lang="en-US" sz="1600" dirty="0">
              <a:solidFill>
                <a:schemeClr val="tx1"/>
              </a:solidFill>
            </a:endParaRPr>
          </a:p>
        </p:txBody>
      </p:sp>
    </p:spTree>
    <p:extLst>
      <p:ext uri="{BB962C8B-B14F-4D97-AF65-F5344CB8AC3E}">
        <p14:creationId xmlns:p14="http://schemas.microsoft.com/office/powerpoint/2010/main" xmlns="" val="116541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guidelines</a:t>
            </a:r>
            <a:endParaRPr lang="en-US" dirty="0"/>
          </a:p>
        </p:txBody>
      </p:sp>
      <p:sp>
        <p:nvSpPr>
          <p:cNvPr id="3" name="Content Placeholder 2"/>
          <p:cNvSpPr>
            <a:spLocks noGrp="1"/>
          </p:cNvSpPr>
          <p:nvPr>
            <p:ph idx="1"/>
          </p:nvPr>
        </p:nvSpPr>
        <p:spPr/>
        <p:txBody>
          <a:bodyPr/>
          <a:lstStyle/>
          <a:p>
            <a:r>
              <a:rPr lang="en-US" dirty="0" smtClean="0"/>
              <a:t>ISO/IEC 27002:2013- Code of practice for information security controls</a:t>
            </a:r>
          </a:p>
          <a:p>
            <a:endParaRPr lang="en-US" dirty="0"/>
          </a:p>
          <a:p>
            <a:r>
              <a:rPr lang="en-US" dirty="0" smtClean="0"/>
              <a:t>ISO/IEC 27000:2014 – Information security management system overview and vocabulary</a:t>
            </a:r>
          </a:p>
          <a:p>
            <a:endParaRPr lang="en-US" dirty="0"/>
          </a:p>
          <a:p>
            <a:r>
              <a:rPr lang="en-US" dirty="0" smtClean="0"/>
              <a:t>ISO 31000:2009 – Risk management principles and guidelines</a:t>
            </a:r>
            <a:endParaRPr lang="en-US" dirty="0"/>
          </a:p>
        </p:txBody>
      </p:sp>
    </p:spTree>
    <p:extLst>
      <p:ext uri="{BB962C8B-B14F-4D97-AF65-F5344CB8AC3E}">
        <p14:creationId xmlns:p14="http://schemas.microsoft.com/office/powerpoint/2010/main" xmlns="" val="2963924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e-DE" sz="2000" dirty="0"/>
              <a:t> </a:t>
            </a:r>
            <a:endParaRPr lang="de-D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99264574"/>
              </p:ext>
            </p:extLst>
          </p:nvPr>
        </p:nvGraphicFramePr>
        <p:xfrm>
          <a:off x="214282" y="1124744"/>
          <a:ext cx="8229600" cy="34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xmlns="" val="4112637971"/>
              </p:ext>
            </p:extLst>
          </p:nvPr>
        </p:nvGraphicFramePr>
        <p:xfrm>
          <a:off x="230832" y="1484784"/>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91838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e-DE" sz="2000" dirty="0"/>
              <a:t> </a:t>
            </a:r>
            <a:endParaRPr lang="de-D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96037940"/>
              </p:ext>
            </p:extLst>
          </p:nvPr>
        </p:nvGraphicFramePr>
        <p:xfrm>
          <a:off x="214282" y="1124744"/>
          <a:ext cx="8229600" cy="34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xmlns="" val="1362612186"/>
              </p:ext>
            </p:extLst>
          </p:nvPr>
        </p:nvGraphicFramePr>
        <p:xfrm>
          <a:off x="230832" y="1484784"/>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728545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timeline</a:t>
            </a:r>
            <a:endParaRPr lang="en-US" dirty="0"/>
          </a:p>
        </p:txBody>
      </p:sp>
      <p:sp>
        <p:nvSpPr>
          <p:cNvPr id="3" name="Right Arrow 2"/>
          <p:cNvSpPr/>
          <p:nvPr/>
        </p:nvSpPr>
        <p:spPr>
          <a:xfrm>
            <a:off x="1115616" y="2708920"/>
            <a:ext cx="6984776"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10/01/2013                           10/01/2014                           10/01/2015</a:t>
            </a:r>
            <a:endParaRPr lang="en-US" dirty="0"/>
          </a:p>
        </p:txBody>
      </p:sp>
      <p:sp>
        <p:nvSpPr>
          <p:cNvPr id="4" name="TextBox 3"/>
          <p:cNvSpPr txBox="1"/>
          <p:nvPr/>
        </p:nvSpPr>
        <p:spPr>
          <a:xfrm>
            <a:off x="395536" y="1693054"/>
            <a:ext cx="2304256" cy="646331"/>
          </a:xfrm>
          <a:prstGeom prst="rect">
            <a:avLst/>
          </a:prstGeom>
          <a:solidFill>
            <a:schemeClr val="accent3">
              <a:lumMod val="40000"/>
              <a:lumOff val="60000"/>
            </a:schemeClr>
          </a:solidFill>
          <a:ln>
            <a:solidFill>
              <a:schemeClr val="accent1"/>
            </a:solidFill>
          </a:ln>
        </p:spPr>
        <p:txBody>
          <a:bodyPr wrap="square" rtlCol="0">
            <a:spAutoFit/>
          </a:bodyPr>
          <a:lstStyle/>
          <a:p>
            <a:pPr algn="ctr"/>
            <a:r>
              <a:rPr lang="en-US" dirty="0" smtClean="0"/>
              <a:t>ISO/IEC 27001:2013 Released</a:t>
            </a:r>
            <a:endParaRPr lang="en-US" dirty="0"/>
          </a:p>
        </p:txBody>
      </p:sp>
      <p:cxnSp>
        <p:nvCxnSpPr>
          <p:cNvPr id="6" name="Straight Arrow Connector 5"/>
          <p:cNvCxnSpPr>
            <a:stCxn id="4" idx="2"/>
          </p:cNvCxnSpPr>
          <p:nvPr/>
        </p:nvCxnSpPr>
        <p:spPr>
          <a:xfrm>
            <a:off x="1547664" y="2339385"/>
            <a:ext cx="0" cy="72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7864" y="4941168"/>
            <a:ext cx="2304256" cy="646331"/>
          </a:xfrm>
          <a:prstGeom prst="rect">
            <a:avLst/>
          </a:prstGeom>
          <a:solidFill>
            <a:schemeClr val="accent3">
              <a:lumMod val="40000"/>
              <a:lumOff val="60000"/>
            </a:schemeClr>
          </a:solidFill>
          <a:ln>
            <a:solidFill>
              <a:schemeClr val="accent1"/>
            </a:solidFill>
          </a:ln>
        </p:spPr>
        <p:txBody>
          <a:bodyPr wrap="square" rtlCol="0">
            <a:spAutoFit/>
          </a:bodyPr>
          <a:lstStyle/>
          <a:p>
            <a:pPr algn="ctr"/>
            <a:r>
              <a:rPr lang="en-US" dirty="0" smtClean="0"/>
              <a:t>ISO/IEC 27001:2005 Sunset</a:t>
            </a:r>
            <a:endParaRPr lang="en-US" dirty="0"/>
          </a:p>
        </p:txBody>
      </p:sp>
      <p:cxnSp>
        <p:nvCxnSpPr>
          <p:cNvPr id="10" name="Straight Arrow Connector 9"/>
          <p:cNvCxnSpPr>
            <a:stCxn id="8" idx="0"/>
          </p:cNvCxnSpPr>
          <p:nvPr/>
        </p:nvCxnSpPr>
        <p:spPr>
          <a:xfrm flipV="1">
            <a:off x="4499992" y="3933056"/>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8104" y="1416055"/>
            <a:ext cx="2304256" cy="923330"/>
          </a:xfrm>
          <a:prstGeom prst="rect">
            <a:avLst/>
          </a:prstGeom>
          <a:solidFill>
            <a:schemeClr val="accent3">
              <a:lumMod val="40000"/>
              <a:lumOff val="60000"/>
            </a:schemeClr>
          </a:solidFill>
          <a:ln>
            <a:solidFill>
              <a:schemeClr val="accent1"/>
            </a:solidFill>
          </a:ln>
        </p:spPr>
        <p:txBody>
          <a:bodyPr wrap="square" rtlCol="0">
            <a:spAutoFit/>
          </a:bodyPr>
          <a:lstStyle/>
          <a:p>
            <a:pPr algn="ctr"/>
            <a:r>
              <a:rPr lang="en-US" dirty="0" smtClean="0"/>
              <a:t>Completion of migration to </a:t>
            </a:r>
          </a:p>
          <a:p>
            <a:pPr algn="ctr"/>
            <a:r>
              <a:rPr lang="en-US" dirty="0" smtClean="0"/>
              <a:t>ISO/IEC 27001:2013</a:t>
            </a:r>
            <a:endParaRPr lang="en-US" dirty="0"/>
          </a:p>
        </p:txBody>
      </p:sp>
      <p:cxnSp>
        <p:nvCxnSpPr>
          <p:cNvPr id="13" name="Straight Arrow Connector 12"/>
          <p:cNvCxnSpPr>
            <a:stCxn id="11" idx="2"/>
          </p:cNvCxnSpPr>
          <p:nvPr/>
        </p:nvCxnSpPr>
        <p:spPr>
          <a:xfrm>
            <a:off x="6660232" y="2339385"/>
            <a:ext cx="0" cy="72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9528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days required for transition</a:t>
            </a:r>
            <a:endParaRPr lang="en-US" dirty="0"/>
          </a:p>
        </p:txBody>
      </p:sp>
      <p:sp>
        <p:nvSpPr>
          <p:cNvPr id="3" name="Content Placeholder 2"/>
          <p:cNvSpPr>
            <a:spLocks noGrp="1"/>
          </p:cNvSpPr>
          <p:nvPr>
            <p:ph idx="1"/>
          </p:nvPr>
        </p:nvSpPr>
        <p:spPr/>
        <p:txBody>
          <a:bodyPr/>
          <a:lstStyle/>
          <a:p>
            <a:r>
              <a:rPr lang="en-US" dirty="0" smtClean="0"/>
              <a:t>Stage 1 review is required to review readiness. </a:t>
            </a:r>
          </a:p>
          <a:p>
            <a:endParaRPr lang="en-US" dirty="0" smtClean="0"/>
          </a:p>
          <a:p>
            <a:r>
              <a:rPr lang="en-US" dirty="0" smtClean="0"/>
              <a:t>Audit days required for re-certification audit (per ISO 27006) shall be used. </a:t>
            </a:r>
          </a:p>
          <a:p>
            <a:endParaRPr lang="en-US" dirty="0"/>
          </a:p>
          <a:p>
            <a:r>
              <a:rPr lang="en-US" dirty="0" smtClean="0"/>
              <a:t>Organization can upgrade to the new standard during their surveillance audit cycle.</a:t>
            </a:r>
          </a:p>
          <a:p>
            <a:endParaRPr lang="en-US" dirty="0"/>
          </a:p>
          <a:p>
            <a:r>
              <a:rPr lang="en-US" dirty="0" smtClean="0"/>
              <a:t>Organizations must plan for their transition audit before August 2015.</a:t>
            </a:r>
          </a:p>
          <a:p>
            <a:endParaRPr lang="en-US" dirty="0"/>
          </a:p>
        </p:txBody>
      </p:sp>
    </p:spTree>
    <p:extLst>
      <p:ext uri="{BB962C8B-B14F-4D97-AF65-F5344CB8AC3E}">
        <p14:creationId xmlns:p14="http://schemas.microsoft.com/office/powerpoint/2010/main" xmlns="" val="1106287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1033" name="Picture 9" descr="C:\Users\hamiltonl\AppData\Local\Microsoft\Windows\Temporary Internet Files\Content.IE5\L8ZQQFAT\MP90039883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143000"/>
            <a:ext cx="6400800"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hamiltonl\AppData\Local\Microsoft\Windows\Temporary Internet Files\Content.IE5\L8ZQQFAT\MP90039883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143000"/>
            <a:ext cx="64008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106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90" y="188640"/>
            <a:ext cx="8229600" cy="648072"/>
          </a:xfrm>
        </p:spPr>
        <p:txBody>
          <a:bodyPr/>
          <a:lstStyle/>
          <a:p>
            <a:r>
              <a:rPr lang="en-US" dirty="0" smtClean="0"/>
              <a:t>Structural change</a:t>
            </a:r>
            <a:endParaRPr lang="en-US" dirty="0"/>
          </a:p>
        </p:txBody>
      </p:sp>
      <p:sp>
        <p:nvSpPr>
          <p:cNvPr id="33" name="Right Arrow 32"/>
          <p:cNvSpPr/>
          <p:nvPr/>
        </p:nvSpPr>
        <p:spPr>
          <a:xfrm>
            <a:off x="4283968" y="394402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788024" y="967539"/>
            <a:ext cx="4032448" cy="5773829"/>
            <a:chOff x="4788024" y="967539"/>
            <a:chExt cx="4032448" cy="5773829"/>
          </a:xfrm>
        </p:grpSpPr>
        <p:grpSp>
          <p:nvGrpSpPr>
            <p:cNvPr id="39" name="Group 38"/>
            <p:cNvGrpSpPr/>
            <p:nvPr/>
          </p:nvGrpSpPr>
          <p:grpSpPr>
            <a:xfrm>
              <a:off x="4788024" y="980728"/>
              <a:ext cx="4032448" cy="5760640"/>
              <a:chOff x="4788024" y="980728"/>
              <a:chExt cx="4032448" cy="5760640"/>
            </a:xfrm>
          </p:grpSpPr>
          <p:grpSp>
            <p:nvGrpSpPr>
              <p:cNvPr id="32" name="Group 31"/>
              <p:cNvGrpSpPr/>
              <p:nvPr/>
            </p:nvGrpSpPr>
            <p:grpSpPr>
              <a:xfrm>
                <a:off x="4940951" y="1351739"/>
                <a:ext cx="3591489" cy="5101597"/>
                <a:chOff x="4788024" y="1094698"/>
                <a:chExt cx="3591489" cy="5101597"/>
              </a:xfrm>
            </p:grpSpPr>
            <p:sp>
              <p:nvSpPr>
                <p:cNvPr id="19" name="Isosceles Triangle 18"/>
                <p:cNvSpPr/>
                <p:nvPr/>
              </p:nvSpPr>
              <p:spPr>
                <a:xfrm>
                  <a:off x="4788024" y="1094698"/>
                  <a:ext cx="3528392" cy="864096"/>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Context of the Organization</a:t>
                  </a:r>
                </a:p>
                <a:p>
                  <a:pPr algn="ctr"/>
                  <a:endParaRPr lang="en-US" sz="1600" dirty="0">
                    <a:solidFill>
                      <a:schemeClr val="tx1"/>
                    </a:solidFill>
                  </a:endParaRPr>
                </a:p>
              </p:txBody>
            </p:sp>
            <p:sp>
              <p:nvSpPr>
                <p:cNvPr id="20" name="Rectangle 19"/>
                <p:cNvSpPr/>
                <p:nvPr/>
              </p:nvSpPr>
              <p:spPr>
                <a:xfrm>
                  <a:off x="4788024" y="1958794"/>
                  <a:ext cx="3528392"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Leadership</a:t>
                  </a:r>
                  <a:endParaRPr lang="en-US" sz="1600" dirty="0">
                    <a:solidFill>
                      <a:schemeClr val="tx1"/>
                    </a:solidFill>
                  </a:endParaRPr>
                </a:p>
              </p:txBody>
            </p:sp>
            <p:sp>
              <p:nvSpPr>
                <p:cNvPr id="21" name="Rectangle 20"/>
                <p:cNvSpPr/>
                <p:nvPr/>
              </p:nvSpPr>
              <p:spPr>
                <a:xfrm>
                  <a:off x="6084168" y="2894898"/>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Planning</a:t>
                  </a:r>
                  <a:endParaRPr lang="en-US" sz="1600" dirty="0">
                    <a:solidFill>
                      <a:schemeClr val="tx1"/>
                    </a:solidFill>
                  </a:endParaRPr>
                </a:p>
              </p:txBody>
            </p:sp>
            <p:sp>
              <p:nvSpPr>
                <p:cNvPr id="22" name="Rectangle 21"/>
                <p:cNvSpPr/>
                <p:nvPr/>
              </p:nvSpPr>
              <p:spPr>
                <a:xfrm>
                  <a:off x="7155377" y="3758994"/>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Operation</a:t>
                  </a:r>
                  <a:endParaRPr lang="en-US" sz="1600" dirty="0">
                    <a:solidFill>
                      <a:schemeClr val="tx1"/>
                    </a:solidFill>
                  </a:endParaRPr>
                </a:p>
              </p:txBody>
            </p:sp>
            <p:sp>
              <p:nvSpPr>
                <p:cNvPr id="23" name="Rectangle 22"/>
                <p:cNvSpPr/>
                <p:nvPr/>
              </p:nvSpPr>
              <p:spPr>
                <a:xfrm>
                  <a:off x="4788024" y="3758994"/>
                  <a:ext cx="1368152"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Improvement</a:t>
                  </a:r>
                  <a:endParaRPr lang="en-US" sz="1600" dirty="0">
                    <a:solidFill>
                      <a:schemeClr val="tx1"/>
                    </a:solidFill>
                  </a:endParaRPr>
                </a:p>
              </p:txBody>
            </p:sp>
            <p:sp>
              <p:nvSpPr>
                <p:cNvPr id="24" name="Rectangle 23"/>
                <p:cNvSpPr/>
                <p:nvPr/>
              </p:nvSpPr>
              <p:spPr>
                <a:xfrm>
                  <a:off x="6012160" y="4623090"/>
                  <a:ext cx="1284084"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Performance Evaluation</a:t>
                  </a:r>
                  <a:endParaRPr lang="en-US" sz="1600" dirty="0">
                    <a:solidFill>
                      <a:schemeClr val="tx1"/>
                    </a:solidFill>
                  </a:endParaRPr>
                </a:p>
              </p:txBody>
            </p:sp>
            <p:sp>
              <p:nvSpPr>
                <p:cNvPr id="25" name="Bent Arrow 24"/>
                <p:cNvSpPr/>
                <p:nvPr/>
              </p:nvSpPr>
              <p:spPr>
                <a:xfrm>
                  <a:off x="5292080" y="3038914"/>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rot="5400000">
                  <a:off x="7510782" y="3033215"/>
                  <a:ext cx="387133" cy="504056"/>
                </a:xfrm>
                <a:prstGeom prst="bentArrow">
                  <a:avLst>
                    <a:gd name="adj1" fmla="val 25000"/>
                    <a:gd name="adj2" fmla="val 26618"/>
                    <a:gd name="adj3" fmla="val 15293"/>
                    <a:gd name="adj4" fmla="val 4375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rot="10800000">
                  <a:off x="7524329" y="4551082"/>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rot="16200000">
                  <a:off x="5250913" y="4537535"/>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4863143" y="5548223"/>
                  <a:ext cx="3453273"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Support</a:t>
                  </a:r>
                  <a:endParaRPr lang="en-US" sz="1600" dirty="0">
                    <a:solidFill>
                      <a:schemeClr val="tx1"/>
                    </a:solidFill>
                  </a:endParaRPr>
                </a:p>
              </p:txBody>
            </p:sp>
          </p:grpSp>
          <p:sp>
            <p:nvSpPr>
              <p:cNvPr id="35" name="Rectangle 34"/>
              <p:cNvSpPr/>
              <p:nvPr/>
            </p:nvSpPr>
            <p:spPr>
              <a:xfrm>
                <a:off x="4788024" y="980728"/>
                <a:ext cx="4032448"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395456" y="967539"/>
              <a:ext cx="2619382" cy="369332"/>
            </a:xfrm>
            <a:prstGeom prst="rect">
              <a:avLst/>
            </a:prstGeom>
            <a:noFill/>
          </p:spPr>
          <p:txBody>
            <a:bodyPr wrap="square" rtlCol="0">
              <a:spAutoFit/>
            </a:bodyPr>
            <a:lstStyle/>
            <a:p>
              <a:pPr algn="ctr"/>
              <a:r>
                <a:rPr lang="en-US" dirty="0" smtClean="0"/>
                <a:t>ISO/IEC 27001:2013</a:t>
              </a:r>
              <a:endParaRPr lang="en-US" dirty="0"/>
            </a:p>
          </p:txBody>
        </p:sp>
      </p:grpSp>
      <p:grpSp>
        <p:nvGrpSpPr>
          <p:cNvPr id="13" name="Group 12"/>
          <p:cNvGrpSpPr/>
          <p:nvPr/>
        </p:nvGrpSpPr>
        <p:grpSpPr>
          <a:xfrm>
            <a:off x="251520" y="980728"/>
            <a:ext cx="3888432" cy="5760640"/>
            <a:chOff x="251520" y="980728"/>
            <a:chExt cx="3888432" cy="5760640"/>
          </a:xfrm>
        </p:grpSpPr>
        <p:grpSp>
          <p:nvGrpSpPr>
            <p:cNvPr id="38" name="Group 37"/>
            <p:cNvGrpSpPr/>
            <p:nvPr/>
          </p:nvGrpSpPr>
          <p:grpSpPr>
            <a:xfrm>
              <a:off x="251520" y="980728"/>
              <a:ext cx="3888432" cy="5760640"/>
              <a:chOff x="251520" y="980728"/>
              <a:chExt cx="3888432" cy="5760640"/>
            </a:xfrm>
          </p:grpSpPr>
          <p:grpSp>
            <p:nvGrpSpPr>
              <p:cNvPr id="17" name="Group 16"/>
              <p:cNvGrpSpPr/>
              <p:nvPr/>
            </p:nvGrpSpPr>
            <p:grpSpPr>
              <a:xfrm>
                <a:off x="395536" y="1412776"/>
                <a:ext cx="3591489" cy="5101597"/>
                <a:chOff x="899592" y="1052736"/>
                <a:chExt cx="3591489" cy="5101597"/>
              </a:xfrm>
            </p:grpSpPr>
            <p:sp>
              <p:nvSpPr>
                <p:cNvPr id="3" name="Isosceles Triangle 2"/>
                <p:cNvSpPr/>
                <p:nvPr/>
              </p:nvSpPr>
              <p:spPr>
                <a:xfrm>
                  <a:off x="899592" y="1052736"/>
                  <a:ext cx="3528392" cy="864096"/>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Management Responsibility</a:t>
                  </a:r>
                </a:p>
                <a:p>
                  <a:pPr algn="ctr"/>
                  <a:endParaRPr lang="en-US" sz="1600" dirty="0">
                    <a:solidFill>
                      <a:schemeClr val="tx1"/>
                    </a:solidFill>
                  </a:endParaRPr>
                </a:p>
              </p:txBody>
            </p:sp>
            <p:sp>
              <p:nvSpPr>
                <p:cNvPr id="4" name="Rectangle 3"/>
                <p:cNvSpPr/>
                <p:nvPr/>
              </p:nvSpPr>
              <p:spPr>
                <a:xfrm>
                  <a:off x="899592" y="1916832"/>
                  <a:ext cx="3528392"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Management Review</a:t>
                  </a:r>
                  <a:endParaRPr lang="en-US" sz="1600" dirty="0">
                    <a:solidFill>
                      <a:schemeClr val="tx1"/>
                    </a:solidFill>
                  </a:endParaRPr>
                </a:p>
              </p:txBody>
            </p:sp>
            <p:sp>
              <p:nvSpPr>
                <p:cNvPr id="5" name="Rectangle 4"/>
                <p:cNvSpPr/>
                <p:nvPr/>
              </p:nvSpPr>
              <p:spPr>
                <a:xfrm>
                  <a:off x="2051720" y="2852936"/>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Establish ISMS</a:t>
                  </a:r>
                  <a:endParaRPr lang="en-US" sz="1600" dirty="0">
                    <a:solidFill>
                      <a:schemeClr val="tx1"/>
                    </a:solidFill>
                  </a:endParaRPr>
                </a:p>
              </p:txBody>
            </p:sp>
            <p:sp>
              <p:nvSpPr>
                <p:cNvPr id="6" name="Rectangle 5"/>
                <p:cNvSpPr/>
                <p:nvPr/>
              </p:nvSpPr>
              <p:spPr>
                <a:xfrm>
                  <a:off x="3266945" y="3717032"/>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Implement ISMS</a:t>
                  </a:r>
                  <a:endParaRPr lang="en-US" sz="1600" dirty="0">
                    <a:solidFill>
                      <a:schemeClr val="tx1"/>
                    </a:solidFill>
                  </a:endParaRPr>
                </a:p>
              </p:txBody>
            </p:sp>
            <p:sp>
              <p:nvSpPr>
                <p:cNvPr id="7" name="Rectangle 6"/>
                <p:cNvSpPr/>
                <p:nvPr/>
              </p:nvSpPr>
              <p:spPr>
                <a:xfrm>
                  <a:off x="899592" y="3717032"/>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Improve ISMS</a:t>
                  </a:r>
                  <a:endParaRPr lang="en-US" sz="1600" dirty="0">
                    <a:solidFill>
                      <a:schemeClr val="tx1"/>
                    </a:solidFill>
                  </a:endParaRPr>
                </a:p>
              </p:txBody>
            </p:sp>
            <p:sp>
              <p:nvSpPr>
                <p:cNvPr id="8" name="Rectangle 7"/>
                <p:cNvSpPr/>
                <p:nvPr/>
              </p:nvSpPr>
              <p:spPr>
                <a:xfrm>
                  <a:off x="2111668" y="4581128"/>
                  <a:ext cx="1224136"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Monitor ISMS</a:t>
                  </a:r>
                  <a:endParaRPr lang="en-US" sz="1600" dirty="0">
                    <a:solidFill>
                      <a:schemeClr val="tx1"/>
                    </a:solidFill>
                  </a:endParaRPr>
                </a:p>
              </p:txBody>
            </p:sp>
            <p:sp>
              <p:nvSpPr>
                <p:cNvPr id="9" name="Bent Arrow 8"/>
                <p:cNvSpPr/>
                <p:nvPr/>
              </p:nvSpPr>
              <p:spPr>
                <a:xfrm>
                  <a:off x="1403648" y="2996952"/>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a:off x="3622350" y="2991253"/>
                  <a:ext cx="387133" cy="504056"/>
                </a:xfrm>
                <a:prstGeom prst="bentArrow">
                  <a:avLst>
                    <a:gd name="adj1" fmla="val 25000"/>
                    <a:gd name="adj2" fmla="val 26618"/>
                    <a:gd name="adj3" fmla="val 15293"/>
                    <a:gd name="adj4" fmla="val 4375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0800000">
                  <a:off x="3635897" y="4509120"/>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6200000">
                  <a:off x="1362481" y="4495573"/>
                  <a:ext cx="387133" cy="504056"/>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899593" y="5506261"/>
                  <a:ext cx="697621"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Doc. </a:t>
                  </a:r>
                </a:p>
                <a:p>
                  <a:pPr algn="ctr"/>
                  <a:r>
                    <a:rPr lang="en-US" sz="1400" dirty="0" smtClean="0">
                      <a:solidFill>
                        <a:schemeClr val="tx1"/>
                      </a:solidFill>
                    </a:rPr>
                    <a:t>Req.</a:t>
                  </a:r>
                  <a:endParaRPr lang="en-US" sz="1400" dirty="0">
                    <a:solidFill>
                      <a:schemeClr val="tx1"/>
                    </a:solidFill>
                  </a:endParaRPr>
                </a:p>
              </p:txBody>
            </p:sp>
            <p:sp>
              <p:nvSpPr>
                <p:cNvPr id="15" name="Rectangle 14"/>
                <p:cNvSpPr/>
                <p:nvPr/>
              </p:nvSpPr>
              <p:spPr>
                <a:xfrm>
                  <a:off x="1601770" y="5506261"/>
                  <a:ext cx="953530"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Internal  Audit</a:t>
                  </a:r>
                  <a:endParaRPr lang="en-US" sz="1400" dirty="0">
                    <a:solidFill>
                      <a:schemeClr val="tx1"/>
                    </a:solidFill>
                  </a:endParaRPr>
                </a:p>
              </p:txBody>
            </p:sp>
            <p:sp>
              <p:nvSpPr>
                <p:cNvPr id="16" name="Rectangle 15"/>
                <p:cNvSpPr/>
                <p:nvPr/>
              </p:nvSpPr>
              <p:spPr>
                <a:xfrm>
                  <a:off x="3563888" y="5506261"/>
                  <a:ext cx="927193"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ISMS </a:t>
                  </a:r>
                </a:p>
                <a:p>
                  <a:pPr algn="ctr"/>
                  <a:r>
                    <a:rPr lang="en-US" sz="1400" dirty="0" smtClean="0">
                      <a:solidFill>
                        <a:schemeClr val="tx1"/>
                      </a:solidFill>
                    </a:rPr>
                    <a:t>Improve</a:t>
                  </a:r>
                  <a:endParaRPr lang="en-US" sz="1400" dirty="0">
                    <a:solidFill>
                      <a:schemeClr val="tx1"/>
                    </a:solidFill>
                  </a:endParaRPr>
                </a:p>
              </p:txBody>
            </p:sp>
          </p:grpSp>
          <p:sp>
            <p:nvSpPr>
              <p:cNvPr id="34" name="Rectangle 33"/>
              <p:cNvSpPr/>
              <p:nvPr/>
            </p:nvSpPr>
            <p:spPr>
              <a:xfrm>
                <a:off x="251520" y="980728"/>
                <a:ext cx="3888432"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99592" y="1018306"/>
                <a:ext cx="2619382" cy="369332"/>
              </a:xfrm>
              <a:prstGeom prst="rect">
                <a:avLst/>
              </a:prstGeom>
              <a:noFill/>
            </p:spPr>
            <p:txBody>
              <a:bodyPr wrap="square" rtlCol="0">
                <a:spAutoFit/>
              </a:bodyPr>
              <a:lstStyle/>
              <a:p>
                <a:pPr algn="ctr"/>
                <a:r>
                  <a:rPr lang="en-US" dirty="0" smtClean="0"/>
                  <a:t>ISO/IEC 27001:2005</a:t>
                </a:r>
                <a:endParaRPr lang="en-US" dirty="0"/>
              </a:p>
            </p:txBody>
          </p:sp>
        </p:grpSp>
        <p:sp>
          <p:nvSpPr>
            <p:cNvPr id="42" name="Rectangle 41"/>
            <p:cNvSpPr/>
            <p:nvPr/>
          </p:nvSpPr>
          <p:spPr>
            <a:xfrm>
              <a:off x="2051244" y="5866301"/>
              <a:ext cx="1003683" cy="6480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Mgmt.</a:t>
              </a:r>
            </a:p>
            <a:p>
              <a:pPr algn="ctr"/>
              <a:r>
                <a:rPr lang="en-US" sz="1400" dirty="0" smtClean="0">
                  <a:solidFill>
                    <a:schemeClr val="tx1"/>
                  </a:solidFill>
                </a:rPr>
                <a:t>Review</a:t>
              </a:r>
              <a:endParaRPr lang="en-US" sz="1400" dirty="0">
                <a:solidFill>
                  <a:schemeClr val="tx1"/>
                </a:solidFill>
              </a:endParaRPr>
            </a:p>
          </p:txBody>
        </p:sp>
      </p:grpSp>
      <p:sp>
        <p:nvSpPr>
          <p:cNvPr id="41" name="Pentagon 40"/>
          <p:cNvSpPr/>
          <p:nvPr/>
        </p:nvSpPr>
        <p:spPr>
          <a:xfrm>
            <a:off x="2699792" y="5107641"/>
            <a:ext cx="3609311" cy="57606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Structure simplified</a:t>
            </a:r>
            <a:endParaRPr lang="en-US" sz="2000" dirty="0">
              <a:solidFill>
                <a:schemeClr val="tx1"/>
              </a:solidFill>
            </a:endParaRPr>
          </a:p>
        </p:txBody>
      </p:sp>
    </p:spTree>
    <p:extLst>
      <p:ext uri="{BB962C8B-B14F-4D97-AF65-F5344CB8AC3E}">
        <p14:creationId xmlns:p14="http://schemas.microsoft.com/office/powerpoint/2010/main" xmlns="" val="9417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highlights</a:t>
            </a:r>
            <a:endParaRPr lang="en-US" dirty="0"/>
          </a:p>
        </p:txBody>
      </p:sp>
      <p:sp>
        <p:nvSpPr>
          <p:cNvPr id="3" name="Content Placeholder 2"/>
          <p:cNvSpPr>
            <a:spLocks noGrp="1"/>
          </p:cNvSpPr>
          <p:nvPr>
            <p:ph idx="1"/>
          </p:nvPr>
        </p:nvSpPr>
        <p:spPr>
          <a:xfrm>
            <a:off x="214282" y="1692828"/>
            <a:ext cx="8229600" cy="4879444"/>
          </a:xfrm>
        </p:spPr>
        <p:txBody>
          <a:bodyPr>
            <a:normAutofit fontScale="77500" lnSpcReduction="20000"/>
          </a:bodyPr>
          <a:lstStyle/>
          <a:p>
            <a:r>
              <a:rPr lang="en-US" dirty="0" smtClean="0"/>
              <a:t>Structure change is part of harmonization effort from ISO </a:t>
            </a:r>
          </a:p>
          <a:p>
            <a:endParaRPr lang="en-US" dirty="0"/>
          </a:p>
          <a:p>
            <a:r>
              <a:rPr lang="en-US" dirty="0" smtClean="0"/>
              <a:t>Better alignment with business objectives</a:t>
            </a:r>
          </a:p>
          <a:p>
            <a:endParaRPr lang="en-US" dirty="0"/>
          </a:p>
          <a:p>
            <a:r>
              <a:rPr lang="en-US" dirty="0" smtClean="0"/>
              <a:t>More emphasis on: </a:t>
            </a:r>
          </a:p>
          <a:p>
            <a:pPr lvl="1"/>
            <a:r>
              <a:rPr lang="en-US" dirty="0" smtClean="0"/>
              <a:t>Risk management</a:t>
            </a:r>
          </a:p>
          <a:p>
            <a:pPr lvl="1"/>
            <a:r>
              <a:rPr lang="en-US" dirty="0" smtClean="0"/>
              <a:t>Planning</a:t>
            </a:r>
          </a:p>
          <a:p>
            <a:pPr lvl="1"/>
            <a:r>
              <a:rPr lang="en-US" dirty="0" smtClean="0"/>
              <a:t>Measurement </a:t>
            </a:r>
          </a:p>
          <a:p>
            <a:pPr lvl="1"/>
            <a:r>
              <a:rPr lang="en-US" dirty="0" smtClean="0"/>
              <a:t>Communication</a:t>
            </a:r>
          </a:p>
          <a:p>
            <a:endParaRPr lang="en-US" dirty="0" smtClean="0"/>
          </a:p>
          <a:p>
            <a:r>
              <a:rPr lang="en-US" dirty="0" smtClean="0"/>
              <a:t>The word “documented procedure” is replaced with “documented information” in the body of the standard (4-10)</a:t>
            </a:r>
          </a:p>
          <a:p>
            <a:pPr lvl="1"/>
            <a:endParaRPr lang="en-US" dirty="0" smtClean="0"/>
          </a:p>
          <a:p>
            <a:endParaRPr lang="en-US" dirty="0"/>
          </a:p>
        </p:txBody>
      </p:sp>
    </p:spTree>
    <p:extLst>
      <p:ext uri="{BB962C8B-B14F-4D97-AF65-F5344CB8AC3E}">
        <p14:creationId xmlns:p14="http://schemas.microsoft.com/office/powerpoint/2010/main" xmlns="" val="322490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changes</a:t>
            </a:r>
            <a:endParaRPr lang="en-US" dirty="0"/>
          </a:p>
        </p:txBody>
      </p:sp>
      <p:sp>
        <p:nvSpPr>
          <p:cNvPr id="3" name="Content Placeholder 2"/>
          <p:cNvSpPr>
            <a:spLocks noGrp="1"/>
          </p:cNvSpPr>
          <p:nvPr>
            <p:ph sz="half" idx="1"/>
          </p:nvPr>
        </p:nvSpPr>
        <p:spPr>
          <a:xfrm>
            <a:off x="467544" y="1052736"/>
            <a:ext cx="4038600" cy="4525963"/>
          </a:xfrm>
          <a:ln>
            <a:solidFill>
              <a:schemeClr val="accent1">
                <a:shade val="50000"/>
              </a:schemeClr>
            </a:solidFill>
          </a:ln>
        </p:spPr>
        <p:txBody>
          <a:bodyPr/>
          <a:lstStyle/>
          <a:p>
            <a:pPr marL="0" indent="0" algn="ctr">
              <a:buNone/>
            </a:pPr>
            <a:r>
              <a:rPr lang="en-US" sz="2400" dirty="0" smtClean="0"/>
              <a:t>ISO/IEC 27001:2005</a:t>
            </a:r>
          </a:p>
          <a:p>
            <a:pPr marL="0" indent="0" algn="ctr">
              <a:buNone/>
            </a:pPr>
            <a:endParaRPr lang="en-US" sz="2400" dirty="0" smtClean="0"/>
          </a:p>
          <a:p>
            <a:r>
              <a:rPr lang="en-US" dirty="0" smtClean="0"/>
              <a:t>132 “shall” statements (section 4-8)</a:t>
            </a:r>
          </a:p>
          <a:p>
            <a:endParaRPr lang="en-US" dirty="0" smtClean="0"/>
          </a:p>
          <a:p>
            <a:r>
              <a:rPr lang="en-US" dirty="0" smtClean="0"/>
              <a:t>Annexure A</a:t>
            </a:r>
          </a:p>
          <a:p>
            <a:pPr lvl="1"/>
            <a:r>
              <a:rPr lang="en-US" dirty="0" smtClean="0"/>
              <a:t>11 clauses</a:t>
            </a:r>
          </a:p>
          <a:p>
            <a:pPr lvl="1"/>
            <a:r>
              <a:rPr lang="en-US" dirty="0" smtClean="0"/>
              <a:t>39 categories</a:t>
            </a:r>
          </a:p>
          <a:p>
            <a:pPr lvl="1"/>
            <a:r>
              <a:rPr lang="en-US" dirty="0" smtClean="0"/>
              <a:t>133 controls</a:t>
            </a:r>
          </a:p>
          <a:p>
            <a:pPr lvl="1"/>
            <a:endParaRPr lang="en-US" dirty="0"/>
          </a:p>
        </p:txBody>
      </p:sp>
      <p:sp>
        <p:nvSpPr>
          <p:cNvPr id="4" name="Content Placeholder 3"/>
          <p:cNvSpPr>
            <a:spLocks noGrp="1"/>
          </p:cNvSpPr>
          <p:nvPr>
            <p:ph sz="half" idx="2"/>
          </p:nvPr>
        </p:nvSpPr>
        <p:spPr>
          <a:xfrm>
            <a:off x="4640932" y="1052736"/>
            <a:ext cx="4038600" cy="4525963"/>
          </a:xfrm>
          <a:ln>
            <a:solidFill>
              <a:schemeClr val="accent1">
                <a:shade val="50000"/>
              </a:schemeClr>
            </a:solidFill>
          </a:ln>
        </p:spPr>
        <p:txBody>
          <a:bodyPr/>
          <a:lstStyle/>
          <a:p>
            <a:pPr marL="0" indent="0" algn="ctr">
              <a:buNone/>
            </a:pPr>
            <a:r>
              <a:rPr lang="en-US" sz="2400" dirty="0" smtClean="0"/>
              <a:t>ISO/IEC 27001:2013</a:t>
            </a:r>
          </a:p>
          <a:p>
            <a:pPr marL="0" indent="0" algn="ctr">
              <a:buNone/>
            </a:pPr>
            <a:endParaRPr lang="en-US" sz="2400" dirty="0" smtClean="0"/>
          </a:p>
          <a:p>
            <a:r>
              <a:rPr lang="en-US" dirty="0" smtClean="0"/>
              <a:t>125 “shall” statements (section 4-10)</a:t>
            </a:r>
          </a:p>
          <a:p>
            <a:endParaRPr lang="en-US" dirty="0" smtClean="0"/>
          </a:p>
          <a:p>
            <a:r>
              <a:rPr lang="en-US" dirty="0" smtClean="0"/>
              <a:t>Annexure A</a:t>
            </a:r>
          </a:p>
          <a:p>
            <a:pPr lvl="1"/>
            <a:r>
              <a:rPr lang="en-US" dirty="0" smtClean="0"/>
              <a:t>14 clauses</a:t>
            </a:r>
          </a:p>
          <a:p>
            <a:pPr lvl="1"/>
            <a:r>
              <a:rPr lang="en-US" dirty="0" smtClean="0"/>
              <a:t>35 categories</a:t>
            </a:r>
          </a:p>
          <a:p>
            <a:pPr lvl="1"/>
            <a:r>
              <a:rPr lang="en-US" dirty="0" smtClean="0"/>
              <a:t>114 controls</a:t>
            </a:r>
            <a:endParaRPr lang="en-US" dirty="0"/>
          </a:p>
        </p:txBody>
      </p:sp>
      <p:sp>
        <p:nvSpPr>
          <p:cNvPr id="5" name="Pentagon 4"/>
          <p:cNvSpPr/>
          <p:nvPr/>
        </p:nvSpPr>
        <p:spPr>
          <a:xfrm>
            <a:off x="2699792" y="5805264"/>
            <a:ext cx="3960440" cy="576064"/>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Number of requirements reduced</a:t>
            </a:r>
            <a:endParaRPr lang="en-US" sz="2000" dirty="0">
              <a:solidFill>
                <a:schemeClr val="tx1"/>
              </a:solidFill>
            </a:endParaRPr>
          </a:p>
        </p:txBody>
      </p:sp>
    </p:spTree>
    <p:extLst>
      <p:ext uri="{BB962C8B-B14F-4D97-AF65-F5344CB8AC3E}">
        <p14:creationId xmlns:p14="http://schemas.microsoft.com/office/powerpoint/2010/main" xmlns="" val="186540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changes - Requirements</a:t>
            </a:r>
            <a:endParaRPr lang="en-US" dirty="0"/>
          </a:p>
        </p:txBody>
      </p:sp>
      <p:graphicFrame>
        <p:nvGraphicFramePr>
          <p:cNvPr id="3" name="Chart 2"/>
          <p:cNvGraphicFramePr/>
          <p:nvPr>
            <p:extLst>
              <p:ext uri="{D42A27DB-BD31-4B8C-83A1-F6EECF244321}">
                <p14:modId xmlns:p14="http://schemas.microsoft.com/office/powerpoint/2010/main" xmlns="" val="627814704"/>
              </p:ext>
            </p:extLst>
          </p:nvPr>
        </p:nvGraphicFramePr>
        <p:xfrm>
          <a:off x="467544" y="1397000"/>
          <a:ext cx="8064896" cy="5128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8236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changes - Controls</a:t>
            </a:r>
            <a:endParaRPr lang="en-US" dirty="0"/>
          </a:p>
        </p:txBody>
      </p:sp>
      <p:graphicFrame>
        <p:nvGraphicFramePr>
          <p:cNvPr id="3" name="Chart 2"/>
          <p:cNvGraphicFramePr/>
          <p:nvPr>
            <p:extLst>
              <p:ext uri="{D42A27DB-BD31-4B8C-83A1-F6EECF244321}">
                <p14:modId xmlns:p14="http://schemas.microsoft.com/office/powerpoint/2010/main" xmlns="" val="2980061494"/>
              </p:ext>
            </p:extLst>
          </p:nvPr>
        </p:nvGraphicFramePr>
        <p:xfrm>
          <a:off x="467544" y="1397000"/>
          <a:ext cx="8064896" cy="51283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6228184" y="5013176"/>
            <a:ext cx="2016224" cy="720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t>Total : 114</a:t>
            </a:r>
            <a:endParaRPr lang="en-US" sz="2000" dirty="0"/>
          </a:p>
        </p:txBody>
      </p:sp>
    </p:spTree>
    <p:extLst>
      <p:ext uri="{BB962C8B-B14F-4D97-AF65-F5344CB8AC3E}">
        <p14:creationId xmlns:p14="http://schemas.microsoft.com/office/powerpoint/2010/main" xmlns="" val="2890685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e-DE" sz="2000" dirty="0"/>
              <a:t> </a:t>
            </a:r>
            <a:endParaRPr lang="de-DE"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2719822"/>
              </p:ext>
            </p:extLst>
          </p:nvPr>
        </p:nvGraphicFramePr>
        <p:xfrm>
          <a:off x="214282" y="1124744"/>
          <a:ext cx="8229600" cy="34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xmlns="" val="3191998924"/>
              </p:ext>
            </p:extLst>
          </p:nvPr>
        </p:nvGraphicFramePr>
        <p:xfrm>
          <a:off x="230832" y="1484784"/>
          <a:ext cx="822960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07579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78TGp_CleanCity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pohon</Template>
  <TotalTime>2862</TotalTime>
  <Words>1611</Words>
  <Application>Microsoft Office PowerPoint</Application>
  <PresentationFormat>On-screen Show (4:3)</PresentationFormat>
  <Paragraphs>364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578TGp_CleanCity_light</vt:lpstr>
      <vt:lpstr>Transition to ISO/IEC 27001:2013</vt:lpstr>
      <vt:lpstr>Questions</vt:lpstr>
      <vt:lpstr> </vt:lpstr>
      <vt:lpstr>Structural change</vt:lpstr>
      <vt:lpstr>Change highlights</vt:lpstr>
      <vt:lpstr>Summary of changes</vt:lpstr>
      <vt:lpstr>Summary of changes - Requirements</vt:lpstr>
      <vt:lpstr>Summary of changes - Controls</vt:lpstr>
      <vt:lpstr> </vt:lpstr>
      <vt:lpstr>4.0 Context of the organization</vt:lpstr>
      <vt:lpstr>5.0 Leadership</vt:lpstr>
      <vt:lpstr>6.0 Planning</vt:lpstr>
      <vt:lpstr>7.0 Support</vt:lpstr>
      <vt:lpstr>8.0 Operation</vt:lpstr>
      <vt:lpstr>9.0 Performance evaluation </vt:lpstr>
      <vt:lpstr>10.0 Improvement</vt:lpstr>
      <vt:lpstr> </vt:lpstr>
      <vt:lpstr>Grouping of controls</vt:lpstr>
      <vt:lpstr>New and changed controls</vt:lpstr>
      <vt:lpstr>New and changed controls</vt:lpstr>
      <vt:lpstr>New and changed controls</vt:lpstr>
      <vt:lpstr>New and changed controls</vt:lpstr>
      <vt:lpstr>New and changed controls</vt:lpstr>
      <vt:lpstr>New and changed controls</vt:lpstr>
      <vt:lpstr>New and changed controls</vt:lpstr>
      <vt:lpstr>New and changed controls</vt:lpstr>
      <vt:lpstr>New and changed controls</vt:lpstr>
      <vt:lpstr>Helpful guidelines</vt:lpstr>
      <vt:lpstr> </vt:lpstr>
      <vt:lpstr>Transition timeline</vt:lpstr>
      <vt:lpstr>Audit days required for transition</vt:lpstr>
      <vt:lpstr>Questions ?</vt:lpstr>
    </vt:vector>
  </TitlesOfParts>
  <Company>DQS Holding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ISO/TS - Rules 4th Edition</dc:title>
  <dc:creator>Primec Sinischa</dc:creator>
  <cp:lastModifiedBy>YEFFRY </cp:lastModifiedBy>
  <cp:revision>337</cp:revision>
  <dcterms:created xsi:type="dcterms:W3CDTF">2013-12-04T09:35:05Z</dcterms:created>
  <dcterms:modified xsi:type="dcterms:W3CDTF">2015-01-23T02:00:27Z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T Aktuell Fußzeile anzeigen">
    <vt:bool>true</vt:bool>
  </property>
  <property fmtid="{D5CDD505-2E9C-101B-9397-08002B2CF9AE}" pid="3" name="PPT Aktuell Fußzeile anzeigen Datum">
    <vt:bool>false</vt:bool>
  </property>
  <property fmtid="{D5CDD505-2E9C-101B-9397-08002B2CF9AE}" pid="4" name="PPT Aktuell Fußzeile anzeigen Fußzeile">
    <vt:bool>false</vt:bool>
  </property>
  <property fmtid="{D5CDD505-2E9C-101B-9397-08002B2CF9AE}" pid="5" name="PPT Aktuell Fußzeile anzeigen Nummer">
    <vt:bool>false</vt:bool>
  </property>
</Properties>
</file>