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64" r:id="rId5"/>
    <p:sldId id="258" r:id="rId6"/>
    <p:sldId id="259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4A0F3-F583-409F-A060-87FE289748EB}" type="datetimeFigureOut">
              <a:rPr lang="id-ID" smtClean="0"/>
              <a:t>21/07/2018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E908C-F232-4C55-B6C0-449916A1A57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9278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E908C-F232-4C55-B6C0-449916A1A577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878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9B6F-609B-4818-AF97-0C45569091A2}" type="datetime1">
              <a:rPr lang="en-US" smtClean="0"/>
              <a:t>7/21/2018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548C-6D05-415D-B6A4-B43AFD2C35E3}" type="datetime1">
              <a:rPr lang="en-US" smtClean="0"/>
              <a:t>7/21/2018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7B858-FA8F-45C9-93B2-B629DA9B5AE2}" type="datetime1">
              <a:rPr lang="en-US" smtClean="0"/>
              <a:t>7/21/2018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CD9-DD38-436E-AD11-B71BD65F65FC}" type="datetime1">
              <a:rPr lang="en-US" smtClean="0"/>
              <a:t>7/21/2018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944B-0698-4FE9-BD00-D9D5E4F84AC0}" type="datetime1">
              <a:rPr lang="en-US" smtClean="0"/>
              <a:t>7/21/2018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5AA9-0659-44F3-A017-4D600C3B8E19}" type="datetime1">
              <a:rPr lang="en-US" smtClean="0"/>
              <a:t>7/21/2018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FB57E-8B01-4D77-A331-FD82D59DBAC1}" type="datetime1">
              <a:rPr lang="en-US" smtClean="0"/>
              <a:t>7/21/2018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F82D-3055-4AAB-B0B7-2EDA88BCEDCE}" type="datetime1">
              <a:rPr lang="en-US" smtClean="0"/>
              <a:t>7/21/2018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4389-3F0F-4AB7-A984-790C49E5CFE7}" type="datetime1">
              <a:rPr lang="en-US" smtClean="0"/>
              <a:t>7/21/2018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563B-B453-443E-96DA-6A840799D5F9}" type="datetime1">
              <a:rPr lang="en-US" smtClean="0"/>
              <a:t>7/21/2018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423C-8FF1-44EE-B11D-E08CE10C9C21}" type="datetime1">
              <a:rPr lang="en-US" smtClean="0"/>
              <a:t>7/21/2018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59D1-A0B2-4E38-B8D5-E5FC52D215B4}" type="datetime1">
              <a:rPr lang="en-US" smtClean="0"/>
              <a:t>7/21/2018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DA42-24F1-44D5-A2DA-E0FBBB4A608C}" type="datetime1">
              <a:rPr lang="en-US" smtClean="0"/>
              <a:t>7/21/2018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DB00-CFDD-46B9-9629-6CECC3C1CD02}" type="datetime1">
              <a:rPr lang="en-US" smtClean="0"/>
              <a:t>7/21/2018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71BF-9BCD-49CE-AED7-67DB769ED352}" type="datetime1">
              <a:rPr lang="en-US" smtClean="0"/>
              <a:t>7/21/2018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D266-5E72-4275-8F48-B395C285E1F0}" type="datetime1">
              <a:rPr lang="en-US" smtClean="0"/>
              <a:t>7/21/2018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3FFA-0613-4708-8637-3931A071D3CB}" type="datetime1">
              <a:rPr lang="en-US" smtClean="0"/>
              <a:t>7/21/2018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68C0EC7-1B50-4097-AA41-1FEEEE085431}" type="datetime1">
              <a:rPr lang="en-US" smtClean="0"/>
              <a:t>7/21/2018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c/Garuda_Pancasila,_Coat_Arms_of_Indonesia.sv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c/Garuda_Pancasila,_Coat_Arms_of_Indonesia.svg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upload.wikimedia.org/wikipedia/commons/6/6c/Garuda_Pancasila,_Coat_Arms_of_Indonesia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upload.wikimedia.org/wikipedia/commons/6/6c/Garuda_Pancasila,_Coat_Arms_of_Indonesia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upload.wikimedia.org/wikipedia/commons/6/6c/Garuda_Pancasila,_Coat_Arms_of_Indonesia.sv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hyperlink" Target="http://upload.wikimedia.org/wikipedia/commons/6/6c/Garuda_Pancasila,_Coat_Arms_of_Indonesia.sv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c/Garuda_Pancasila,_Coat_Arms_of_Indonesia.sv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6/6c/Garuda_Pancasila,_Coat_Arms_of_Indonesia.sv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6/6c/Garuda_Pancasila,_Coat_Arms_of_Indonesia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8636" y="9613"/>
            <a:ext cx="8993597" cy="3329581"/>
          </a:xfrm>
        </p:spPr>
        <p:txBody>
          <a:bodyPr/>
          <a:lstStyle/>
          <a:p>
            <a:r>
              <a:rPr lang="en-US" dirty="0" smtClean="0"/>
              <a:t>IDENTITAS NASIONAL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3766759"/>
            <a:ext cx="8825658" cy="2743769"/>
          </a:xfrm>
        </p:spPr>
        <p:txBody>
          <a:bodyPr>
            <a:normAutofit/>
          </a:bodyPr>
          <a:lstStyle/>
          <a:p>
            <a:pPr algn="ctr"/>
            <a:r>
              <a:rPr lang="id-ID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Disampaikan pada mata kuliah kewarganegaraan</a:t>
            </a:r>
          </a:p>
          <a:p>
            <a:pPr algn="ctr"/>
            <a:r>
              <a:rPr lang="id-ID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Dosen:</a:t>
            </a:r>
          </a:p>
          <a:p>
            <a:pPr algn="ctr"/>
            <a:r>
              <a:rPr lang="id-ID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Tatik rohmawati, s.ip.,m.sI</a:t>
            </a:r>
            <a:endParaRPr lang="en-US" sz="28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 descr="Berkas:Garuda Pancasila, Coat Arms of Indonesia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169" y="856989"/>
            <a:ext cx="2331402" cy="206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550644" y="645714"/>
            <a:ext cx="1536732" cy="2484943"/>
            <a:chOff x="528" y="2256"/>
            <a:chExt cx="672" cy="1728"/>
          </a:xfrm>
        </p:grpSpPr>
        <p:pic>
          <p:nvPicPr>
            <p:cNvPr id="6" name="Picture 5" descr="bender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256"/>
              <a:ext cx="672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4"/>
            <p:cNvSpPr>
              <a:spLocks noChangeArrowheads="1"/>
            </p:cNvSpPr>
            <p:nvPr/>
          </p:nvSpPr>
          <p:spPr bwMode="auto">
            <a:xfrm>
              <a:off x="528" y="2256"/>
              <a:ext cx="48" cy="1728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431887" y="0"/>
            <a:ext cx="708338" cy="11744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1887" y="0"/>
            <a:ext cx="726940" cy="1174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5DA5-B710-4C96-91EF-C5D7AE4972CB}" type="datetime1">
              <a:rPr lang="en-US" smtClean="0"/>
              <a:t>7/21/2018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2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dflagsdotcom_monac_2faw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177" y="506652"/>
            <a:ext cx="1841791" cy="68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6218328" cy="1400530"/>
          </a:xfrm>
        </p:spPr>
        <p:txBody>
          <a:bodyPr/>
          <a:lstStyle/>
          <a:p>
            <a:r>
              <a:rPr lang="en-US" dirty="0" smtClean="0"/>
              <a:t>1. IDENTITAS NASIONAL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473367"/>
            <a:ext cx="9559414" cy="5185009"/>
          </a:xfrm>
        </p:spPr>
        <p:txBody>
          <a:bodyPr>
            <a:normAutofit fontScale="92500"/>
          </a:bodyPr>
          <a:lstStyle/>
          <a:p>
            <a:r>
              <a:rPr lang="id-ID" dirty="0" smtClean="0"/>
              <a:t>adalah </a:t>
            </a:r>
            <a:r>
              <a:rPr lang="id-ID" dirty="0"/>
              <a:t>pandangan hidup bangsa, kepribadian bangsa, filsafat pancasila dan juga sebagai Ideologi Negara sehingga mempunyai kedudukan paling tinggi dalam tatanan kehidupan berbangsa dan </a:t>
            </a:r>
            <a:r>
              <a:rPr lang="id-ID" dirty="0" smtClean="0"/>
              <a:t>bernegara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Identitas</a:t>
            </a:r>
            <a:r>
              <a:rPr lang="en-US" b="1" dirty="0" smtClean="0"/>
              <a:t> </a:t>
            </a:r>
            <a:r>
              <a:rPr lang="en-US" b="1" dirty="0" err="1"/>
              <a:t>Nasional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konteks</a:t>
            </a:r>
            <a:r>
              <a:rPr lang="en-US" b="1" dirty="0"/>
              <a:t> </a:t>
            </a:r>
            <a:r>
              <a:rPr lang="en-US" b="1" dirty="0" err="1" smtClean="0"/>
              <a:t>bangsa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err="1" smtClean="0"/>
              <a:t>mengacu</a:t>
            </a:r>
            <a:r>
              <a:rPr lang="en-US" b="1" dirty="0" smtClean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kebudayaan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karakter</a:t>
            </a:r>
            <a:r>
              <a:rPr lang="en-US" b="1" dirty="0"/>
              <a:t> </a:t>
            </a:r>
            <a:r>
              <a:rPr lang="en-US" b="1" dirty="0" err="1" smtClean="0"/>
              <a:t>khas</a:t>
            </a:r>
            <a:r>
              <a:rPr lang="en-US" b="1" dirty="0" smtClean="0"/>
              <a:t> </a:t>
            </a:r>
            <a:r>
              <a:rPr lang="en-US" b="1" dirty="0" err="1" smtClean="0"/>
              <a:t>bangsa</a:t>
            </a:r>
            <a:r>
              <a:rPr lang="en-US" b="1" dirty="0" smtClean="0"/>
              <a:t> Indonesia.</a:t>
            </a:r>
          </a:p>
          <a:p>
            <a:r>
              <a:rPr lang="en-US" b="1" dirty="0"/>
              <a:t>	</a:t>
            </a:r>
            <a:r>
              <a:rPr lang="en-US" b="1" dirty="0" smtClean="0"/>
              <a:t> </a:t>
            </a:r>
            <a:r>
              <a:rPr lang="en-US" b="1" dirty="0" err="1" smtClean="0"/>
              <a:t>Setiap</a:t>
            </a:r>
            <a:r>
              <a:rPr lang="en-US" b="1" dirty="0" smtClean="0"/>
              <a:t> </a:t>
            </a:r>
            <a:r>
              <a:rPr lang="en-US" b="1" dirty="0" err="1"/>
              <a:t>bangsa</a:t>
            </a:r>
            <a:r>
              <a:rPr lang="en-US" b="1" dirty="0"/>
              <a:t> </a:t>
            </a:r>
            <a:r>
              <a:rPr lang="en-US" b="1" dirty="0" err="1"/>
              <a:t>memiliki</a:t>
            </a:r>
            <a:r>
              <a:rPr lang="en-US" b="1" dirty="0"/>
              <a:t> </a:t>
            </a:r>
            <a:r>
              <a:rPr lang="en-US" b="1" dirty="0" err="1"/>
              <a:t>karakter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identitasnya</a:t>
            </a:r>
            <a:r>
              <a:rPr lang="en-US" b="1" dirty="0"/>
              <a:t> </a:t>
            </a:r>
            <a:r>
              <a:rPr lang="en-US" b="1" dirty="0" err="1"/>
              <a:t>masing-masing</a:t>
            </a:r>
            <a:endParaRPr lang="en-US" b="1" dirty="0"/>
          </a:p>
          <a:p>
            <a:pPr marL="0" indent="0">
              <a:buNone/>
              <a:defRPr/>
            </a:pPr>
            <a:r>
              <a:rPr lang="en-US" b="1" dirty="0" smtClean="0"/>
              <a:t>	</a:t>
            </a:r>
            <a:r>
              <a:rPr lang="en-US" b="1" dirty="0" err="1" smtClean="0"/>
              <a:t>Faktor-faktor</a:t>
            </a:r>
            <a:r>
              <a:rPr lang="en-US" b="1" dirty="0" smtClean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menjadikan</a:t>
            </a:r>
            <a:r>
              <a:rPr lang="en-US" b="1" dirty="0"/>
              <a:t> </a:t>
            </a:r>
            <a:r>
              <a:rPr lang="en-US" b="1" dirty="0" err="1"/>
              <a:t>setiap</a:t>
            </a:r>
            <a:r>
              <a:rPr lang="en-US" b="1" dirty="0"/>
              <a:t> </a:t>
            </a:r>
            <a:r>
              <a:rPr lang="en-US" b="1" dirty="0" err="1" smtClean="0"/>
              <a:t>bangsa</a:t>
            </a:r>
            <a:r>
              <a:rPr lang="en-US" b="1" dirty="0" smtClean="0"/>
              <a:t> </a:t>
            </a:r>
            <a:r>
              <a:rPr lang="en-US" b="1" dirty="0" err="1"/>
              <a:t>memiliki</a:t>
            </a:r>
            <a:r>
              <a:rPr lang="en-US" b="1" dirty="0"/>
              <a:t> </a:t>
            </a:r>
            <a:r>
              <a:rPr lang="en-US" b="1" dirty="0" err="1"/>
              <a:t>identitas</a:t>
            </a:r>
            <a:r>
              <a:rPr lang="en-US" b="1" dirty="0"/>
              <a:t> </a:t>
            </a:r>
            <a:r>
              <a:rPr lang="en-US" b="1" dirty="0" err="1" smtClean="0"/>
              <a:t>berbeda</a:t>
            </a:r>
            <a:r>
              <a:rPr lang="en-US" b="1" dirty="0" smtClean="0"/>
              <a:t>, </a:t>
            </a:r>
            <a:r>
              <a:rPr lang="en-US" b="1" dirty="0" err="1" smtClean="0"/>
              <a:t>antara</a:t>
            </a:r>
            <a:r>
              <a:rPr lang="en-US" b="1" dirty="0"/>
              <a:t> </a:t>
            </a:r>
            <a:r>
              <a:rPr lang="en-US" b="1" dirty="0" smtClean="0"/>
              <a:t>lain :</a:t>
            </a:r>
          </a:p>
          <a:p>
            <a:pPr lvl="2">
              <a:buFont typeface="Wingdings" panose="05000000000000000000" pitchFamily="2" charset="2"/>
              <a:buChar char="v"/>
              <a:defRPr/>
            </a:pPr>
            <a:r>
              <a:rPr lang="en-US" sz="2000" b="1" dirty="0" err="1" smtClean="0"/>
              <a:t>Kebudayaan</a:t>
            </a:r>
            <a:endParaRPr lang="en-US" sz="2000" b="1" dirty="0" smtClean="0"/>
          </a:p>
          <a:p>
            <a:pPr marL="914400" lvl="2" indent="0">
              <a:buNone/>
              <a:defRPr/>
            </a:pPr>
            <a:r>
              <a:rPr lang="en-US" sz="2000" b="1" dirty="0" err="1"/>
              <a:t>Tahukah</a:t>
            </a:r>
            <a:r>
              <a:rPr lang="en-US" sz="2000" b="1" dirty="0"/>
              <a:t> </a:t>
            </a:r>
            <a:r>
              <a:rPr lang="en-US" sz="2000" b="1" dirty="0" err="1"/>
              <a:t>anda</a:t>
            </a:r>
            <a:r>
              <a:rPr lang="en-US" sz="2000" b="1" dirty="0"/>
              <a:t> </a:t>
            </a:r>
            <a:r>
              <a:rPr lang="en-US" sz="2000" b="1" dirty="0" err="1"/>
              <a:t>kalau</a:t>
            </a:r>
            <a:r>
              <a:rPr lang="en-US" sz="2000" b="1" dirty="0"/>
              <a:t> Negara </a:t>
            </a:r>
            <a:r>
              <a:rPr lang="en-US" sz="2000" b="1" dirty="0" err="1"/>
              <a:t>kita</a:t>
            </a:r>
            <a:r>
              <a:rPr lang="en-US" sz="2000" b="1" dirty="0"/>
              <a:t> </a:t>
            </a:r>
            <a:r>
              <a:rPr lang="en-US" sz="2000" b="1" dirty="0" err="1"/>
              <a:t>adalah</a:t>
            </a:r>
            <a:r>
              <a:rPr lang="en-US" sz="2000" b="1" dirty="0"/>
              <a:t> </a:t>
            </a:r>
            <a:r>
              <a:rPr lang="en-US" sz="2000" b="1" dirty="0" err="1"/>
              <a:t>negara</a:t>
            </a:r>
            <a:r>
              <a:rPr lang="en-US" sz="2000" b="1" dirty="0"/>
              <a:t> yang </a:t>
            </a:r>
            <a:r>
              <a:rPr lang="en-US" sz="2000" b="1" dirty="0" err="1"/>
              <a:t>memiliki</a:t>
            </a:r>
            <a:r>
              <a:rPr lang="en-US" sz="2000" b="1" dirty="0"/>
              <a:t> </a:t>
            </a:r>
            <a:r>
              <a:rPr lang="en-US" sz="2000" b="1" dirty="0" err="1"/>
              <a:t>suku</a:t>
            </a:r>
            <a:r>
              <a:rPr lang="en-US" sz="2000" b="1" dirty="0"/>
              <a:t>, </a:t>
            </a:r>
            <a:r>
              <a:rPr lang="en-US" sz="2000" b="1" dirty="0" err="1"/>
              <a:t>tradisi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bahasa</a:t>
            </a:r>
            <a:r>
              <a:rPr lang="en-US" sz="2000" b="1" dirty="0"/>
              <a:t> </a:t>
            </a:r>
            <a:r>
              <a:rPr lang="en-US" sz="2000" b="1" dirty="0" err="1"/>
              <a:t>terbanyak</a:t>
            </a:r>
            <a:r>
              <a:rPr lang="en-US" sz="2000" b="1" dirty="0"/>
              <a:t> di </a:t>
            </a:r>
            <a:r>
              <a:rPr lang="en-US" sz="2000" b="1" dirty="0" err="1" smtClean="0"/>
              <a:t>dunia</a:t>
            </a:r>
            <a:endParaRPr lang="en-US" sz="2000" b="1" dirty="0" smtClean="0"/>
          </a:p>
          <a:p>
            <a:pPr lvl="2">
              <a:buFont typeface="Wingdings" panose="05000000000000000000" pitchFamily="2" charset="2"/>
              <a:buChar char="v"/>
              <a:defRPr/>
            </a:pPr>
            <a:r>
              <a:rPr lang="en-US" sz="2000" b="1" dirty="0" err="1"/>
              <a:t>geografi</a:t>
            </a:r>
            <a:endParaRPr lang="en-US" sz="2000" b="1" dirty="0"/>
          </a:p>
          <a:p>
            <a:pPr marL="914400" lvl="2" indent="0">
              <a:buNone/>
              <a:defRPr/>
            </a:pPr>
            <a:r>
              <a:rPr lang="en-US" sz="2000" b="1" dirty="0" err="1"/>
              <a:t>Tahukah</a:t>
            </a:r>
            <a:r>
              <a:rPr lang="en-US" sz="2000" b="1" dirty="0"/>
              <a:t> </a:t>
            </a:r>
            <a:r>
              <a:rPr lang="en-US" sz="2000" b="1" dirty="0" err="1"/>
              <a:t>anda</a:t>
            </a:r>
            <a:r>
              <a:rPr lang="en-US" sz="2000" b="1" dirty="0"/>
              <a:t> </a:t>
            </a:r>
            <a:r>
              <a:rPr lang="en-US" sz="2000" b="1" dirty="0" err="1"/>
              <a:t>kalau</a:t>
            </a:r>
            <a:r>
              <a:rPr lang="en-US" sz="2000" b="1" dirty="0"/>
              <a:t> Negara Indonesia </a:t>
            </a:r>
            <a:r>
              <a:rPr lang="en-US" sz="2000" b="1" dirty="0" err="1"/>
              <a:t>merupakan</a:t>
            </a:r>
            <a:r>
              <a:rPr lang="en-US" sz="2000" b="1" dirty="0"/>
              <a:t> Negara yang </a:t>
            </a:r>
            <a:r>
              <a:rPr lang="en-US" sz="2000" b="1" dirty="0" err="1"/>
              <a:t>memiliki</a:t>
            </a:r>
            <a:r>
              <a:rPr lang="en-US" sz="2000" b="1" dirty="0"/>
              <a:t> </a:t>
            </a:r>
            <a:r>
              <a:rPr lang="en-US" sz="2000" b="1" dirty="0" err="1"/>
              <a:t>pulau</a:t>
            </a:r>
            <a:r>
              <a:rPr lang="en-US" sz="2000" b="1" dirty="0"/>
              <a:t> </a:t>
            </a:r>
            <a:r>
              <a:rPr lang="en-US" sz="2000" b="1" dirty="0" err="1"/>
              <a:t>terbanyak</a:t>
            </a:r>
            <a:r>
              <a:rPr lang="en-US" sz="2000" b="1" dirty="0"/>
              <a:t> di </a:t>
            </a:r>
            <a:r>
              <a:rPr lang="en-US" sz="2000" b="1" dirty="0" err="1"/>
              <a:t>dunia</a:t>
            </a:r>
            <a:r>
              <a:rPr lang="en-US" sz="2000" b="1" dirty="0"/>
              <a:t>.</a:t>
            </a:r>
          </a:p>
          <a:p>
            <a:pPr lvl="2">
              <a:buFont typeface="Wingdings" panose="05000000000000000000" pitchFamily="2" charset="2"/>
              <a:buChar char="v"/>
              <a:defRPr/>
            </a:pPr>
            <a:endParaRPr lang="en-US" sz="20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6574912" y="506652"/>
            <a:ext cx="978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???</a:t>
            </a:r>
            <a:endParaRPr lang="en-US" dirty="0"/>
          </a:p>
        </p:txBody>
      </p:sp>
      <p:pic>
        <p:nvPicPr>
          <p:cNvPr id="10" name="Picture 9" descr="Berkas:Garuda Pancasila, Coat Arms of Indonesia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716" y="308459"/>
            <a:ext cx="739964" cy="65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3DDB-63F7-4A45-A12F-C1D8AE4EC0E3}" type="datetime1">
              <a:rPr lang="en-US" smtClean="0"/>
              <a:t>7/21/2018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8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rkas:Garuda Pancasila, Coat Arms of Indonesia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211" y="1649099"/>
            <a:ext cx="5415403" cy="4790549"/>
          </a:xfrm>
          <a:prstGeom prst="rect">
            <a:avLst/>
          </a:prstGeom>
          <a:noFill/>
          <a:ln>
            <a:noFill/>
          </a:ln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853248"/>
            <a:ext cx="11112300" cy="4805129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    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Suku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Bangsa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Suku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bangsa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golongan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khusus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bersifat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askriptif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sejak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lahir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coraknya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golongan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umurdan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jenis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kelamin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2.Agama </a:t>
            </a:r>
          </a:p>
          <a:p>
            <a:pPr marL="0" indent="0"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indonesia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merupakan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multi agama,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indonesia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dikatakan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rawan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terhadap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disintegrasi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bangsa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Misalnya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kasus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ambon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kali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diisukan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pertikaian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kelompok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agama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meskipun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belum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benar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tetapi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agama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menciptakan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konflik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Salah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jalan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mengurangi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resiko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konflik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agama ,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perlunya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diciptakan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tradisi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menghormati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agama-agama 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lv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Kebudayaaan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Kebudayaan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pengetahuan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manusia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makhluk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sosial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isinya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perangkat-perangkat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pengetahuan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secara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kolektif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gunakan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pendukung-pendukkungnya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menafsirkan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memahami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lingkkungan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dihadapi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gunakan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rujukan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pedoman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bertindak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sesuai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lingkungan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di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hadapi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lv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Bahasa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Bahasa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merupakan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unsur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pendukung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identitas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nasional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lain.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Bahasa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pahami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perlambang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secara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arbiter di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bentuk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unsur-unsur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bunyi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ucapan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manusia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digunakan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berinteraksi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manusia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err="1"/>
              <a:t>Unsur-Unsur</a:t>
            </a:r>
            <a:r>
              <a:rPr lang="en-US" b="1" dirty="0"/>
              <a:t> </a:t>
            </a:r>
            <a:r>
              <a:rPr lang="en-US" b="1" dirty="0" err="1"/>
              <a:t>Pembentuk</a:t>
            </a:r>
            <a:r>
              <a:rPr lang="en-US" b="1" dirty="0"/>
              <a:t> </a:t>
            </a:r>
            <a:r>
              <a:rPr lang="en-US" b="1" dirty="0" err="1"/>
              <a:t>Identitas</a:t>
            </a:r>
            <a:r>
              <a:rPr lang="en-US" b="1" dirty="0"/>
              <a:t> </a:t>
            </a:r>
            <a:r>
              <a:rPr lang="en-US" b="1" dirty="0" err="1"/>
              <a:t>Nasional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Berkas:Garuda Pancasila, Coat Arms of Indonesia.svg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716" y="308459"/>
            <a:ext cx="739964" cy="65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283B-B60B-43CC-8C90-75B15D2AE2B4}" type="datetime1">
              <a:rPr lang="en-US" smtClean="0"/>
              <a:t>7/21/2018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8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rkas:Garuda Pancasila, Coat Arms of Indonesia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076" y="1319964"/>
            <a:ext cx="5415403" cy="4790549"/>
          </a:xfrm>
          <a:prstGeom prst="rect">
            <a:avLst/>
          </a:prstGeom>
          <a:noFill/>
          <a:ln>
            <a:noFill/>
          </a:ln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05626"/>
          </a:xfrm>
        </p:spPr>
        <p:txBody>
          <a:bodyPr/>
          <a:lstStyle/>
          <a:p>
            <a:pPr lvl="0"/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IDENTITAS NASIONAL INDONESIA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86368" y="1678530"/>
            <a:ext cx="11423560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1.</a:t>
            </a:r>
            <a:r>
              <a:rPr kumimoji="0" lang="id-ID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Bahasa Nasional atau Bahasa Persatuan yaitu Bahasa Indonesia</a:t>
            </a:r>
            <a:endParaRPr kumimoji="0" lang="id-ID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2.</a:t>
            </a:r>
            <a:r>
              <a:rPr kumimoji="0" lang="id-ID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Bendera negara yaitu Sang Merah Putih</a:t>
            </a:r>
            <a:endParaRPr kumimoji="0" lang="id-ID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3.</a:t>
            </a:r>
            <a:r>
              <a:rPr kumimoji="0" lang="id-ID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Lagu Kebangsaan yaitu Indonesia Raya</a:t>
            </a:r>
            <a:endParaRPr kumimoji="0" lang="id-ID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4.</a:t>
            </a:r>
            <a:r>
              <a:rPr kumimoji="0" lang="id-ID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Lambang Negara yaitu Pancasila</a:t>
            </a:r>
            <a:endParaRPr kumimoji="0" lang="id-ID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5.</a:t>
            </a:r>
            <a:r>
              <a:rPr kumimoji="0" lang="id-ID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Semboyan Negara yaitu Bhinneka Tunggal Ika</a:t>
            </a:r>
            <a:endParaRPr kumimoji="0" lang="id-ID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6.</a:t>
            </a:r>
            <a:r>
              <a:rPr kumimoji="0" lang="id-ID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Dasar Falsafah negara yaitu Pancasila</a:t>
            </a:r>
            <a:endParaRPr kumimoji="0" lang="id-ID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7.</a:t>
            </a:r>
            <a:r>
              <a:rPr kumimoji="0" lang="id-ID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 Konstitusi (Hukum Dasar) negara yaitu UUD 1945</a:t>
            </a:r>
            <a:endParaRPr kumimoji="0" lang="id-ID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8.</a:t>
            </a:r>
            <a:r>
              <a:rPr lang="en-US" sz="11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Bentuk Negara Kesatuan Republik Indonesia yang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berkedaulatan 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+mj-lt"/>
                <a:ea typeface="Times New Roman" panose="02020603050405020304" pitchFamily="18" charset="0"/>
              </a:rPr>
              <a:t>      </a:t>
            </a: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rakyat</a:t>
            </a:r>
            <a:endParaRPr kumimoji="0" lang="id-ID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9.</a:t>
            </a:r>
            <a:r>
              <a:rPr kumimoji="0" lang="id-ID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Konsepsi Wawasan Nusantara</a:t>
            </a:r>
            <a:endParaRPr kumimoji="0" lang="id-ID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10.</a:t>
            </a:r>
            <a:r>
              <a:rPr kumimoji="0" lang="id-ID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Kebudayaan daerah yang telah diterima sebagai Kebudayaan Nasional</a:t>
            </a:r>
            <a:endParaRPr kumimoji="0" lang="id-ID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5" name="Picture 4" descr="Berkas:Garuda Pancasila, Coat Arms of Indonesia.svg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716" y="308459"/>
            <a:ext cx="739964" cy="65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8076-1FD3-4E6B-937E-4B22DB28043D}" type="datetime1">
              <a:rPr lang="en-US" smtClean="0"/>
              <a:t>7/21/2018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13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lide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7" t="16862" r="6064" b="13293"/>
          <a:stretch>
            <a:fillRect/>
          </a:stretch>
        </p:blipFill>
        <p:spPr bwMode="auto">
          <a:xfrm>
            <a:off x="1755171" y="1441938"/>
            <a:ext cx="8783637" cy="5029200"/>
          </a:xfrm>
          <a:prstGeom prst="rect">
            <a:avLst/>
          </a:prstGeom>
          <a:noFill/>
          <a:ln>
            <a:noFill/>
          </a:ln>
          <a:effectLst>
            <a:reflection blurRad="1270000" stA="0" endPos="98000" dir="5400000" sy="-100000" algn="bl" rotWithShape="0"/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246755"/>
            <a:ext cx="10051387" cy="561124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600" b="1" dirty="0" err="1" smtClean="0"/>
              <a:t>Manusia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sebagai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mahluk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individu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mahluk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sosial</a:t>
            </a:r>
            <a:r>
              <a:rPr lang="en-US" sz="1600" b="1" dirty="0" smtClean="0"/>
              <a:t> </a:t>
            </a:r>
          </a:p>
          <a:p>
            <a:pPr marL="685800" lvl="1">
              <a:buFontTx/>
              <a:buChar char="-"/>
            </a:pP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manusia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mahluk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terdiri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unsur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jasmani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(raga)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rohani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jiwa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yang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dipisahkan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manusia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diberi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potensi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kemampuan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akal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pikiran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sehingga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sanggup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berdiri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sendiri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serta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bertanggung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jawab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atas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dirinya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85800" lvl="1">
              <a:buFontTx/>
              <a:buChar char="-"/>
            </a:pP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Manusia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mahluk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social, </a:t>
            </a:r>
          </a:p>
          <a:p>
            <a:pPr marL="400050" lvl="1" indent="0">
              <a:buNone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manusia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merupakan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mahluk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zoon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politicon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mahluk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dasarnya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selalu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ingin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bergaul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berkumpul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sesama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manusia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lainnya</a:t>
            </a:r>
            <a:endParaRPr lang="en-US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+mj-lt"/>
              <a:buAutoNum type="arabicPeriod"/>
            </a:pP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Bangsa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bangsa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sekelompok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orang yang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memiliki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kehendak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bersatu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yang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memiliki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persatuan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senansib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tinggal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wilayah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tertentu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beberapa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budaya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mitos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leluhur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bersama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Unsur-unsur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terbentuknya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bangsa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Unsur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nasionalisme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yaitu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kesamaan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keturunan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Wilayah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Bahasa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Adat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istiadat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Kesamaan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politik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Perasaan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6481"/>
          </a:xfrm>
        </p:spPr>
        <p:txBody>
          <a:bodyPr/>
          <a:lstStyle/>
          <a:p>
            <a:r>
              <a:rPr lang="en-US" dirty="0" smtClean="0"/>
              <a:t>2. HAKEKAT BANGSA DAN NEGARA</a:t>
            </a:r>
            <a:endParaRPr lang="en-US" dirty="0"/>
          </a:p>
        </p:txBody>
      </p:sp>
      <p:pic>
        <p:nvPicPr>
          <p:cNvPr id="4" name="Picture 3" descr="Berkas:Garuda Pancasila, Coat Arms of Indonesia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716" y="308459"/>
            <a:ext cx="739964" cy="65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5278-F9DB-4E5E-B43F-741FD2D8A90D}" type="datetime1">
              <a:rPr lang="en-US" smtClean="0"/>
              <a:t>7/21/2018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7" t="16862" r="6064" b="13293"/>
          <a:stretch>
            <a:fillRect/>
          </a:stretch>
        </p:blipFill>
        <p:spPr bwMode="auto">
          <a:xfrm>
            <a:off x="1184763" y="1636058"/>
            <a:ext cx="8783637" cy="5029200"/>
          </a:xfrm>
          <a:prstGeom prst="rect">
            <a:avLst/>
          </a:prstGeom>
          <a:noFill/>
          <a:ln>
            <a:noFill/>
          </a:ln>
          <a:effectLst>
            <a:reflection blurRad="1270000" stA="0" endPos="98000" dir="5400000" sy="-100000" algn="bl" rotWithShape="0"/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181" y="498438"/>
            <a:ext cx="10457316" cy="6166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3. Negara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Negara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Negara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sekumpulan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orang yang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menempati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wilayah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tertentu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diorganisasi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pemerintah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Negara yang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yang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umumnya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memiliki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kedaulatan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unsur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terbentuknya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sebuah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Negara,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unsur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konstitutif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unsur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mutlak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harus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disaat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Negara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tersebut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didirikan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seperti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Wilayah,Penduduk,Pemerintahan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berdaulat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Unsur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deklaratif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unsur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harus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disaat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Negara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berdiri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tetapi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boleh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dipenuhi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setelah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Negara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tersebut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berdiri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misalnya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pengakuan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Negara lain.</a:t>
            </a: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 descr="Berkas:Garuda Pancasila, Coat Arms of Indonesia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716" y="308459"/>
            <a:ext cx="739964" cy="65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341516" y="482278"/>
            <a:ext cx="1375557" cy="455871"/>
            <a:chOff x="528" y="2256"/>
            <a:chExt cx="672" cy="1728"/>
          </a:xfrm>
        </p:grpSpPr>
        <p:pic>
          <p:nvPicPr>
            <p:cNvPr id="11" name="Picture 10" descr="bendera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256"/>
              <a:ext cx="672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AutoShape 14"/>
            <p:cNvSpPr>
              <a:spLocks noChangeArrowheads="1"/>
            </p:cNvSpPr>
            <p:nvPr/>
          </p:nvSpPr>
          <p:spPr bwMode="auto">
            <a:xfrm>
              <a:off x="528" y="2256"/>
              <a:ext cx="48" cy="1728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D5DB-82E2-477F-B81C-A7C476EFFDC4}" type="datetime1">
              <a:rPr lang="en-US" smtClean="0"/>
              <a:t>7/21/2018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38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58" y="1429594"/>
            <a:ext cx="4633582" cy="463358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6228"/>
          </a:xfrm>
        </p:spPr>
        <p:txBody>
          <a:bodyPr/>
          <a:lstStyle/>
          <a:p>
            <a:r>
              <a:rPr lang="en-US" b="1" dirty="0"/>
              <a:t>BENTUK-BENTUK KENEGARAAN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87" y="1210614"/>
            <a:ext cx="11372045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(1)    Negara </a:t>
            </a:r>
            <a:r>
              <a:rPr lang="en-US" sz="1600" b="1" dirty="0" err="1"/>
              <a:t>Kesatuan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Negara </a:t>
            </a:r>
            <a:r>
              <a:rPr lang="en-US" sz="1600" b="1" dirty="0" err="1"/>
              <a:t>kesatuan</a:t>
            </a:r>
            <a:r>
              <a:rPr lang="en-US" sz="1600" b="1" dirty="0"/>
              <a:t> </a:t>
            </a:r>
            <a:r>
              <a:rPr lang="en-US" sz="1600" b="1" dirty="0" err="1"/>
              <a:t>adalah</a:t>
            </a:r>
            <a:r>
              <a:rPr lang="en-US" sz="1600" b="1" dirty="0"/>
              <a:t> </a:t>
            </a:r>
            <a:r>
              <a:rPr lang="en-US" sz="1600" b="1" dirty="0" err="1"/>
              <a:t>negara</a:t>
            </a:r>
            <a:r>
              <a:rPr lang="en-US" sz="1600" b="1" dirty="0"/>
              <a:t> </a:t>
            </a:r>
            <a:r>
              <a:rPr lang="en-US" sz="1600" b="1" dirty="0" err="1"/>
              <a:t>merdeka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berdaulat</a:t>
            </a:r>
            <a:r>
              <a:rPr lang="en-US" sz="1600" b="1" dirty="0"/>
              <a:t> yang </a:t>
            </a:r>
            <a:r>
              <a:rPr lang="en-US" sz="1600" b="1" dirty="0" err="1"/>
              <a:t>pemerintahannya</a:t>
            </a:r>
            <a:r>
              <a:rPr lang="en-US" sz="1600" b="1" dirty="0"/>
              <a:t> </a:t>
            </a:r>
            <a:r>
              <a:rPr lang="en-US" sz="1600" b="1" dirty="0" err="1"/>
              <a:t>diatur</a:t>
            </a:r>
            <a:r>
              <a:rPr lang="en-US" sz="1600" b="1" dirty="0"/>
              <a:t> </a:t>
            </a:r>
            <a:r>
              <a:rPr lang="en-US" sz="1600" b="1" dirty="0" err="1"/>
              <a:t>oleh</a:t>
            </a:r>
            <a:r>
              <a:rPr lang="en-US" sz="1600" b="1" dirty="0"/>
              <a:t> </a:t>
            </a:r>
            <a:r>
              <a:rPr lang="en-US" sz="1600" b="1" dirty="0" err="1"/>
              <a:t>pemerintah</a:t>
            </a:r>
            <a:r>
              <a:rPr lang="en-US" sz="1600" b="1" dirty="0"/>
              <a:t> </a:t>
            </a:r>
            <a:r>
              <a:rPr lang="en-US" sz="1600" b="1" dirty="0" err="1"/>
              <a:t>pusat</a:t>
            </a:r>
            <a:r>
              <a:rPr lang="en-US" sz="1600" b="1" dirty="0"/>
              <a:t>. </a:t>
            </a:r>
            <a:r>
              <a:rPr lang="en-US" sz="1600" b="1" dirty="0" err="1"/>
              <a:t>Ciri-cirinya</a:t>
            </a:r>
            <a:r>
              <a:rPr lang="en-US" sz="1600" b="1" dirty="0"/>
              <a:t> </a:t>
            </a:r>
            <a:r>
              <a:rPr lang="en-US" sz="1600" b="1" dirty="0" err="1"/>
              <a:t>adalah</a:t>
            </a:r>
            <a:r>
              <a:rPr lang="en-US" sz="1600" b="1" dirty="0"/>
              <a:t> :</a:t>
            </a:r>
          </a:p>
          <a:p>
            <a:pPr marL="0" indent="0">
              <a:buNone/>
            </a:pPr>
            <a:r>
              <a:rPr lang="en-US" sz="1600" b="1" dirty="0"/>
              <a:t>·  </a:t>
            </a:r>
            <a:r>
              <a:rPr lang="en-US" sz="1600" b="1" dirty="0" err="1"/>
              <a:t>Kedaulatan</a:t>
            </a:r>
            <a:r>
              <a:rPr lang="en-US" sz="1600" b="1" dirty="0"/>
              <a:t> </a:t>
            </a:r>
            <a:r>
              <a:rPr lang="en-US" sz="1600" b="1" dirty="0" err="1" smtClean="0"/>
              <a:t>negara</a:t>
            </a:r>
            <a:r>
              <a:rPr lang="en-US" sz="1600" b="1" dirty="0" smtClean="0"/>
              <a:t> </a:t>
            </a:r>
            <a:r>
              <a:rPr lang="en-US" sz="1600" b="1" dirty="0" err="1"/>
              <a:t>mencakup</a:t>
            </a:r>
            <a:r>
              <a:rPr lang="en-US" sz="1600" b="1" dirty="0"/>
              <a:t> </a:t>
            </a:r>
            <a:r>
              <a:rPr lang="en-US" sz="1600" b="1" dirty="0" err="1"/>
              <a:t>ke</a:t>
            </a:r>
            <a:r>
              <a:rPr lang="en-US" sz="1600" b="1" dirty="0"/>
              <a:t> </a:t>
            </a:r>
            <a:r>
              <a:rPr lang="en-US" sz="1600" b="1" dirty="0" err="1"/>
              <a:t>dalam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ke</a:t>
            </a:r>
            <a:r>
              <a:rPr lang="en-US" sz="1600" b="1" dirty="0"/>
              <a:t> </a:t>
            </a:r>
            <a:r>
              <a:rPr lang="en-US" sz="1600" b="1" dirty="0" err="1"/>
              <a:t>luar</a:t>
            </a:r>
            <a:r>
              <a:rPr lang="en-US" sz="1600" b="1" dirty="0"/>
              <a:t> yang </a:t>
            </a:r>
            <a:r>
              <a:rPr lang="en-US" sz="1600" b="1" dirty="0" err="1"/>
              <a:t>ditangani</a:t>
            </a:r>
            <a:r>
              <a:rPr lang="en-US" sz="1600" b="1" dirty="0"/>
              <a:t> </a:t>
            </a:r>
            <a:r>
              <a:rPr lang="en-US" sz="1600" b="1" dirty="0" err="1"/>
              <a:t>pemerintah</a:t>
            </a:r>
            <a:r>
              <a:rPr lang="en-US" sz="1600" b="1" dirty="0"/>
              <a:t> </a:t>
            </a:r>
            <a:r>
              <a:rPr lang="en-US" sz="1600" b="1" dirty="0" err="1"/>
              <a:t>pusat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/>
              <a:t>·  Negara </a:t>
            </a:r>
            <a:r>
              <a:rPr lang="en-US" sz="1600" b="1" dirty="0" err="1"/>
              <a:t>hanya</a:t>
            </a:r>
            <a:r>
              <a:rPr lang="en-US" sz="1600" b="1" dirty="0"/>
              <a:t> </a:t>
            </a:r>
            <a:r>
              <a:rPr lang="en-US" sz="1600" b="1" dirty="0" err="1"/>
              <a:t>mempunyai</a:t>
            </a:r>
            <a:r>
              <a:rPr lang="en-US" sz="1600" b="1" dirty="0"/>
              <a:t> </a:t>
            </a:r>
            <a:r>
              <a:rPr lang="en-US" sz="1600" b="1" dirty="0" err="1"/>
              <a:t>masing-masing</a:t>
            </a:r>
            <a:r>
              <a:rPr lang="en-US" sz="1600" b="1" dirty="0"/>
              <a:t> </a:t>
            </a:r>
            <a:r>
              <a:rPr lang="en-US" sz="1600" b="1" dirty="0" err="1"/>
              <a:t>satu</a:t>
            </a:r>
            <a:r>
              <a:rPr lang="en-US" sz="1600" b="1" dirty="0"/>
              <a:t> UUD, </a:t>
            </a:r>
            <a:r>
              <a:rPr lang="en-US" sz="1600" b="1" dirty="0" err="1"/>
              <a:t>kepala</a:t>
            </a:r>
            <a:r>
              <a:rPr lang="en-US" sz="1600" b="1" dirty="0"/>
              <a:t> </a:t>
            </a:r>
            <a:r>
              <a:rPr lang="en-US" sz="1600" b="1" dirty="0" err="1"/>
              <a:t>negara</a:t>
            </a:r>
            <a:r>
              <a:rPr lang="en-US" sz="1600" b="1" dirty="0"/>
              <a:t>, </a:t>
            </a:r>
            <a:r>
              <a:rPr lang="en-US" sz="1600" b="1" dirty="0" err="1"/>
              <a:t>kabinet,dan</a:t>
            </a:r>
            <a:r>
              <a:rPr lang="en-US" sz="1600" b="1" dirty="0"/>
              <a:t> DPR.</a:t>
            </a:r>
          </a:p>
          <a:p>
            <a:pPr marL="0" indent="0">
              <a:buNone/>
            </a:pPr>
            <a:r>
              <a:rPr lang="en-US" sz="1600" b="1" dirty="0"/>
              <a:t>·  </a:t>
            </a:r>
            <a:r>
              <a:rPr lang="en-US" sz="1600" b="1" dirty="0" err="1"/>
              <a:t>Hanya</a:t>
            </a:r>
            <a:r>
              <a:rPr lang="en-US" sz="1600" b="1" dirty="0"/>
              <a:t> </a:t>
            </a:r>
            <a:r>
              <a:rPr lang="en-US" sz="1600" b="1" dirty="0" err="1"/>
              <a:t>ada</a:t>
            </a:r>
            <a:r>
              <a:rPr lang="en-US" sz="1600" b="1" dirty="0"/>
              <a:t> </a:t>
            </a:r>
            <a:r>
              <a:rPr lang="en-US" sz="1600" b="1" dirty="0" err="1"/>
              <a:t>satu</a:t>
            </a:r>
            <a:r>
              <a:rPr lang="en-US" sz="1600" b="1" dirty="0"/>
              <a:t> </a:t>
            </a:r>
            <a:r>
              <a:rPr lang="en-US" sz="1600" b="1" dirty="0" err="1"/>
              <a:t>kebijakan</a:t>
            </a:r>
            <a:r>
              <a:rPr lang="en-US" sz="1600" b="1" dirty="0"/>
              <a:t> </a:t>
            </a:r>
            <a:r>
              <a:rPr lang="en-US" sz="1600" b="1" dirty="0" err="1"/>
              <a:t>politik</a:t>
            </a:r>
            <a:r>
              <a:rPr lang="en-US" sz="1600" b="1" dirty="0"/>
              <a:t>, </a:t>
            </a:r>
            <a:r>
              <a:rPr lang="en-US" sz="1600" b="1" dirty="0" err="1"/>
              <a:t>ekonomi</a:t>
            </a:r>
            <a:r>
              <a:rPr lang="en-US" sz="1600" b="1" dirty="0"/>
              <a:t>, </a:t>
            </a:r>
            <a:r>
              <a:rPr lang="en-US" sz="1600" b="1" dirty="0" err="1"/>
              <a:t>sosial-budaya</a:t>
            </a:r>
            <a:r>
              <a:rPr lang="en-US" sz="1600" b="1" dirty="0"/>
              <a:t>,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hankam</a:t>
            </a:r>
            <a:r>
              <a:rPr lang="en-US" sz="1600" b="1" dirty="0"/>
              <a:t>.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(</a:t>
            </a:r>
            <a:r>
              <a:rPr lang="en-US" sz="1600" b="1" dirty="0"/>
              <a:t>2)    Negara </a:t>
            </a:r>
            <a:r>
              <a:rPr lang="en-US" sz="1600" b="1" dirty="0" err="1"/>
              <a:t>Serikat</a:t>
            </a:r>
            <a:r>
              <a:rPr lang="en-US" sz="1600" b="1" dirty="0" smtClean="0"/>
              <a:t>.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Negara </a:t>
            </a:r>
            <a:r>
              <a:rPr lang="en-US" sz="1600" b="1" dirty="0" err="1"/>
              <a:t>serikat</a:t>
            </a:r>
            <a:r>
              <a:rPr lang="en-US" sz="1600" b="1" dirty="0"/>
              <a:t> </a:t>
            </a:r>
            <a:r>
              <a:rPr lang="en-US" sz="1600" b="1" dirty="0" err="1"/>
              <a:t>adalah</a:t>
            </a:r>
            <a:r>
              <a:rPr lang="en-US" sz="1600" b="1" dirty="0"/>
              <a:t> </a:t>
            </a:r>
            <a:r>
              <a:rPr lang="en-US" sz="1600" b="1" dirty="0" err="1"/>
              <a:t>negara</a:t>
            </a:r>
            <a:r>
              <a:rPr lang="en-US" sz="1600" b="1" dirty="0"/>
              <a:t> yang </a:t>
            </a:r>
            <a:r>
              <a:rPr lang="en-US" sz="1600" b="1" dirty="0" err="1"/>
              <a:t>terdiri</a:t>
            </a:r>
            <a:r>
              <a:rPr lang="en-US" sz="1600" b="1" dirty="0"/>
              <a:t> </a:t>
            </a:r>
            <a:r>
              <a:rPr lang="en-US" sz="1600" b="1" dirty="0" err="1"/>
              <a:t>atas</a:t>
            </a:r>
            <a:r>
              <a:rPr lang="en-US" sz="1600" b="1" dirty="0"/>
              <a:t> </a:t>
            </a:r>
            <a:r>
              <a:rPr lang="en-US" sz="1600" b="1" dirty="0" err="1"/>
              <a:t>gabungan</a:t>
            </a:r>
            <a:r>
              <a:rPr lang="en-US" sz="1600" b="1" dirty="0"/>
              <a:t> </a:t>
            </a:r>
            <a:r>
              <a:rPr lang="en-US" sz="1600" b="1" dirty="0" err="1"/>
              <a:t>beberapa</a:t>
            </a:r>
            <a:r>
              <a:rPr lang="en-US" sz="1600" b="1" dirty="0"/>
              <a:t> </a:t>
            </a:r>
            <a:r>
              <a:rPr lang="en-US" sz="1600" b="1" dirty="0" err="1"/>
              <a:t>negara</a:t>
            </a:r>
            <a:r>
              <a:rPr lang="en-US" sz="1600" b="1" dirty="0"/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bagian</a:t>
            </a:r>
            <a:r>
              <a:rPr lang="en-US" sz="1600" b="1" dirty="0">
                <a:solidFill>
                  <a:schemeClr val="bg1"/>
                </a:solidFill>
              </a:rPr>
              <a:t>. Negara </a:t>
            </a:r>
            <a:r>
              <a:rPr lang="en-US" sz="1600" b="1" dirty="0" err="1">
                <a:solidFill>
                  <a:schemeClr val="bg1"/>
                </a:solidFill>
              </a:rPr>
              <a:t>bagian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hanya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/>
              <a:t>menyerahkan</a:t>
            </a:r>
            <a:r>
              <a:rPr lang="en-US" sz="1600" b="1" dirty="0"/>
              <a:t> </a:t>
            </a:r>
            <a:r>
              <a:rPr lang="en-US" sz="1600" b="1" dirty="0" err="1"/>
              <a:t>sebagian</a:t>
            </a:r>
            <a:r>
              <a:rPr lang="en-US" sz="1600" b="1" dirty="0"/>
              <a:t> </a:t>
            </a:r>
            <a:r>
              <a:rPr lang="en-US" sz="1600" b="1" dirty="0" err="1"/>
              <a:t>kecil</a:t>
            </a:r>
            <a:r>
              <a:rPr lang="en-US" sz="1600" b="1" dirty="0"/>
              <a:t> </a:t>
            </a:r>
            <a:r>
              <a:rPr lang="en-US" sz="1600" b="1" dirty="0" err="1"/>
              <a:t>urusannya</a:t>
            </a:r>
            <a:r>
              <a:rPr lang="en-US" sz="1600" b="1" dirty="0"/>
              <a:t> </a:t>
            </a:r>
            <a:r>
              <a:rPr lang="en-US" sz="1600" b="1" dirty="0" err="1"/>
              <a:t>kepada</a:t>
            </a:r>
            <a:r>
              <a:rPr lang="en-US" sz="1600" b="1" dirty="0"/>
              <a:t> </a:t>
            </a:r>
            <a:r>
              <a:rPr lang="en-US" sz="1600" b="1" dirty="0" err="1"/>
              <a:t>pemerintah</a:t>
            </a:r>
            <a:r>
              <a:rPr lang="en-US" sz="1600" b="1" dirty="0"/>
              <a:t> </a:t>
            </a:r>
            <a:r>
              <a:rPr lang="en-US" sz="1600" b="1" dirty="0" err="1"/>
              <a:t>pusat</a:t>
            </a:r>
            <a:r>
              <a:rPr lang="en-US" sz="1600" b="1" dirty="0"/>
              <a:t>. </a:t>
            </a:r>
            <a:r>
              <a:rPr lang="en-US" sz="1600" b="1" dirty="0" err="1">
                <a:solidFill>
                  <a:schemeClr val="bg1"/>
                </a:solidFill>
              </a:rPr>
              <a:t>Ciri-cirinya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adalah</a:t>
            </a:r>
            <a:r>
              <a:rPr lang="en-US" sz="1600" b="1" dirty="0">
                <a:solidFill>
                  <a:schemeClr val="bg1"/>
                </a:solidFill>
              </a:rPr>
              <a:t> :</a:t>
            </a:r>
          </a:p>
          <a:p>
            <a:pPr marL="0" indent="0">
              <a:buNone/>
            </a:pPr>
            <a:r>
              <a:rPr lang="en-US" sz="1600" b="1" dirty="0"/>
              <a:t>·   Negara </a:t>
            </a:r>
            <a:r>
              <a:rPr lang="en-US" sz="1600" b="1" dirty="0" err="1"/>
              <a:t>bagian</a:t>
            </a:r>
            <a:r>
              <a:rPr lang="en-US" sz="1600" b="1" dirty="0"/>
              <a:t> </a:t>
            </a:r>
            <a:r>
              <a:rPr lang="en-US" sz="1600" b="1" dirty="0" err="1"/>
              <a:t>tidak</a:t>
            </a:r>
            <a:r>
              <a:rPr lang="en-US" sz="1600" b="1" dirty="0"/>
              <a:t> </a:t>
            </a:r>
            <a:r>
              <a:rPr lang="en-US" sz="1600" b="1" dirty="0" err="1"/>
              <a:t>memiliki</a:t>
            </a:r>
            <a:r>
              <a:rPr lang="en-US" sz="1600" b="1" dirty="0"/>
              <a:t> </a:t>
            </a:r>
            <a:r>
              <a:rPr lang="en-US" sz="1600" b="1" dirty="0" err="1"/>
              <a:t>kedaulatan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·   </a:t>
            </a:r>
            <a:r>
              <a:rPr lang="en-US" sz="1600" b="1" dirty="0" err="1"/>
              <a:t>Kepala</a:t>
            </a:r>
            <a:r>
              <a:rPr lang="en-US" sz="1600" b="1" dirty="0"/>
              <a:t> </a:t>
            </a:r>
            <a:r>
              <a:rPr lang="en-US" sz="1600" b="1" dirty="0" err="1"/>
              <a:t>negara</a:t>
            </a:r>
            <a:r>
              <a:rPr lang="en-US" sz="1600" b="1" dirty="0"/>
              <a:t> </a:t>
            </a:r>
            <a:r>
              <a:rPr lang="en-US" sz="1600" b="1" dirty="0" err="1"/>
              <a:t>dipilih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bertanggung</a:t>
            </a:r>
            <a:r>
              <a:rPr lang="en-US" sz="1600" b="1" dirty="0"/>
              <a:t> </a:t>
            </a:r>
            <a:r>
              <a:rPr lang="en-US" sz="1600" b="1" dirty="0" err="1"/>
              <a:t>jawab</a:t>
            </a:r>
            <a:r>
              <a:rPr lang="en-US" sz="1600" b="1" dirty="0"/>
              <a:t> </a:t>
            </a:r>
            <a:r>
              <a:rPr lang="en-US" sz="1600" b="1" dirty="0" err="1"/>
              <a:t>kepada</a:t>
            </a:r>
            <a:r>
              <a:rPr lang="en-US" sz="1600" b="1" dirty="0"/>
              <a:t> </a:t>
            </a:r>
            <a:r>
              <a:rPr lang="en-US" sz="1600" b="1" dirty="0" err="1"/>
              <a:t>rakyat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·   Negara </a:t>
            </a:r>
            <a:r>
              <a:rPr lang="en-US" sz="1600" b="1" dirty="0" err="1"/>
              <a:t>bagian</a:t>
            </a:r>
            <a:r>
              <a:rPr lang="en-US" sz="1600" b="1" dirty="0"/>
              <a:t> </a:t>
            </a:r>
            <a:r>
              <a:rPr lang="en-US" sz="1600" b="1" dirty="0" err="1"/>
              <a:t>berwenang</a:t>
            </a:r>
            <a:r>
              <a:rPr lang="en-US" sz="1600" b="1" dirty="0"/>
              <a:t> </a:t>
            </a:r>
            <a:r>
              <a:rPr lang="en-US" sz="1600" b="1" dirty="0" err="1"/>
              <a:t>membuat</a:t>
            </a:r>
            <a:r>
              <a:rPr lang="en-US" sz="1600" b="1" dirty="0"/>
              <a:t> UUD </a:t>
            </a:r>
            <a:r>
              <a:rPr lang="en-US" sz="1600" b="1" dirty="0" err="1"/>
              <a:t>sendiri</a:t>
            </a:r>
            <a:r>
              <a:rPr lang="en-US" sz="1600" b="1" dirty="0"/>
              <a:t> </a:t>
            </a:r>
            <a:r>
              <a:rPr lang="en-US" sz="1600" b="1" dirty="0" err="1"/>
              <a:t>sepanjang</a:t>
            </a:r>
            <a:r>
              <a:rPr lang="en-US" sz="1600" b="1" dirty="0"/>
              <a:t> </a:t>
            </a:r>
            <a:r>
              <a:rPr lang="en-US" sz="1600" b="1" dirty="0" err="1"/>
              <a:t>tidak</a:t>
            </a:r>
            <a:r>
              <a:rPr lang="en-US" sz="1600" b="1" dirty="0"/>
              <a:t> </a:t>
            </a:r>
            <a:r>
              <a:rPr lang="en-US" sz="1600" b="1" dirty="0" err="1"/>
              <a:t>bertentangan</a:t>
            </a:r>
            <a:r>
              <a:rPr lang="en-US" sz="1600" b="1" dirty="0"/>
              <a:t> </a:t>
            </a:r>
            <a:r>
              <a:rPr lang="en-US" sz="1600" b="1" dirty="0" err="1"/>
              <a:t>dengan</a:t>
            </a:r>
            <a:r>
              <a:rPr lang="en-US" sz="1600" b="1" dirty="0"/>
              <a:t> UUD </a:t>
            </a:r>
            <a:r>
              <a:rPr lang="en-US" sz="1600" b="1" dirty="0" err="1"/>
              <a:t>pemerintah</a:t>
            </a:r>
            <a:r>
              <a:rPr lang="en-US" sz="1600" b="1" dirty="0"/>
              <a:t> </a:t>
            </a:r>
            <a:r>
              <a:rPr lang="en-US" sz="1600" b="1" dirty="0" err="1"/>
              <a:t>pusat</a:t>
            </a:r>
            <a:r>
              <a:rPr lang="en-US" sz="1600" b="1" dirty="0"/>
              <a:t>.</a:t>
            </a:r>
          </a:p>
          <a:p>
            <a:pPr marL="0" indent="0">
              <a:buNone/>
            </a:pPr>
            <a:r>
              <a:rPr lang="en-US" sz="1600" b="1" dirty="0"/>
              <a:t>·   </a:t>
            </a:r>
            <a:r>
              <a:rPr lang="en-US" sz="1600" b="1" dirty="0" err="1"/>
              <a:t>Kepala</a:t>
            </a:r>
            <a:r>
              <a:rPr lang="en-US" sz="1600" b="1" dirty="0"/>
              <a:t> </a:t>
            </a:r>
            <a:r>
              <a:rPr lang="en-US" sz="1600" b="1" dirty="0" err="1"/>
              <a:t>negara</a:t>
            </a:r>
            <a:r>
              <a:rPr lang="en-US" sz="1600" b="1" dirty="0"/>
              <a:t> </a:t>
            </a:r>
            <a:r>
              <a:rPr lang="en-US" sz="1600" b="1" dirty="0" err="1"/>
              <a:t>mempunyai</a:t>
            </a:r>
            <a:r>
              <a:rPr lang="en-US" sz="1600" b="1" dirty="0"/>
              <a:t> </a:t>
            </a:r>
            <a:r>
              <a:rPr lang="en-US" sz="1600" b="1" dirty="0" err="1"/>
              <a:t>hak</a:t>
            </a:r>
            <a:r>
              <a:rPr lang="en-US" sz="1600" b="1" dirty="0"/>
              <a:t> veto (</a:t>
            </a:r>
            <a:r>
              <a:rPr lang="en-US" sz="1600" b="1" dirty="0" err="1"/>
              <a:t>pembatalan</a:t>
            </a:r>
            <a:r>
              <a:rPr lang="en-US" sz="1600" b="1" dirty="0"/>
              <a:t> </a:t>
            </a:r>
            <a:r>
              <a:rPr lang="en-US" sz="1600" b="1" dirty="0" err="1"/>
              <a:t>keputusan</a:t>
            </a:r>
            <a:r>
              <a:rPr lang="en-US" sz="1600" b="1" dirty="0"/>
              <a:t>) yang </a:t>
            </a:r>
            <a:r>
              <a:rPr lang="en-US" sz="1600" b="1" dirty="0" err="1"/>
              <a:t>diajukan</a:t>
            </a:r>
            <a:r>
              <a:rPr lang="en-US" sz="1600" b="1" dirty="0"/>
              <a:t> </a:t>
            </a:r>
            <a:r>
              <a:rPr lang="en-US" sz="1600" b="1" dirty="0" err="1"/>
              <a:t>oleh</a:t>
            </a:r>
            <a:r>
              <a:rPr lang="en-US" sz="1600" b="1" dirty="0"/>
              <a:t> </a:t>
            </a:r>
            <a:r>
              <a:rPr lang="en-US" sz="1600" b="1" dirty="0" err="1"/>
              <a:t>parlemen</a:t>
            </a:r>
            <a:r>
              <a:rPr lang="en-US" sz="1600" b="1" dirty="0"/>
              <a:t>.</a:t>
            </a:r>
          </a:p>
          <a:p>
            <a:pPr marL="0" indent="0">
              <a:buNone/>
            </a:pPr>
            <a:endParaRPr lang="en-US" sz="1600" b="1" dirty="0"/>
          </a:p>
        </p:txBody>
      </p:sp>
      <p:pic>
        <p:nvPicPr>
          <p:cNvPr id="4" name="Picture 3" descr="Berkas:Garuda Pancasila, Coat Arms of Indonesia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716" y="308459"/>
            <a:ext cx="739964" cy="65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15C1-4711-4F1A-9932-351A91C6C69E}" type="datetime1">
              <a:rPr lang="en-US" smtClean="0"/>
              <a:t>7/21/2018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2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7896"/>
          </a:xfrm>
        </p:spPr>
        <p:txBody>
          <a:bodyPr/>
          <a:lstStyle/>
          <a:p>
            <a:r>
              <a:rPr lang="en-US" b="1" dirty="0"/>
              <a:t>BENTUK-BENTUK KENEGARAAN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1365161"/>
            <a:ext cx="10831131" cy="52545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(3)    </a:t>
            </a:r>
            <a:r>
              <a:rPr lang="en-US" b="1" dirty="0" err="1"/>
              <a:t>Koloni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err="1"/>
              <a:t>Koloni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suatu</a:t>
            </a:r>
            <a:r>
              <a:rPr lang="en-US" b="1" dirty="0"/>
              <a:t> </a:t>
            </a:r>
            <a:r>
              <a:rPr lang="en-US" b="1" dirty="0" err="1"/>
              <a:t>negara</a:t>
            </a:r>
            <a:r>
              <a:rPr lang="en-US" b="1" dirty="0"/>
              <a:t> yang </a:t>
            </a:r>
            <a:r>
              <a:rPr lang="en-US" b="1" dirty="0" err="1"/>
              <a:t>menjadi</a:t>
            </a:r>
            <a:r>
              <a:rPr lang="en-US" b="1" dirty="0"/>
              <a:t> </a:t>
            </a:r>
            <a:r>
              <a:rPr lang="en-US" b="1" dirty="0" err="1"/>
              <a:t>jajahan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negara</a:t>
            </a:r>
            <a:r>
              <a:rPr lang="en-US" b="1" dirty="0"/>
              <a:t> lain.</a:t>
            </a:r>
            <a:br>
              <a:rPr lang="en-US" b="1" dirty="0"/>
            </a:br>
            <a:r>
              <a:rPr lang="en-US" b="1" dirty="0"/>
              <a:t>(4)    </a:t>
            </a:r>
            <a:r>
              <a:rPr lang="en-US" b="1" dirty="0" err="1"/>
              <a:t>Perwalian</a:t>
            </a:r>
            <a:r>
              <a:rPr lang="en-US" b="1" dirty="0"/>
              <a:t> (trustee)</a:t>
            </a:r>
            <a:br>
              <a:rPr lang="en-US" b="1" dirty="0"/>
            </a:br>
            <a:r>
              <a:rPr lang="en-US" b="1" dirty="0"/>
              <a:t>Wilayah </a:t>
            </a:r>
            <a:r>
              <a:rPr lang="en-US" b="1" dirty="0" err="1"/>
              <a:t>jajahan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negara-negara</a:t>
            </a:r>
            <a:r>
              <a:rPr lang="en-US" b="1" dirty="0"/>
              <a:t> yang </a:t>
            </a:r>
            <a:r>
              <a:rPr lang="en-US" b="1" dirty="0" err="1"/>
              <a:t>kalah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perang</a:t>
            </a:r>
            <a:r>
              <a:rPr lang="en-US" b="1" dirty="0"/>
              <a:t> </a:t>
            </a:r>
            <a:r>
              <a:rPr lang="en-US" b="1" dirty="0" err="1"/>
              <a:t>dunia</a:t>
            </a:r>
            <a:r>
              <a:rPr lang="en-US" b="1" dirty="0"/>
              <a:t> II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berada</a:t>
            </a:r>
            <a:r>
              <a:rPr lang="en-US" b="1" dirty="0"/>
              <a:t> di </a:t>
            </a:r>
            <a:r>
              <a:rPr lang="en-US" b="1" dirty="0" err="1"/>
              <a:t>bawah</a:t>
            </a:r>
            <a:r>
              <a:rPr lang="en-US" b="1" dirty="0"/>
              <a:t> </a:t>
            </a:r>
            <a:r>
              <a:rPr lang="en-US" b="1" dirty="0" err="1"/>
              <a:t>naungan</a:t>
            </a:r>
            <a:r>
              <a:rPr lang="en-US" b="1" dirty="0"/>
              <a:t> </a:t>
            </a:r>
            <a:r>
              <a:rPr lang="en-US" b="1" dirty="0" err="1"/>
              <a:t>Dewan</a:t>
            </a:r>
            <a:r>
              <a:rPr lang="en-US" b="1" dirty="0"/>
              <a:t> </a:t>
            </a:r>
            <a:r>
              <a:rPr lang="en-US" b="1" dirty="0" err="1"/>
              <a:t>Perwalian</a:t>
            </a:r>
            <a:r>
              <a:rPr lang="en-US" b="1" dirty="0"/>
              <a:t> PBB.</a:t>
            </a:r>
            <a:br>
              <a:rPr lang="en-US" b="1" dirty="0"/>
            </a:br>
            <a:r>
              <a:rPr lang="en-US" b="1" dirty="0"/>
              <a:t>(5)    </a:t>
            </a:r>
            <a:r>
              <a:rPr lang="en-US" b="1" dirty="0" err="1"/>
              <a:t>Mandat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err="1"/>
              <a:t>Mandat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suatu</a:t>
            </a:r>
            <a:r>
              <a:rPr lang="en-US" b="1" dirty="0"/>
              <a:t> </a:t>
            </a:r>
            <a:r>
              <a:rPr lang="en-US" b="1" dirty="0" err="1"/>
              <a:t>negara</a:t>
            </a:r>
            <a:r>
              <a:rPr lang="en-US" b="1" dirty="0"/>
              <a:t> yang </a:t>
            </a:r>
            <a:r>
              <a:rPr lang="en-US" b="1" dirty="0" err="1"/>
              <a:t>berasal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daerah</a:t>
            </a:r>
            <a:r>
              <a:rPr lang="en-US" b="1" dirty="0"/>
              <a:t> </a:t>
            </a:r>
            <a:r>
              <a:rPr lang="en-US" b="1" dirty="0" err="1"/>
              <a:t>jajahan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negara-negara</a:t>
            </a:r>
            <a:r>
              <a:rPr lang="en-US" b="1" dirty="0"/>
              <a:t> yang </a:t>
            </a:r>
            <a:r>
              <a:rPr lang="en-US" b="1" dirty="0" err="1"/>
              <a:t>kalah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perang</a:t>
            </a:r>
            <a:r>
              <a:rPr lang="en-US" b="1" dirty="0"/>
              <a:t> </a:t>
            </a:r>
            <a:r>
              <a:rPr lang="en-US" b="1" dirty="0" err="1"/>
              <a:t>dunia</a:t>
            </a:r>
            <a:r>
              <a:rPr lang="en-US" b="1" dirty="0"/>
              <a:t> I </a:t>
            </a:r>
            <a:r>
              <a:rPr lang="en-US" b="1" dirty="0" err="1"/>
              <a:t>dan</a:t>
            </a:r>
            <a:r>
              <a:rPr lang="en-US" b="1" dirty="0"/>
              <a:t> di </a:t>
            </a:r>
            <a:r>
              <a:rPr lang="en-US" b="1" dirty="0" err="1"/>
              <a:t>bawah</a:t>
            </a:r>
            <a:r>
              <a:rPr lang="en-US" b="1" dirty="0"/>
              <a:t> </a:t>
            </a:r>
            <a:r>
              <a:rPr lang="en-US" b="1" dirty="0" err="1"/>
              <a:t>perlindungan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Dewan</a:t>
            </a:r>
            <a:r>
              <a:rPr lang="en-US" b="1" dirty="0"/>
              <a:t> </a:t>
            </a:r>
            <a:r>
              <a:rPr lang="en-US" b="1" dirty="0" err="1"/>
              <a:t>Mandat</a:t>
            </a:r>
            <a:r>
              <a:rPr lang="en-US" b="1" dirty="0"/>
              <a:t> </a:t>
            </a:r>
            <a:r>
              <a:rPr lang="en-US" b="1" dirty="0" err="1"/>
              <a:t>Liga</a:t>
            </a:r>
            <a:r>
              <a:rPr lang="en-US" b="1" dirty="0"/>
              <a:t> </a:t>
            </a:r>
            <a:r>
              <a:rPr lang="en-US" b="1" dirty="0" err="1"/>
              <a:t>Bangsa-Bangsa</a:t>
            </a:r>
            <a:r>
              <a:rPr lang="en-US" b="1" dirty="0"/>
              <a:t>.</a:t>
            </a:r>
            <a:br>
              <a:rPr lang="en-US" b="1" dirty="0"/>
            </a:br>
            <a:r>
              <a:rPr lang="en-US" b="1" dirty="0"/>
              <a:t>(6)    </a:t>
            </a:r>
            <a:r>
              <a:rPr lang="en-US" b="1" dirty="0" err="1"/>
              <a:t>Protektorat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err="1"/>
              <a:t>Protektorat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negara</a:t>
            </a:r>
            <a:r>
              <a:rPr lang="en-US" b="1" dirty="0"/>
              <a:t> yang </a:t>
            </a:r>
            <a:r>
              <a:rPr lang="en-US" b="1" dirty="0" err="1"/>
              <a:t>berada</a:t>
            </a:r>
            <a:r>
              <a:rPr lang="en-US" b="1" dirty="0"/>
              <a:t> di </a:t>
            </a:r>
            <a:r>
              <a:rPr lang="en-US" b="1" dirty="0" err="1"/>
              <a:t>bawah</a:t>
            </a:r>
            <a:r>
              <a:rPr lang="en-US" b="1" dirty="0"/>
              <a:t> </a:t>
            </a:r>
            <a:r>
              <a:rPr lang="en-US" b="1" dirty="0" err="1"/>
              <a:t>lindungan</a:t>
            </a:r>
            <a:r>
              <a:rPr lang="en-US" b="1" dirty="0"/>
              <a:t> </a:t>
            </a:r>
            <a:r>
              <a:rPr lang="en-US" b="1" dirty="0" err="1"/>
              <a:t>negara</a:t>
            </a:r>
            <a:r>
              <a:rPr lang="en-US" b="1" dirty="0"/>
              <a:t> lain yang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kuat</a:t>
            </a:r>
            <a:r>
              <a:rPr lang="en-US" b="1" dirty="0"/>
              <a:t>.</a:t>
            </a:r>
            <a:br>
              <a:rPr lang="en-US" b="1" dirty="0"/>
            </a:br>
            <a:r>
              <a:rPr lang="en-US" b="1" dirty="0"/>
              <a:t>(7)    Dominion</a:t>
            </a:r>
            <a:br>
              <a:rPr lang="en-US" b="1" dirty="0"/>
            </a:br>
            <a:r>
              <a:rPr lang="en-US" b="1" dirty="0" err="1"/>
              <a:t>Dominion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suatu</a:t>
            </a:r>
            <a:r>
              <a:rPr lang="en-US" b="1" dirty="0"/>
              <a:t> </a:t>
            </a:r>
            <a:r>
              <a:rPr lang="en-US" b="1" dirty="0" err="1"/>
              <a:t>negara</a:t>
            </a:r>
            <a:r>
              <a:rPr lang="en-US" b="1" dirty="0"/>
              <a:t> </a:t>
            </a:r>
            <a:r>
              <a:rPr lang="en-US" b="1" dirty="0" err="1"/>
              <a:t>bekas</a:t>
            </a:r>
            <a:r>
              <a:rPr lang="en-US" b="1" dirty="0"/>
              <a:t> </a:t>
            </a:r>
            <a:r>
              <a:rPr lang="en-US" b="1" dirty="0" err="1"/>
              <a:t>jajahan</a:t>
            </a:r>
            <a:r>
              <a:rPr lang="en-US" b="1" dirty="0"/>
              <a:t> </a:t>
            </a:r>
            <a:r>
              <a:rPr lang="en-US" b="1" dirty="0" err="1"/>
              <a:t>Inggris</a:t>
            </a:r>
            <a:r>
              <a:rPr lang="en-US" b="1" dirty="0"/>
              <a:t> yang </a:t>
            </a:r>
            <a:r>
              <a:rPr lang="en-US" b="1" dirty="0" err="1"/>
              <a:t>mengakui</a:t>
            </a:r>
            <a:r>
              <a:rPr lang="en-US" b="1" dirty="0"/>
              <a:t> Raja </a:t>
            </a:r>
            <a:r>
              <a:rPr lang="en-US" b="1" dirty="0" err="1"/>
              <a:t>Inggris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rajanya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lambang</a:t>
            </a:r>
            <a:r>
              <a:rPr lang="en-US" b="1" dirty="0"/>
              <a:t> </a:t>
            </a:r>
            <a:r>
              <a:rPr lang="en-US" b="1" dirty="0" err="1"/>
              <a:t>persatuan</a:t>
            </a:r>
            <a:r>
              <a:rPr lang="en-US" b="1" dirty="0"/>
              <a:t> (</a:t>
            </a:r>
            <a:r>
              <a:rPr lang="en-US" b="1" dirty="0" err="1"/>
              <a:t>negara</a:t>
            </a:r>
            <a:r>
              <a:rPr lang="en-US" b="1" dirty="0"/>
              <a:t> </a:t>
            </a:r>
            <a:r>
              <a:rPr lang="en-US" b="1" dirty="0" err="1"/>
              <a:t>persemakmuran</a:t>
            </a:r>
            <a:r>
              <a:rPr lang="en-US" b="1" dirty="0"/>
              <a:t>).</a:t>
            </a:r>
            <a:br>
              <a:rPr lang="en-US" b="1" dirty="0"/>
            </a:br>
            <a:r>
              <a:rPr lang="en-US" b="1" dirty="0" err="1"/>
              <a:t>Contoh</a:t>
            </a:r>
            <a:r>
              <a:rPr lang="en-US" b="1" dirty="0"/>
              <a:t> : </a:t>
            </a:r>
            <a:r>
              <a:rPr lang="en-US" b="1" dirty="0" err="1"/>
              <a:t>Kanada</a:t>
            </a:r>
            <a:r>
              <a:rPr lang="en-US" b="1" dirty="0"/>
              <a:t>, Australia, </a:t>
            </a:r>
            <a:r>
              <a:rPr lang="en-US" b="1" dirty="0" err="1"/>
              <a:t>selandia</a:t>
            </a:r>
            <a:r>
              <a:rPr lang="en-US" b="1" dirty="0"/>
              <a:t> </a:t>
            </a:r>
            <a:r>
              <a:rPr lang="en-US" b="1" dirty="0" err="1"/>
              <a:t>Baru</a:t>
            </a:r>
            <a:r>
              <a:rPr lang="en-US" b="1" dirty="0"/>
              <a:t>, </a:t>
            </a:r>
            <a:r>
              <a:rPr lang="en-US" b="1" dirty="0" err="1"/>
              <a:t>Afrika</a:t>
            </a:r>
            <a:r>
              <a:rPr lang="en-US" b="1" dirty="0"/>
              <a:t> Selatan.</a:t>
            </a:r>
            <a:br>
              <a:rPr lang="en-US" b="1" dirty="0"/>
            </a:br>
            <a:r>
              <a:rPr lang="en-US" b="1" dirty="0"/>
              <a:t>(8)    </a:t>
            </a:r>
            <a:r>
              <a:rPr lang="en-US" b="1" dirty="0" err="1"/>
              <a:t>Uni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err="1"/>
              <a:t>Uni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gabungan</a:t>
            </a:r>
            <a:r>
              <a:rPr lang="en-US" b="1" dirty="0"/>
              <a:t> </a:t>
            </a:r>
            <a:r>
              <a:rPr lang="en-US" b="1" dirty="0" err="1"/>
              <a:t>dua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negara</a:t>
            </a:r>
            <a:r>
              <a:rPr lang="en-US" b="1" dirty="0"/>
              <a:t> </a:t>
            </a:r>
            <a:r>
              <a:rPr lang="en-US" b="1" dirty="0" err="1"/>
              <a:t>merdeka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berdaulat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satu</a:t>
            </a:r>
            <a:r>
              <a:rPr lang="en-US" b="1" dirty="0"/>
              <a:t> </a:t>
            </a:r>
            <a:r>
              <a:rPr lang="en-US" b="1" dirty="0" err="1"/>
              <a:t>kepala</a:t>
            </a:r>
            <a:r>
              <a:rPr lang="en-US" b="1" dirty="0"/>
              <a:t> </a:t>
            </a:r>
            <a:r>
              <a:rPr lang="en-US" b="1" dirty="0" err="1"/>
              <a:t>negara</a:t>
            </a:r>
            <a:r>
              <a:rPr lang="en-US" b="1" dirty="0"/>
              <a:t> yang </a:t>
            </a:r>
            <a:r>
              <a:rPr lang="en-US" b="1" dirty="0" err="1"/>
              <a:t>sama</a:t>
            </a:r>
            <a:r>
              <a:rPr lang="en-US" b="1" dirty="0"/>
              <a:t>.</a:t>
            </a:r>
          </a:p>
        </p:txBody>
      </p:sp>
      <p:pic>
        <p:nvPicPr>
          <p:cNvPr id="4" name="Picture 3" descr="Berkas:Garuda Pancasila, Coat Arms of Indonesia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716" y="308459"/>
            <a:ext cx="739964" cy="65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807D5-631D-49B0-A706-2111DFCB0177}" type="datetime1">
              <a:rPr lang="en-US" smtClean="0"/>
              <a:t>7/21/2018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09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SEKIAN DAN TERIMA KASIH</a:t>
            </a:r>
            <a:endParaRPr lang="en-US" dirty="0"/>
          </a:p>
        </p:txBody>
      </p:sp>
      <p:pic>
        <p:nvPicPr>
          <p:cNvPr id="8" name="Picture 7" descr="Berkas:Garuda Pancasila, Coat Arms of Indonesia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194" y="2052918"/>
            <a:ext cx="4213903" cy="372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1887" y="0"/>
            <a:ext cx="726940" cy="11338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74FB-7EE1-405D-9855-CE86744F8B19}" type="datetime1">
              <a:rPr lang="en-US" smtClean="0"/>
              <a:t>7/21/2018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5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415</TotalTime>
  <Words>239</Words>
  <Application>Microsoft Office PowerPoint</Application>
  <PresentationFormat>Widescreen</PresentationFormat>
  <Paragraphs>102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IDENTITAS NASIONAL</vt:lpstr>
      <vt:lpstr>1. IDENTITAS NASIONAL </vt:lpstr>
      <vt:lpstr>Unsur-Unsur Pembentuk Identitas Nasional </vt:lpstr>
      <vt:lpstr>IDENTITAS NASIONAL INDONESIA</vt:lpstr>
      <vt:lpstr>2. HAKEKAT BANGSA DAN NEGARA</vt:lpstr>
      <vt:lpstr>PowerPoint Presentation</vt:lpstr>
      <vt:lpstr>BENTUK-BENTUK KENEGARAAN</vt:lpstr>
      <vt:lpstr>BENTUK-BENTUK KENEGARAAN</vt:lpstr>
      <vt:lpstr>SEKIAN DAN 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IDENTITAS NASIONAL</dc:title>
  <dc:creator>budi</dc:creator>
  <cp:lastModifiedBy>Tatik Rohmawati</cp:lastModifiedBy>
  <cp:revision>32</cp:revision>
  <dcterms:created xsi:type="dcterms:W3CDTF">2017-03-11T05:39:42Z</dcterms:created>
  <dcterms:modified xsi:type="dcterms:W3CDTF">2018-07-21T04:56:53Z</dcterms:modified>
</cp:coreProperties>
</file>