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71" r:id="rId3"/>
    <p:sldId id="283" r:id="rId4"/>
    <p:sldId id="272" r:id="rId5"/>
    <p:sldId id="278" r:id="rId6"/>
    <p:sldId id="275" r:id="rId7"/>
    <p:sldId id="273" r:id="rId8"/>
    <p:sldId id="276" r:id="rId9"/>
    <p:sldId id="277" r:id="rId10"/>
    <p:sldId id="257" r:id="rId11"/>
    <p:sldId id="258" r:id="rId12"/>
    <p:sldId id="259" r:id="rId13"/>
    <p:sldId id="260" r:id="rId14"/>
    <p:sldId id="262" r:id="rId15"/>
    <p:sldId id="279" r:id="rId16"/>
    <p:sldId id="280" r:id="rId17"/>
    <p:sldId id="281" r:id="rId18"/>
    <p:sldId id="263" r:id="rId19"/>
    <p:sldId id="264" r:id="rId20"/>
    <p:sldId id="265" r:id="rId21"/>
    <p:sldId id="266" r:id="rId22"/>
    <p:sldId id="269" r:id="rId23"/>
    <p:sldId id="270" r:id="rId24"/>
    <p:sldId id="282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89"/>
    <a:srgbClr val="FF7C80"/>
    <a:srgbClr val="FF99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val>
            <c:numRef>
              <c:f>Sheet1!$F$6:$F$15</c:f>
              <c:numCache>
                <c:formatCode>General</c:formatCode>
                <c:ptCount val="10"/>
                <c:pt idx="0">
                  <c:v>5</c:v>
                </c:pt>
                <c:pt idx="1">
                  <c:v>3</c:v>
                </c:pt>
                <c:pt idx="2">
                  <c:v>8</c:v>
                </c:pt>
                <c:pt idx="3">
                  <c:v>9</c:v>
                </c:pt>
                <c:pt idx="4">
                  <c:v>12</c:v>
                </c:pt>
                <c:pt idx="5">
                  <c:v>6</c:v>
                </c:pt>
                <c:pt idx="6">
                  <c:v>8</c:v>
                </c:pt>
                <c:pt idx="7">
                  <c:v>9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7479552"/>
        <c:axId val="37481088"/>
      </c:barChart>
      <c:catAx>
        <c:axId val="37479552"/>
        <c:scaling>
          <c:orientation val="minMax"/>
        </c:scaling>
        <c:delete val="0"/>
        <c:axPos val="b"/>
        <c:majorTickMark val="out"/>
        <c:minorTickMark val="none"/>
        <c:tickLblPos val="nextTo"/>
        <c:crossAx val="37481088"/>
        <c:crosses val="autoZero"/>
        <c:auto val="1"/>
        <c:lblAlgn val="ctr"/>
        <c:lblOffset val="100"/>
        <c:noMultiLvlLbl val="0"/>
      </c:catAx>
      <c:valAx>
        <c:axId val="37481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47955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val>
            <c:numRef>
              <c:f>Sheet1!$F$26:$F$29</c:f>
              <c:numCache>
                <c:formatCode>General</c:formatCode>
                <c:ptCount val="4"/>
                <c:pt idx="0">
                  <c:v>10</c:v>
                </c:pt>
                <c:pt idx="1">
                  <c:v>15</c:v>
                </c:pt>
                <c:pt idx="2">
                  <c:v>13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plotVisOnly val="1"/>
    <c:dispBlanksAs val="zero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618C2B-96F7-46DA-86BF-0CDA5AE0CCD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880D460-29FB-42FA-B058-33442DB466ED}">
      <dgm:prSet phldrT="[Text]"/>
      <dgm:spPr/>
      <dgm:t>
        <a:bodyPr/>
        <a:lstStyle/>
        <a:p>
          <a:r>
            <a:rPr lang="en-US" dirty="0" err="1" smtClean="0"/>
            <a:t>Jenis</a:t>
          </a:r>
          <a:r>
            <a:rPr lang="en-US" dirty="0" smtClean="0"/>
            <a:t> </a:t>
          </a:r>
          <a:r>
            <a:rPr lang="en-US" dirty="0" err="1" smtClean="0"/>
            <a:t>atau</a:t>
          </a:r>
          <a:r>
            <a:rPr lang="en-US" dirty="0" smtClean="0"/>
            <a:t> </a:t>
          </a:r>
          <a:r>
            <a:rPr lang="en-US" dirty="0" err="1" smtClean="0"/>
            <a:t>Sifat</a:t>
          </a:r>
          <a:r>
            <a:rPr lang="en-US" dirty="0" smtClean="0"/>
            <a:t> </a:t>
          </a:r>
          <a:endParaRPr lang="en-US" dirty="0"/>
        </a:p>
      </dgm:t>
    </dgm:pt>
    <dgm:pt modelId="{81438951-4E8F-465F-A9DE-265ABD8EE95B}" type="parTrans" cxnId="{340D1D99-D1F5-4C96-897E-FD1E6FE22B08}">
      <dgm:prSet/>
      <dgm:spPr/>
      <dgm:t>
        <a:bodyPr/>
        <a:lstStyle/>
        <a:p>
          <a:endParaRPr lang="en-US"/>
        </a:p>
      </dgm:t>
    </dgm:pt>
    <dgm:pt modelId="{93C8DF16-293F-4A19-B4DC-5F00AE489AC2}" type="sibTrans" cxnId="{340D1D99-D1F5-4C96-897E-FD1E6FE22B08}">
      <dgm:prSet/>
      <dgm:spPr/>
      <dgm:t>
        <a:bodyPr/>
        <a:lstStyle/>
        <a:p>
          <a:endParaRPr lang="en-US"/>
        </a:p>
      </dgm:t>
    </dgm:pt>
    <dgm:pt modelId="{D05C2273-478B-4437-AF4B-43BB10244D8B}">
      <dgm:prSet phldrT="[Text]" custT="1"/>
      <dgm:spPr/>
      <dgm:t>
        <a:bodyPr/>
        <a:lstStyle/>
        <a:p>
          <a:r>
            <a:rPr lang="en-US" sz="1600" dirty="0" smtClean="0"/>
            <a:t>DATA KUALITATIF, </a:t>
          </a:r>
          <a:r>
            <a:rPr lang="en-US" sz="1600" dirty="0" err="1" smtClean="0"/>
            <a:t>yaitu</a:t>
          </a:r>
          <a:r>
            <a:rPr lang="en-US" sz="1600" dirty="0" smtClean="0"/>
            <a:t> data yang </a:t>
          </a:r>
          <a:r>
            <a:rPr lang="en-US" sz="1600" dirty="0" err="1" smtClean="0"/>
            <a:t>berhubungan</a:t>
          </a:r>
          <a:r>
            <a:rPr lang="en-US" sz="1600" dirty="0" smtClean="0"/>
            <a:t> </a:t>
          </a:r>
          <a:r>
            <a:rPr lang="en-US" sz="1600" dirty="0" err="1" smtClean="0"/>
            <a:t>dengan</a:t>
          </a:r>
          <a:r>
            <a:rPr lang="en-US" sz="1600" dirty="0" smtClean="0"/>
            <a:t> </a:t>
          </a:r>
          <a:r>
            <a:rPr lang="en-US" sz="1600" dirty="0" err="1" smtClean="0"/>
            <a:t>kategori</a:t>
          </a:r>
          <a:r>
            <a:rPr lang="en-US" sz="1600" dirty="0" smtClean="0"/>
            <a:t>, </a:t>
          </a:r>
          <a:r>
            <a:rPr lang="en-US" sz="1600" dirty="0" err="1" smtClean="0"/>
            <a:t>karakteristik</a:t>
          </a:r>
          <a:r>
            <a:rPr lang="en-US" sz="1600" dirty="0" smtClean="0"/>
            <a:t> </a:t>
          </a:r>
          <a:r>
            <a:rPr lang="en-US" sz="1600" dirty="0" err="1" smtClean="0"/>
            <a:t>berwujud</a:t>
          </a:r>
          <a:r>
            <a:rPr lang="en-US" sz="1600" dirty="0" smtClean="0"/>
            <a:t> </a:t>
          </a:r>
          <a:r>
            <a:rPr lang="en-US" sz="1600" dirty="0" err="1" smtClean="0"/>
            <a:t>pertanyaan</a:t>
          </a:r>
          <a:r>
            <a:rPr lang="en-US" sz="1600" dirty="0" smtClean="0"/>
            <a:t> </a:t>
          </a:r>
          <a:r>
            <a:rPr lang="en-US" sz="1600" dirty="0" err="1" smtClean="0"/>
            <a:t>atau</a:t>
          </a:r>
          <a:r>
            <a:rPr lang="en-US" sz="1600" dirty="0" smtClean="0"/>
            <a:t> </a:t>
          </a:r>
          <a:r>
            <a:rPr lang="en-US" sz="1600" dirty="0" err="1" smtClean="0"/>
            <a:t>berupa</a:t>
          </a:r>
          <a:r>
            <a:rPr lang="en-US" sz="1600" dirty="0" smtClean="0"/>
            <a:t> </a:t>
          </a:r>
          <a:r>
            <a:rPr lang="en-US" sz="1600" dirty="0" err="1" smtClean="0"/>
            <a:t>kata-kata</a:t>
          </a:r>
          <a:r>
            <a:rPr lang="en-US" sz="1600" dirty="0" smtClean="0"/>
            <a:t>.</a:t>
          </a:r>
          <a:endParaRPr lang="en-US" sz="1600" dirty="0"/>
        </a:p>
      </dgm:t>
    </dgm:pt>
    <dgm:pt modelId="{5B8C4811-077F-424E-AF9E-987F2AE082F0}" type="parTrans" cxnId="{50B4B6F3-5AC4-45E8-A323-9C91CA7F7904}">
      <dgm:prSet/>
      <dgm:spPr/>
      <dgm:t>
        <a:bodyPr/>
        <a:lstStyle/>
        <a:p>
          <a:endParaRPr lang="en-US"/>
        </a:p>
      </dgm:t>
    </dgm:pt>
    <dgm:pt modelId="{C0EDC116-69CA-4A47-98A3-94B76E302A66}" type="sibTrans" cxnId="{50B4B6F3-5AC4-45E8-A323-9C91CA7F7904}">
      <dgm:prSet/>
      <dgm:spPr/>
      <dgm:t>
        <a:bodyPr/>
        <a:lstStyle/>
        <a:p>
          <a:endParaRPr lang="en-US"/>
        </a:p>
      </dgm:t>
    </dgm:pt>
    <dgm:pt modelId="{9118AE48-CDFD-4B61-A153-5AA0A2A0FDF1}">
      <dgm:prSet phldrT="[Text]"/>
      <dgm:spPr/>
      <dgm:t>
        <a:bodyPr/>
        <a:lstStyle/>
        <a:p>
          <a:r>
            <a:rPr lang="en-US" dirty="0" err="1" smtClean="0"/>
            <a:t>Sumber</a:t>
          </a:r>
          <a:r>
            <a:rPr lang="en-US" dirty="0" smtClean="0"/>
            <a:t> </a:t>
          </a:r>
          <a:endParaRPr lang="en-US" dirty="0"/>
        </a:p>
      </dgm:t>
    </dgm:pt>
    <dgm:pt modelId="{4981FB2C-B2D5-47C8-AE8B-E666BA475803}" type="parTrans" cxnId="{A5D6E6F7-FECB-4AA4-934F-7ED5875A6F38}">
      <dgm:prSet/>
      <dgm:spPr/>
      <dgm:t>
        <a:bodyPr/>
        <a:lstStyle/>
        <a:p>
          <a:endParaRPr lang="en-US"/>
        </a:p>
      </dgm:t>
    </dgm:pt>
    <dgm:pt modelId="{031F2357-4EA4-4016-AAFA-05982EAC421B}" type="sibTrans" cxnId="{A5D6E6F7-FECB-4AA4-934F-7ED5875A6F38}">
      <dgm:prSet/>
      <dgm:spPr/>
      <dgm:t>
        <a:bodyPr/>
        <a:lstStyle/>
        <a:p>
          <a:endParaRPr lang="en-US"/>
        </a:p>
      </dgm:t>
    </dgm:pt>
    <dgm:pt modelId="{4821005B-1BDA-46F3-B7B4-4A91EED3354C}">
      <dgm:prSet phldrT="[Text]" custT="1"/>
      <dgm:spPr/>
      <dgm:t>
        <a:bodyPr/>
        <a:lstStyle/>
        <a:p>
          <a:r>
            <a:rPr lang="en-US" sz="1600" dirty="0" smtClean="0"/>
            <a:t>DATA INTERNAL, data yang </a:t>
          </a:r>
          <a:r>
            <a:rPr lang="en-US" sz="1600" dirty="0" err="1" smtClean="0"/>
            <a:t>sumbernya</a:t>
          </a:r>
          <a:r>
            <a:rPr lang="en-US" sz="1600" dirty="0" smtClean="0"/>
            <a:t> </a:t>
          </a:r>
          <a:r>
            <a:rPr lang="en-US" sz="1600" dirty="0" err="1" smtClean="0"/>
            <a:t>diperoleh</a:t>
          </a:r>
          <a:r>
            <a:rPr lang="en-US" sz="1600" dirty="0" smtClean="0"/>
            <a:t> </a:t>
          </a:r>
          <a:r>
            <a:rPr lang="en-US" sz="1600" dirty="0" err="1" smtClean="0"/>
            <a:t>dari</a:t>
          </a:r>
          <a:r>
            <a:rPr lang="en-US" sz="1600" dirty="0" smtClean="0"/>
            <a:t> </a:t>
          </a:r>
          <a:r>
            <a:rPr lang="en-US" sz="1600" dirty="0" err="1" smtClean="0"/>
            <a:t>dalam</a:t>
          </a:r>
          <a:r>
            <a:rPr lang="en-US" sz="1600" dirty="0" smtClean="0"/>
            <a:t> unit (</a:t>
          </a:r>
          <a:r>
            <a:rPr lang="en-US" sz="1600" dirty="0" err="1" smtClean="0"/>
            <a:t>objek</a:t>
          </a:r>
          <a:r>
            <a:rPr lang="en-US" sz="1600" dirty="0" smtClean="0"/>
            <a:t>) </a:t>
          </a:r>
          <a:r>
            <a:rPr lang="en-US" sz="1600" dirty="0" err="1" smtClean="0"/>
            <a:t>penelitian</a:t>
          </a:r>
          <a:r>
            <a:rPr lang="en-US" sz="1600" dirty="0" smtClean="0"/>
            <a:t>.</a:t>
          </a:r>
          <a:endParaRPr lang="en-US" sz="1600" dirty="0"/>
        </a:p>
      </dgm:t>
    </dgm:pt>
    <dgm:pt modelId="{339A3C7C-D985-452C-8D11-107C5208C1E1}" type="parTrans" cxnId="{3A52AD14-A7FC-43D8-81F1-73C022169005}">
      <dgm:prSet/>
      <dgm:spPr/>
      <dgm:t>
        <a:bodyPr/>
        <a:lstStyle/>
        <a:p>
          <a:endParaRPr lang="en-US"/>
        </a:p>
      </dgm:t>
    </dgm:pt>
    <dgm:pt modelId="{5872F954-2905-4653-86AC-7C06D20D1ADE}" type="sibTrans" cxnId="{3A52AD14-A7FC-43D8-81F1-73C022169005}">
      <dgm:prSet/>
      <dgm:spPr/>
      <dgm:t>
        <a:bodyPr/>
        <a:lstStyle/>
        <a:p>
          <a:endParaRPr lang="en-US"/>
        </a:p>
      </dgm:t>
    </dgm:pt>
    <dgm:pt modelId="{7DEE9399-01E9-4EC6-9CF9-D64C828233EC}">
      <dgm:prSet phldrT="[Text]"/>
      <dgm:spPr/>
      <dgm:t>
        <a:bodyPr/>
        <a:lstStyle/>
        <a:p>
          <a:r>
            <a:rPr lang="en-US" dirty="0" smtClean="0"/>
            <a:t>Cara </a:t>
          </a:r>
          <a:r>
            <a:rPr lang="en-US" dirty="0" err="1" smtClean="0"/>
            <a:t>Memperoleh</a:t>
          </a:r>
          <a:r>
            <a:rPr lang="en-US" dirty="0" smtClean="0"/>
            <a:t> </a:t>
          </a:r>
          <a:endParaRPr lang="en-US" dirty="0"/>
        </a:p>
      </dgm:t>
    </dgm:pt>
    <dgm:pt modelId="{2EB1679A-FCEC-43C2-A495-08C6D64308F2}" type="parTrans" cxnId="{7D45D742-55BF-4CC0-8369-DBEF64E7044D}">
      <dgm:prSet/>
      <dgm:spPr/>
      <dgm:t>
        <a:bodyPr/>
        <a:lstStyle/>
        <a:p>
          <a:endParaRPr lang="en-US"/>
        </a:p>
      </dgm:t>
    </dgm:pt>
    <dgm:pt modelId="{EB3643F9-FB48-41DA-BD38-1B53EC2BE1DF}" type="sibTrans" cxnId="{7D45D742-55BF-4CC0-8369-DBEF64E7044D}">
      <dgm:prSet/>
      <dgm:spPr/>
      <dgm:t>
        <a:bodyPr/>
        <a:lstStyle/>
        <a:p>
          <a:endParaRPr lang="en-US"/>
        </a:p>
      </dgm:t>
    </dgm:pt>
    <dgm:pt modelId="{6B81CE28-5DD9-486C-80BE-083AD4E912B5}">
      <dgm:prSet phldrT="[Text]" custT="1"/>
      <dgm:spPr/>
      <dgm:t>
        <a:bodyPr/>
        <a:lstStyle/>
        <a:p>
          <a:r>
            <a:rPr lang="en-US" sz="1600" dirty="0" smtClean="0"/>
            <a:t>DATA PRIMER, data yang </a:t>
          </a:r>
          <a:r>
            <a:rPr lang="en-US" sz="1600" dirty="0" err="1" smtClean="0"/>
            <a:t>diusahakan</a:t>
          </a:r>
          <a:r>
            <a:rPr lang="en-US" sz="1600" dirty="0" smtClean="0"/>
            <a:t> </a:t>
          </a:r>
          <a:r>
            <a:rPr lang="en-US" sz="1600" dirty="0" err="1" smtClean="0"/>
            <a:t>dan</a:t>
          </a:r>
          <a:r>
            <a:rPr lang="en-US" sz="1600" dirty="0" smtClean="0"/>
            <a:t> </a:t>
          </a:r>
          <a:r>
            <a:rPr lang="en-US" sz="1600" dirty="0" err="1" smtClean="0"/>
            <a:t>dimanfaatkan</a:t>
          </a:r>
          <a:r>
            <a:rPr lang="en-US" sz="1600" dirty="0" smtClean="0"/>
            <a:t> </a:t>
          </a:r>
          <a:r>
            <a:rPr lang="en-US" sz="1600" dirty="0" err="1" smtClean="0"/>
            <a:t>oleh</a:t>
          </a:r>
          <a:r>
            <a:rPr lang="en-US" sz="1600" dirty="0" smtClean="0"/>
            <a:t> </a:t>
          </a:r>
          <a:r>
            <a:rPr lang="en-US" sz="1600" dirty="0" err="1" smtClean="0"/>
            <a:t>orang</a:t>
          </a:r>
          <a:r>
            <a:rPr lang="en-US" sz="1600" dirty="0" smtClean="0"/>
            <a:t> </a:t>
          </a:r>
          <a:r>
            <a:rPr lang="en-US" sz="1600" dirty="0" err="1" smtClean="0"/>
            <a:t>pertama</a:t>
          </a:r>
          <a:r>
            <a:rPr lang="en-US" sz="1600" dirty="0" smtClean="0"/>
            <a:t> (data yang </a:t>
          </a:r>
          <a:r>
            <a:rPr lang="en-US" sz="1600" dirty="0" err="1" smtClean="0"/>
            <a:t>dihimpun</a:t>
          </a:r>
          <a:r>
            <a:rPr lang="en-US" sz="1600" dirty="0" smtClean="0"/>
            <a:t> </a:t>
          </a:r>
          <a:r>
            <a:rPr lang="en-US" sz="1600" dirty="0" err="1" smtClean="0"/>
            <a:t>langsung</a:t>
          </a:r>
          <a:r>
            <a:rPr lang="en-US" sz="1600" dirty="0" smtClean="0"/>
            <a:t> </a:t>
          </a:r>
          <a:r>
            <a:rPr lang="en-US" sz="1600" dirty="0" err="1" smtClean="0"/>
            <a:t>oleh</a:t>
          </a:r>
          <a:r>
            <a:rPr lang="en-US" sz="1600" dirty="0" smtClean="0"/>
            <a:t> </a:t>
          </a:r>
          <a:r>
            <a:rPr lang="en-US" sz="1600" dirty="0" err="1" smtClean="0"/>
            <a:t>peneliti</a:t>
          </a:r>
          <a:r>
            <a:rPr lang="en-US" sz="1600" dirty="0" smtClean="0"/>
            <a:t>).</a:t>
          </a:r>
          <a:endParaRPr lang="en-US" sz="1600" dirty="0"/>
        </a:p>
      </dgm:t>
    </dgm:pt>
    <dgm:pt modelId="{2A6DA7D9-7C90-41BA-9DDD-99361E19A976}" type="parTrans" cxnId="{D1D5ACA0-13DF-418C-9A19-C266BF8F8F94}">
      <dgm:prSet/>
      <dgm:spPr/>
      <dgm:t>
        <a:bodyPr/>
        <a:lstStyle/>
        <a:p>
          <a:endParaRPr lang="en-US"/>
        </a:p>
      </dgm:t>
    </dgm:pt>
    <dgm:pt modelId="{243CB138-4210-4314-8606-778DDEDFEA34}" type="sibTrans" cxnId="{D1D5ACA0-13DF-418C-9A19-C266BF8F8F94}">
      <dgm:prSet/>
      <dgm:spPr/>
      <dgm:t>
        <a:bodyPr/>
        <a:lstStyle/>
        <a:p>
          <a:endParaRPr lang="en-US"/>
        </a:p>
      </dgm:t>
    </dgm:pt>
    <dgm:pt modelId="{CF4C4050-E8D5-43E9-ABBB-5C888B73D8E3}">
      <dgm:prSet phldrT="[Text]"/>
      <dgm:spPr/>
      <dgm:t>
        <a:bodyPr/>
        <a:lstStyle/>
        <a:p>
          <a:r>
            <a:rPr lang="en-US" b="0" dirty="0" err="1" smtClean="0"/>
            <a:t>Waktu</a:t>
          </a:r>
          <a:r>
            <a:rPr lang="en-US" b="0" dirty="0" smtClean="0"/>
            <a:t> </a:t>
          </a:r>
          <a:r>
            <a:rPr lang="en-US" b="0" dirty="0" err="1" smtClean="0"/>
            <a:t>Pengumpulan</a:t>
          </a:r>
          <a:endParaRPr lang="en-US" b="0" dirty="0"/>
        </a:p>
      </dgm:t>
    </dgm:pt>
    <dgm:pt modelId="{E4F60358-13BF-477C-AC9A-A2BAE33D36AA}" type="parTrans" cxnId="{882F8A83-9319-4BCC-955D-B56453E15FE9}">
      <dgm:prSet/>
      <dgm:spPr/>
      <dgm:t>
        <a:bodyPr/>
        <a:lstStyle/>
        <a:p>
          <a:endParaRPr lang="en-US"/>
        </a:p>
      </dgm:t>
    </dgm:pt>
    <dgm:pt modelId="{CC7121BD-66B2-4230-9F17-BD97A77A9DAB}" type="sibTrans" cxnId="{882F8A83-9319-4BCC-955D-B56453E15FE9}">
      <dgm:prSet/>
      <dgm:spPr/>
      <dgm:t>
        <a:bodyPr/>
        <a:lstStyle/>
        <a:p>
          <a:endParaRPr lang="en-US"/>
        </a:p>
      </dgm:t>
    </dgm:pt>
    <dgm:pt modelId="{4475B60D-0099-4C9D-86A7-9554ED5620F9}">
      <dgm:prSet phldrT="[Text]" custT="1"/>
      <dgm:spPr/>
      <dgm:t>
        <a:bodyPr/>
        <a:lstStyle/>
        <a:p>
          <a:r>
            <a:rPr lang="en-US" sz="1600" dirty="0" smtClean="0"/>
            <a:t>DATA CROSS SECTION, data yang </a:t>
          </a:r>
          <a:r>
            <a:rPr lang="en-US" sz="1600" dirty="0" err="1" smtClean="0"/>
            <a:t>dikumpulkan</a:t>
          </a:r>
          <a:r>
            <a:rPr lang="en-US" sz="1600" dirty="0" smtClean="0"/>
            <a:t> </a:t>
          </a:r>
          <a:r>
            <a:rPr lang="en-US" sz="1600" dirty="0" err="1" smtClean="0"/>
            <a:t>pada</a:t>
          </a:r>
          <a:r>
            <a:rPr lang="en-US" sz="1600" dirty="0" smtClean="0"/>
            <a:t> </a:t>
          </a:r>
          <a:r>
            <a:rPr lang="en-US" sz="1600" dirty="0" err="1" smtClean="0"/>
            <a:t>suatu</a:t>
          </a:r>
          <a:r>
            <a:rPr lang="en-US" sz="1600" dirty="0" smtClean="0"/>
            <a:t> </a:t>
          </a:r>
          <a:r>
            <a:rPr lang="en-US" sz="1600" dirty="0" err="1" smtClean="0"/>
            <a:t>waktu</a:t>
          </a:r>
          <a:r>
            <a:rPr lang="en-US" sz="1600" dirty="0" smtClean="0"/>
            <a:t> </a:t>
          </a:r>
          <a:r>
            <a:rPr lang="en-US" sz="1600" dirty="0" err="1" smtClean="0"/>
            <a:t>tertentu</a:t>
          </a:r>
          <a:r>
            <a:rPr lang="en-US" sz="1600" dirty="0" smtClean="0"/>
            <a:t> yang </a:t>
          </a:r>
          <a:r>
            <a:rPr lang="en-US" sz="1600" dirty="0" err="1" smtClean="0"/>
            <a:t>menggambarkan</a:t>
          </a:r>
          <a:r>
            <a:rPr lang="en-US" sz="1600" dirty="0" smtClean="0"/>
            <a:t> </a:t>
          </a:r>
          <a:r>
            <a:rPr lang="en-US" sz="1600" dirty="0" err="1" smtClean="0"/>
            <a:t>keadaan</a:t>
          </a:r>
          <a:r>
            <a:rPr lang="en-US" sz="1600" dirty="0" smtClean="0"/>
            <a:t>/</a:t>
          </a:r>
          <a:r>
            <a:rPr lang="en-US" sz="1600" dirty="0" err="1" smtClean="0"/>
            <a:t>kegiatan</a:t>
          </a:r>
          <a:r>
            <a:rPr lang="en-US" sz="1600" dirty="0" smtClean="0"/>
            <a:t> </a:t>
          </a:r>
          <a:r>
            <a:rPr lang="en-US" sz="1600" dirty="0" err="1" smtClean="0"/>
            <a:t>pada</a:t>
          </a:r>
          <a:r>
            <a:rPr lang="en-US" sz="1600" dirty="0" smtClean="0"/>
            <a:t> </a:t>
          </a:r>
          <a:r>
            <a:rPr lang="en-US" sz="1600" dirty="0" err="1" smtClean="0"/>
            <a:t>waktu</a:t>
          </a:r>
          <a:r>
            <a:rPr lang="en-US" sz="1600" dirty="0" smtClean="0"/>
            <a:t> </a:t>
          </a:r>
          <a:r>
            <a:rPr lang="en-US" sz="1600" dirty="0" err="1" smtClean="0"/>
            <a:t>tertentu</a:t>
          </a:r>
          <a:r>
            <a:rPr lang="en-US" sz="1600" dirty="0" smtClean="0"/>
            <a:t>.</a:t>
          </a:r>
          <a:endParaRPr lang="en-US" sz="1600" dirty="0"/>
        </a:p>
      </dgm:t>
    </dgm:pt>
    <dgm:pt modelId="{AA4F4E70-DAF4-4171-9A51-0321A8BB332C}" type="parTrans" cxnId="{F31C39B6-F6F3-442B-9018-8DF6E0E580F8}">
      <dgm:prSet/>
      <dgm:spPr/>
      <dgm:t>
        <a:bodyPr/>
        <a:lstStyle/>
        <a:p>
          <a:endParaRPr lang="en-US"/>
        </a:p>
      </dgm:t>
    </dgm:pt>
    <dgm:pt modelId="{1CBE37B7-63A1-4526-A287-3B2BA34B53E7}" type="sibTrans" cxnId="{F31C39B6-F6F3-442B-9018-8DF6E0E580F8}">
      <dgm:prSet/>
      <dgm:spPr/>
      <dgm:t>
        <a:bodyPr/>
        <a:lstStyle/>
        <a:p>
          <a:endParaRPr lang="en-US"/>
        </a:p>
      </dgm:t>
    </dgm:pt>
    <dgm:pt modelId="{1FC53CB6-0B39-472C-9F30-C79F91F496A7}">
      <dgm:prSet custT="1"/>
      <dgm:spPr/>
      <dgm:t>
        <a:bodyPr/>
        <a:lstStyle/>
        <a:p>
          <a:r>
            <a:rPr lang="en-US" sz="1600" dirty="0" smtClean="0"/>
            <a:t>DATA KUANTITATIF, </a:t>
          </a:r>
          <a:r>
            <a:rPr lang="en-US" sz="1600" dirty="0" err="1" smtClean="0"/>
            <a:t>yaitu</a:t>
          </a:r>
          <a:r>
            <a:rPr lang="en-US" sz="1600" dirty="0" smtClean="0"/>
            <a:t> data yang </a:t>
          </a:r>
          <a:r>
            <a:rPr lang="en-US" sz="1600" dirty="0" err="1" smtClean="0"/>
            <a:t>berupa</a:t>
          </a:r>
          <a:r>
            <a:rPr lang="en-US" sz="1600" dirty="0" smtClean="0"/>
            <a:t> </a:t>
          </a:r>
          <a:r>
            <a:rPr lang="en-US" sz="1600" dirty="0" err="1" smtClean="0"/>
            <a:t>angka-angka</a:t>
          </a:r>
          <a:r>
            <a:rPr lang="en-US" sz="1600" dirty="0" smtClean="0"/>
            <a:t> </a:t>
          </a:r>
          <a:r>
            <a:rPr lang="en-US" sz="1600" dirty="0" err="1" smtClean="0"/>
            <a:t>atau</a:t>
          </a:r>
          <a:r>
            <a:rPr lang="en-US" sz="1600" dirty="0" smtClean="0"/>
            <a:t> </a:t>
          </a:r>
          <a:r>
            <a:rPr lang="en-US" sz="1600" dirty="0" err="1" smtClean="0"/>
            <a:t>variabel</a:t>
          </a:r>
          <a:r>
            <a:rPr lang="en-US" sz="1600" dirty="0" smtClean="0"/>
            <a:t>.</a:t>
          </a:r>
          <a:endParaRPr lang="en-US" sz="1600" dirty="0"/>
        </a:p>
      </dgm:t>
    </dgm:pt>
    <dgm:pt modelId="{9F204B2C-EF75-459C-8803-7B7701715258}" type="parTrans" cxnId="{7FD1916D-4374-4DDE-8BA7-60C58790ED32}">
      <dgm:prSet/>
      <dgm:spPr/>
      <dgm:t>
        <a:bodyPr/>
        <a:lstStyle/>
        <a:p>
          <a:endParaRPr lang="en-US"/>
        </a:p>
      </dgm:t>
    </dgm:pt>
    <dgm:pt modelId="{DF6B37E6-5443-4AB7-8B54-31152A389C95}" type="sibTrans" cxnId="{7FD1916D-4374-4DDE-8BA7-60C58790ED32}">
      <dgm:prSet/>
      <dgm:spPr/>
      <dgm:t>
        <a:bodyPr/>
        <a:lstStyle/>
        <a:p>
          <a:endParaRPr lang="en-US"/>
        </a:p>
      </dgm:t>
    </dgm:pt>
    <dgm:pt modelId="{0B332B6F-CCA3-48D8-8417-8BFC3BD345E5}">
      <dgm:prSet custT="1"/>
      <dgm:spPr/>
      <dgm:t>
        <a:bodyPr/>
        <a:lstStyle/>
        <a:p>
          <a:r>
            <a:rPr lang="en-US" sz="1600" dirty="0" smtClean="0"/>
            <a:t>DATA EKSTERNAL, data yang </a:t>
          </a:r>
          <a:r>
            <a:rPr lang="en-US" sz="1600" dirty="0" err="1" smtClean="0"/>
            <a:t>sumbernya</a:t>
          </a:r>
          <a:r>
            <a:rPr lang="en-US" sz="1600" dirty="0" smtClean="0"/>
            <a:t> </a:t>
          </a:r>
          <a:r>
            <a:rPr lang="en-US" sz="1600" dirty="0" err="1" smtClean="0"/>
            <a:t>berasal</a:t>
          </a:r>
          <a:r>
            <a:rPr lang="en-US" sz="1600" dirty="0" smtClean="0"/>
            <a:t> </a:t>
          </a:r>
          <a:r>
            <a:rPr lang="en-US" sz="1600" dirty="0" err="1" smtClean="0"/>
            <a:t>dari</a:t>
          </a:r>
          <a:r>
            <a:rPr lang="en-US" sz="1600" dirty="0" smtClean="0"/>
            <a:t> </a:t>
          </a:r>
          <a:r>
            <a:rPr lang="en-US" sz="1600" dirty="0" err="1" smtClean="0"/>
            <a:t>luar</a:t>
          </a:r>
          <a:r>
            <a:rPr lang="en-US" sz="1600" dirty="0" smtClean="0"/>
            <a:t> unit (</a:t>
          </a:r>
          <a:r>
            <a:rPr lang="en-US" sz="1600" dirty="0" err="1" smtClean="0"/>
            <a:t>objek</a:t>
          </a:r>
          <a:r>
            <a:rPr lang="en-US" sz="1600" dirty="0" smtClean="0"/>
            <a:t>) </a:t>
          </a:r>
          <a:r>
            <a:rPr lang="en-US" sz="1600" dirty="0" err="1" smtClean="0"/>
            <a:t>penelitian</a:t>
          </a:r>
          <a:r>
            <a:rPr lang="en-US" sz="1600" dirty="0" smtClean="0"/>
            <a:t>.</a:t>
          </a:r>
          <a:endParaRPr lang="en-US" sz="1600" dirty="0"/>
        </a:p>
      </dgm:t>
    </dgm:pt>
    <dgm:pt modelId="{8AC89A9F-3E17-4875-97A0-0036172708DF}" type="parTrans" cxnId="{44FC0756-F909-45E0-8F4B-7802031B9F06}">
      <dgm:prSet/>
      <dgm:spPr/>
      <dgm:t>
        <a:bodyPr/>
        <a:lstStyle/>
        <a:p>
          <a:endParaRPr lang="en-US"/>
        </a:p>
      </dgm:t>
    </dgm:pt>
    <dgm:pt modelId="{DDFE307A-4F83-44BA-A47F-DFEF555627F5}" type="sibTrans" cxnId="{44FC0756-F909-45E0-8F4B-7802031B9F06}">
      <dgm:prSet/>
      <dgm:spPr/>
      <dgm:t>
        <a:bodyPr/>
        <a:lstStyle/>
        <a:p>
          <a:endParaRPr lang="en-US"/>
        </a:p>
      </dgm:t>
    </dgm:pt>
    <dgm:pt modelId="{55CC6578-D8E1-418F-A3BA-280DD5222F54}">
      <dgm:prSet custT="1"/>
      <dgm:spPr/>
      <dgm:t>
        <a:bodyPr/>
        <a:lstStyle/>
        <a:p>
          <a:r>
            <a:rPr lang="en-US" sz="1600" dirty="0" smtClean="0"/>
            <a:t>DATA SEKUNDER, data yang </a:t>
          </a:r>
          <a:r>
            <a:rPr lang="en-US" sz="1600" dirty="0" err="1" smtClean="0"/>
            <a:t>digunakan</a:t>
          </a:r>
          <a:r>
            <a:rPr lang="en-US" sz="1600" dirty="0" smtClean="0"/>
            <a:t> </a:t>
          </a:r>
          <a:r>
            <a:rPr lang="en-US" sz="1600" dirty="0" err="1" smtClean="0"/>
            <a:t>atas</a:t>
          </a:r>
          <a:r>
            <a:rPr lang="en-US" sz="1600" dirty="0" smtClean="0"/>
            <a:t> </a:t>
          </a:r>
          <a:r>
            <a:rPr lang="en-US" sz="1600" dirty="0" err="1" smtClean="0"/>
            <a:t>usaha</a:t>
          </a:r>
          <a:r>
            <a:rPr lang="en-US" sz="1600" dirty="0" smtClean="0"/>
            <a:t> </a:t>
          </a:r>
          <a:r>
            <a:rPr lang="en-US" sz="1600" dirty="0" err="1" smtClean="0"/>
            <a:t>pihak</a:t>
          </a:r>
          <a:r>
            <a:rPr lang="en-US" sz="1600" dirty="0" smtClean="0"/>
            <a:t> lain.</a:t>
          </a:r>
          <a:endParaRPr lang="en-US" sz="1600" dirty="0"/>
        </a:p>
      </dgm:t>
    </dgm:pt>
    <dgm:pt modelId="{3522A19F-09D4-4904-BC25-CFD5E28D9F40}" type="parTrans" cxnId="{97AE41C3-6783-4AC8-B7A4-6711312F3AC5}">
      <dgm:prSet/>
      <dgm:spPr/>
      <dgm:t>
        <a:bodyPr/>
        <a:lstStyle/>
        <a:p>
          <a:endParaRPr lang="en-US"/>
        </a:p>
      </dgm:t>
    </dgm:pt>
    <dgm:pt modelId="{1C233FF5-E259-4B39-AFF1-16A4BE3321A1}" type="sibTrans" cxnId="{97AE41C3-6783-4AC8-B7A4-6711312F3AC5}">
      <dgm:prSet/>
      <dgm:spPr/>
      <dgm:t>
        <a:bodyPr/>
        <a:lstStyle/>
        <a:p>
          <a:endParaRPr lang="en-US"/>
        </a:p>
      </dgm:t>
    </dgm:pt>
    <dgm:pt modelId="{19556A2D-FE37-47B3-B75E-1899C4836F8A}">
      <dgm:prSet custT="1"/>
      <dgm:spPr/>
      <dgm:t>
        <a:bodyPr/>
        <a:lstStyle/>
        <a:p>
          <a:r>
            <a:rPr lang="en-US" sz="1600" dirty="0" smtClean="0"/>
            <a:t>DATA BERKALA, data yang </a:t>
          </a:r>
          <a:r>
            <a:rPr lang="en-US" sz="1600" dirty="0" err="1" smtClean="0"/>
            <a:t>dikumpulkan</a:t>
          </a:r>
          <a:r>
            <a:rPr lang="en-US" sz="1600" dirty="0" smtClean="0"/>
            <a:t> </a:t>
          </a:r>
          <a:r>
            <a:rPr lang="en-US" sz="1600" dirty="0" err="1" smtClean="0"/>
            <a:t>dari</a:t>
          </a:r>
          <a:r>
            <a:rPr lang="en-US" sz="1600" dirty="0" smtClean="0"/>
            <a:t> </a:t>
          </a:r>
          <a:r>
            <a:rPr lang="en-US" sz="1600" dirty="0" err="1" smtClean="0"/>
            <a:t>waktu</a:t>
          </a:r>
          <a:r>
            <a:rPr lang="en-US" sz="1600" dirty="0" smtClean="0"/>
            <a:t> </a:t>
          </a:r>
          <a:r>
            <a:rPr lang="en-US" sz="1600" dirty="0" err="1" smtClean="0"/>
            <a:t>ke</a:t>
          </a:r>
          <a:r>
            <a:rPr lang="en-US" sz="1600" dirty="0" smtClean="0"/>
            <a:t> </a:t>
          </a:r>
          <a:r>
            <a:rPr lang="en-US" sz="1600" dirty="0" err="1" smtClean="0"/>
            <a:t>waktu</a:t>
          </a:r>
          <a:r>
            <a:rPr lang="en-US" sz="1600" dirty="0" smtClean="0"/>
            <a:t> </a:t>
          </a:r>
          <a:r>
            <a:rPr lang="en-US" sz="1600" dirty="0" err="1" smtClean="0"/>
            <a:t>untuk</a:t>
          </a:r>
          <a:r>
            <a:rPr lang="en-US" sz="1600" dirty="0" smtClean="0"/>
            <a:t> </a:t>
          </a:r>
          <a:r>
            <a:rPr lang="en-US" sz="1600" dirty="0" err="1" smtClean="0"/>
            <a:t>memberikan</a:t>
          </a:r>
          <a:r>
            <a:rPr lang="en-US" sz="1600" dirty="0" smtClean="0"/>
            <a:t> </a:t>
          </a:r>
          <a:r>
            <a:rPr lang="en-US" sz="1600" dirty="0" err="1" smtClean="0"/>
            <a:t>gambaran</a:t>
          </a:r>
          <a:r>
            <a:rPr lang="en-US" sz="1600" dirty="0" smtClean="0"/>
            <a:t> </a:t>
          </a:r>
          <a:r>
            <a:rPr lang="en-US" sz="1600" dirty="0" err="1" smtClean="0"/>
            <a:t>tentang</a:t>
          </a:r>
          <a:r>
            <a:rPr lang="en-US" sz="1600" dirty="0" smtClean="0"/>
            <a:t> </a:t>
          </a:r>
          <a:r>
            <a:rPr lang="en-US" sz="1600" dirty="0" err="1" smtClean="0"/>
            <a:t>perkembangan</a:t>
          </a:r>
          <a:r>
            <a:rPr lang="en-US" sz="1600" dirty="0" smtClean="0"/>
            <a:t> </a:t>
          </a:r>
          <a:r>
            <a:rPr lang="en-US" sz="1600" dirty="0" err="1" smtClean="0"/>
            <a:t>suatu</a:t>
          </a:r>
          <a:r>
            <a:rPr lang="en-US" sz="1600" dirty="0" smtClean="0"/>
            <a:t> </a:t>
          </a:r>
          <a:r>
            <a:rPr lang="en-US" sz="1600" dirty="0" err="1" smtClean="0"/>
            <a:t>kegiatan</a:t>
          </a:r>
          <a:r>
            <a:rPr lang="en-US" sz="1600" dirty="0" smtClean="0"/>
            <a:t> </a:t>
          </a:r>
          <a:r>
            <a:rPr lang="en-US" sz="1600" dirty="0" err="1" smtClean="0"/>
            <a:t>dari</a:t>
          </a:r>
          <a:r>
            <a:rPr lang="en-US" sz="1600" dirty="0" smtClean="0"/>
            <a:t> </a:t>
          </a:r>
          <a:r>
            <a:rPr lang="en-US" sz="1600" dirty="0" err="1" smtClean="0"/>
            <a:t>waktu</a:t>
          </a:r>
          <a:r>
            <a:rPr lang="en-US" sz="1600" dirty="0" smtClean="0"/>
            <a:t> </a:t>
          </a:r>
          <a:r>
            <a:rPr lang="en-US" sz="1600" dirty="0" err="1" smtClean="0"/>
            <a:t>ke</a:t>
          </a:r>
          <a:r>
            <a:rPr lang="en-US" sz="1600" dirty="0" smtClean="0"/>
            <a:t> </a:t>
          </a:r>
          <a:r>
            <a:rPr lang="en-US" sz="1600" dirty="0" err="1" smtClean="0"/>
            <a:t>waktu</a:t>
          </a:r>
          <a:r>
            <a:rPr lang="en-US" sz="1600" dirty="0" smtClean="0"/>
            <a:t>.</a:t>
          </a:r>
          <a:endParaRPr lang="en-US" sz="1600" dirty="0"/>
        </a:p>
      </dgm:t>
    </dgm:pt>
    <dgm:pt modelId="{A71105B0-A4C9-477D-AE2B-FDBC5A3DEB7D}" type="parTrans" cxnId="{0327C25A-7DF0-4B37-9999-57D52A5F384F}">
      <dgm:prSet/>
      <dgm:spPr/>
      <dgm:t>
        <a:bodyPr/>
        <a:lstStyle/>
        <a:p>
          <a:endParaRPr lang="en-US"/>
        </a:p>
      </dgm:t>
    </dgm:pt>
    <dgm:pt modelId="{82D2074C-7296-433F-B753-A3AF2A947FD9}" type="sibTrans" cxnId="{0327C25A-7DF0-4B37-9999-57D52A5F384F}">
      <dgm:prSet/>
      <dgm:spPr/>
      <dgm:t>
        <a:bodyPr/>
        <a:lstStyle/>
        <a:p>
          <a:endParaRPr lang="en-US"/>
        </a:p>
      </dgm:t>
    </dgm:pt>
    <dgm:pt modelId="{F6B554D7-50D2-4BE4-83BA-AA07B3B733AA}" type="pres">
      <dgm:prSet presAssocID="{55618C2B-96F7-46DA-86BF-0CDA5AE0CCD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BD345A1-7674-4BEA-8145-28708BBE7F51}" type="pres">
      <dgm:prSet presAssocID="{D880D460-29FB-42FA-B058-33442DB466ED}" presName="linNode" presStyleCnt="0"/>
      <dgm:spPr/>
    </dgm:pt>
    <dgm:pt modelId="{409B28E9-A983-4E8B-9DAE-7594C8FBBFEE}" type="pres">
      <dgm:prSet presAssocID="{D880D460-29FB-42FA-B058-33442DB466ED}" presName="parentText" presStyleLbl="node1" presStyleIdx="0" presStyleCnt="4" custScaleX="5519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2BA16B-88C2-4BA8-AADA-C2B04CD8DBB9}" type="pres">
      <dgm:prSet presAssocID="{D880D460-29FB-42FA-B058-33442DB466ED}" presName="descendantText" presStyleLbl="alignAccFollowNode1" presStyleIdx="0" presStyleCnt="4" custScaleX="1212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DD642C-052E-4A58-B1EF-699EDD2E45A2}" type="pres">
      <dgm:prSet presAssocID="{93C8DF16-293F-4A19-B4DC-5F00AE489AC2}" presName="sp" presStyleCnt="0"/>
      <dgm:spPr/>
    </dgm:pt>
    <dgm:pt modelId="{32CC1669-8087-4A16-B0BB-A37BABBBDA38}" type="pres">
      <dgm:prSet presAssocID="{9118AE48-CDFD-4B61-A153-5AA0A2A0FDF1}" presName="linNode" presStyleCnt="0"/>
      <dgm:spPr/>
    </dgm:pt>
    <dgm:pt modelId="{5C291E90-C684-446D-A6BA-D06AFBB4E812}" type="pres">
      <dgm:prSet presAssocID="{9118AE48-CDFD-4B61-A153-5AA0A2A0FDF1}" presName="parentText" presStyleLbl="node1" presStyleIdx="1" presStyleCnt="4" custScaleX="5678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1397DA-1B60-4E5F-AB3A-27EA16D68DD7}" type="pres">
      <dgm:prSet presAssocID="{9118AE48-CDFD-4B61-A153-5AA0A2A0FDF1}" presName="descendantText" presStyleLbl="alignAccFollowNode1" presStyleIdx="1" presStyleCnt="4" custScaleX="1203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0E1E5E-0BFF-4CF6-A88D-1A6014299676}" type="pres">
      <dgm:prSet presAssocID="{031F2357-4EA4-4016-AAFA-05982EAC421B}" presName="sp" presStyleCnt="0"/>
      <dgm:spPr/>
    </dgm:pt>
    <dgm:pt modelId="{954995C7-08CD-4BE1-9ED0-0888263228D1}" type="pres">
      <dgm:prSet presAssocID="{7DEE9399-01E9-4EC6-9CF9-D64C828233EC}" presName="linNode" presStyleCnt="0"/>
      <dgm:spPr/>
    </dgm:pt>
    <dgm:pt modelId="{0927C9DA-1468-4BA2-83AD-96348ED20D5B}" type="pres">
      <dgm:prSet presAssocID="{7DEE9399-01E9-4EC6-9CF9-D64C828233EC}" presName="parentText" presStyleLbl="node1" presStyleIdx="2" presStyleCnt="4" custScaleX="5678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2785C4-FD9F-4ECA-96F5-C7082119B0A3}" type="pres">
      <dgm:prSet presAssocID="{7DEE9399-01E9-4EC6-9CF9-D64C828233EC}" presName="descendantText" presStyleLbl="alignAccFollowNode1" presStyleIdx="2" presStyleCnt="4" custScaleX="1204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0E1A74-8F27-4CB6-BA2A-FAB0D56010EA}" type="pres">
      <dgm:prSet presAssocID="{EB3643F9-FB48-41DA-BD38-1B53EC2BE1DF}" presName="sp" presStyleCnt="0"/>
      <dgm:spPr/>
    </dgm:pt>
    <dgm:pt modelId="{3B819A3A-851F-4B15-ACB1-C6C7747D3668}" type="pres">
      <dgm:prSet presAssocID="{CF4C4050-E8D5-43E9-ABBB-5C888B73D8E3}" presName="linNode" presStyleCnt="0"/>
      <dgm:spPr/>
    </dgm:pt>
    <dgm:pt modelId="{3CB8201A-0248-47C9-B66A-8FB2486DE9AD}" type="pres">
      <dgm:prSet presAssocID="{CF4C4050-E8D5-43E9-ABBB-5C888B73D8E3}" presName="parentText" presStyleLbl="node1" presStyleIdx="3" presStyleCnt="4" custScaleX="5678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A8507-163B-442D-BBCF-7034182CAD8A}" type="pres">
      <dgm:prSet presAssocID="{CF4C4050-E8D5-43E9-ABBB-5C888B73D8E3}" presName="descendantText" presStyleLbl="alignAccFollowNode1" presStyleIdx="3" presStyleCnt="4" custScaleX="120451" custScaleY="1478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008DBF-5FEE-4FDB-BD0E-442BFAAD3190}" type="presOf" srcId="{1FC53CB6-0B39-472C-9F30-C79F91F496A7}" destId="{A12BA16B-88C2-4BA8-AADA-C2B04CD8DBB9}" srcOrd="0" destOrd="1" presId="urn:microsoft.com/office/officeart/2005/8/layout/vList5"/>
    <dgm:cxn modelId="{D89DDAC2-2DAF-4B74-8CC9-F8FA45B66995}" type="presOf" srcId="{0B332B6F-CCA3-48D8-8417-8BFC3BD345E5}" destId="{871397DA-1B60-4E5F-AB3A-27EA16D68DD7}" srcOrd="0" destOrd="1" presId="urn:microsoft.com/office/officeart/2005/8/layout/vList5"/>
    <dgm:cxn modelId="{A5D6E6F7-FECB-4AA4-934F-7ED5875A6F38}" srcId="{55618C2B-96F7-46DA-86BF-0CDA5AE0CCD4}" destId="{9118AE48-CDFD-4B61-A153-5AA0A2A0FDF1}" srcOrd="1" destOrd="0" parTransId="{4981FB2C-B2D5-47C8-AE8B-E666BA475803}" sibTransId="{031F2357-4EA4-4016-AAFA-05982EAC421B}"/>
    <dgm:cxn modelId="{340D1D99-D1F5-4C96-897E-FD1E6FE22B08}" srcId="{55618C2B-96F7-46DA-86BF-0CDA5AE0CCD4}" destId="{D880D460-29FB-42FA-B058-33442DB466ED}" srcOrd="0" destOrd="0" parTransId="{81438951-4E8F-465F-A9DE-265ABD8EE95B}" sibTransId="{93C8DF16-293F-4A19-B4DC-5F00AE489AC2}"/>
    <dgm:cxn modelId="{F660C8E9-5822-4F96-AAA8-512671FC0AF3}" type="presOf" srcId="{7DEE9399-01E9-4EC6-9CF9-D64C828233EC}" destId="{0927C9DA-1468-4BA2-83AD-96348ED20D5B}" srcOrd="0" destOrd="0" presId="urn:microsoft.com/office/officeart/2005/8/layout/vList5"/>
    <dgm:cxn modelId="{50B4B6F3-5AC4-45E8-A323-9C91CA7F7904}" srcId="{D880D460-29FB-42FA-B058-33442DB466ED}" destId="{D05C2273-478B-4437-AF4B-43BB10244D8B}" srcOrd="0" destOrd="0" parTransId="{5B8C4811-077F-424E-AF9E-987F2AE082F0}" sibTransId="{C0EDC116-69CA-4A47-98A3-94B76E302A66}"/>
    <dgm:cxn modelId="{44FC0756-F909-45E0-8F4B-7802031B9F06}" srcId="{9118AE48-CDFD-4B61-A153-5AA0A2A0FDF1}" destId="{0B332B6F-CCA3-48D8-8417-8BFC3BD345E5}" srcOrd="1" destOrd="0" parTransId="{8AC89A9F-3E17-4875-97A0-0036172708DF}" sibTransId="{DDFE307A-4F83-44BA-A47F-DFEF555627F5}"/>
    <dgm:cxn modelId="{20832031-0160-4DE8-8803-464D334A6134}" type="presOf" srcId="{6B81CE28-5DD9-486C-80BE-083AD4E912B5}" destId="{1E2785C4-FD9F-4ECA-96F5-C7082119B0A3}" srcOrd="0" destOrd="0" presId="urn:microsoft.com/office/officeart/2005/8/layout/vList5"/>
    <dgm:cxn modelId="{0193F719-08A7-44C8-9710-FB3C6F60750A}" type="presOf" srcId="{4821005B-1BDA-46F3-B7B4-4A91EED3354C}" destId="{871397DA-1B60-4E5F-AB3A-27EA16D68DD7}" srcOrd="0" destOrd="0" presId="urn:microsoft.com/office/officeart/2005/8/layout/vList5"/>
    <dgm:cxn modelId="{3A52AD14-A7FC-43D8-81F1-73C022169005}" srcId="{9118AE48-CDFD-4B61-A153-5AA0A2A0FDF1}" destId="{4821005B-1BDA-46F3-B7B4-4A91EED3354C}" srcOrd="0" destOrd="0" parTransId="{339A3C7C-D985-452C-8D11-107C5208C1E1}" sibTransId="{5872F954-2905-4653-86AC-7C06D20D1ADE}"/>
    <dgm:cxn modelId="{97AE41C3-6783-4AC8-B7A4-6711312F3AC5}" srcId="{7DEE9399-01E9-4EC6-9CF9-D64C828233EC}" destId="{55CC6578-D8E1-418F-A3BA-280DD5222F54}" srcOrd="1" destOrd="0" parTransId="{3522A19F-09D4-4904-BC25-CFD5E28D9F40}" sibTransId="{1C233FF5-E259-4B39-AFF1-16A4BE3321A1}"/>
    <dgm:cxn modelId="{0327C25A-7DF0-4B37-9999-57D52A5F384F}" srcId="{CF4C4050-E8D5-43E9-ABBB-5C888B73D8E3}" destId="{19556A2D-FE37-47B3-B75E-1899C4836F8A}" srcOrd="1" destOrd="0" parTransId="{A71105B0-A4C9-477D-AE2B-FDBC5A3DEB7D}" sibTransId="{82D2074C-7296-433F-B753-A3AF2A947FD9}"/>
    <dgm:cxn modelId="{230B2667-DC89-46D8-9AFA-DDFB22E44B6C}" type="presOf" srcId="{4475B60D-0099-4C9D-86A7-9554ED5620F9}" destId="{BF5A8507-163B-442D-BBCF-7034182CAD8A}" srcOrd="0" destOrd="0" presId="urn:microsoft.com/office/officeart/2005/8/layout/vList5"/>
    <dgm:cxn modelId="{882F8A83-9319-4BCC-955D-B56453E15FE9}" srcId="{55618C2B-96F7-46DA-86BF-0CDA5AE0CCD4}" destId="{CF4C4050-E8D5-43E9-ABBB-5C888B73D8E3}" srcOrd="3" destOrd="0" parTransId="{E4F60358-13BF-477C-AC9A-A2BAE33D36AA}" sibTransId="{CC7121BD-66B2-4230-9F17-BD97A77A9DAB}"/>
    <dgm:cxn modelId="{D640DACD-BF56-4BCA-A4F0-D03BB57DF162}" type="presOf" srcId="{55CC6578-D8E1-418F-A3BA-280DD5222F54}" destId="{1E2785C4-FD9F-4ECA-96F5-C7082119B0A3}" srcOrd="0" destOrd="1" presId="urn:microsoft.com/office/officeart/2005/8/layout/vList5"/>
    <dgm:cxn modelId="{DFC5BD72-ED2C-4ADA-9D0C-F23828097942}" type="presOf" srcId="{55618C2B-96F7-46DA-86BF-0CDA5AE0CCD4}" destId="{F6B554D7-50D2-4BE4-83BA-AA07B3B733AA}" srcOrd="0" destOrd="0" presId="urn:microsoft.com/office/officeart/2005/8/layout/vList5"/>
    <dgm:cxn modelId="{D1D5ACA0-13DF-418C-9A19-C266BF8F8F94}" srcId="{7DEE9399-01E9-4EC6-9CF9-D64C828233EC}" destId="{6B81CE28-5DD9-486C-80BE-083AD4E912B5}" srcOrd="0" destOrd="0" parTransId="{2A6DA7D9-7C90-41BA-9DDD-99361E19A976}" sibTransId="{243CB138-4210-4314-8606-778DDEDFEA34}"/>
    <dgm:cxn modelId="{7D45D742-55BF-4CC0-8369-DBEF64E7044D}" srcId="{55618C2B-96F7-46DA-86BF-0CDA5AE0CCD4}" destId="{7DEE9399-01E9-4EC6-9CF9-D64C828233EC}" srcOrd="2" destOrd="0" parTransId="{2EB1679A-FCEC-43C2-A495-08C6D64308F2}" sibTransId="{EB3643F9-FB48-41DA-BD38-1B53EC2BE1DF}"/>
    <dgm:cxn modelId="{BA7A29B7-DBFA-4832-81AA-F0C3CF60039B}" type="presOf" srcId="{9118AE48-CDFD-4B61-A153-5AA0A2A0FDF1}" destId="{5C291E90-C684-446D-A6BA-D06AFBB4E812}" srcOrd="0" destOrd="0" presId="urn:microsoft.com/office/officeart/2005/8/layout/vList5"/>
    <dgm:cxn modelId="{88C6439A-8942-4833-86A8-FCAA8C347D32}" type="presOf" srcId="{CF4C4050-E8D5-43E9-ABBB-5C888B73D8E3}" destId="{3CB8201A-0248-47C9-B66A-8FB2486DE9AD}" srcOrd="0" destOrd="0" presId="urn:microsoft.com/office/officeart/2005/8/layout/vList5"/>
    <dgm:cxn modelId="{7FD1916D-4374-4DDE-8BA7-60C58790ED32}" srcId="{D880D460-29FB-42FA-B058-33442DB466ED}" destId="{1FC53CB6-0B39-472C-9F30-C79F91F496A7}" srcOrd="1" destOrd="0" parTransId="{9F204B2C-EF75-459C-8803-7B7701715258}" sibTransId="{DF6B37E6-5443-4AB7-8B54-31152A389C95}"/>
    <dgm:cxn modelId="{BE8B1650-D987-4919-9A77-AC30A2091C63}" type="presOf" srcId="{19556A2D-FE37-47B3-B75E-1899C4836F8A}" destId="{BF5A8507-163B-442D-BBCF-7034182CAD8A}" srcOrd="0" destOrd="1" presId="urn:microsoft.com/office/officeart/2005/8/layout/vList5"/>
    <dgm:cxn modelId="{01432777-D2DA-468C-BF4B-0E920C0E9A6B}" type="presOf" srcId="{D05C2273-478B-4437-AF4B-43BB10244D8B}" destId="{A12BA16B-88C2-4BA8-AADA-C2B04CD8DBB9}" srcOrd="0" destOrd="0" presId="urn:microsoft.com/office/officeart/2005/8/layout/vList5"/>
    <dgm:cxn modelId="{4D99C05E-FAEB-46A0-A852-F7F220A248AB}" type="presOf" srcId="{D880D460-29FB-42FA-B058-33442DB466ED}" destId="{409B28E9-A983-4E8B-9DAE-7594C8FBBFEE}" srcOrd="0" destOrd="0" presId="urn:microsoft.com/office/officeart/2005/8/layout/vList5"/>
    <dgm:cxn modelId="{F31C39B6-F6F3-442B-9018-8DF6E0E580F8}" srcId="{CF4C4050-E8D5-43E9-ABBB-5C888B73D8E3}" destId="{4475B60D-0099-4C9D-86A7-9554ED5620F9}" srcOrd="0" destOrd="0" parTransId="{AA4F4E70-DAF4-4171-9A51-0321A8BB332C}" sibTransId="{1CBE37B7-63A1-4526-A287-3B2BA34B53E7}"/>
    <dgm:cxn modelId="{A46F651B-9FF3-4968-8AA6-234FA51245C2}" type="presParOf" srcId="{F6B554D7-50D2-4BE4-83BA-AA07B3B733AA}" destId="{6BD345A1-7674-4BEA-8145-28708BBE7F51}" srcOrd="0" destOrd="0" presId="urn:microsoft.com/office/officeart/2005/8/layout/vList5"/>
    <dgm:cxn modelId="{473CEFC6-1730-4550-9710-CA1BD4E46B98}" type="presParOf" srcId="{6BD345A1-7674-4BEA-8145-28708BBE7F51}" destId="{409B28E9-A983-4E8B-9DAE-7594C8FBBFEE}" srcOrd="0" destOrd="0" presId="urn:microsoft.com/office/officeart/2005/8/layout/vList5"/>
    <dgm:cxn modelId="{DA41145F-CEE9-48C3-84B9-58F4299E5574}" type="presParOf" srcId="{6BD345A1-7674-4BEA-8145-28708BBE7F51}" destId="{A12BA16B-88C2-4BA8-AADA-C2B04CD8DBB9}" srcOrd="1" destOrd="0" presId="urn:microsoft.com/office/officeart/2005/8/layout/vList5"/>
    <dgm:cxn modelId="{836FCC67-97C8-44AB-A7A2-809FD800FE98}" type="presParOf" srcId="{F6B554D7-50D2-4BE4-83BA-AA07B3B733AA}" destId="{B0DD642C-052E-4A58-B1EF-699EDD2E45A2}" srcOrd="1" destOrd="0" presId="urn:microsoft.com/office/officeart/2005/8/layout/vList5"/>
    <dgm:cxn modelId="{58615AE7-2266-4A07-8F84-D863F2A361E4}" type="presParOf" srcId="{F6B554D7-50D2-4BE4-83BA-AA07B3B733AA}" destId="{32CC1669-8087-4A16-B0BB-A37BABBBDA38}" srcOrd="2" destOrd="0" presId="urn:microsoft.com/office/officeart/2005/8/layout/vList5"/>
    <dgm:cxn modelId="{70DC56C9-7AD8-447E-A050-B9D9AC03C2B1}" type="presParOf" srcId="{32CC1669-8087-4A16-B0BB-A37BABBBDA38}" destId="{5C291E90-C684-446D-A6BA-D06AFBB4E812}" srcOrd="0" destOrd="0" presId="urn:microsoft.com/office/officeart/2005/8/layout/vList5"/>
    <dgm:cxn modelId="{6A0F3378-2C13-4D47-A7C8-6868F4534783}" type="presParOf" srcId="{32CC1669-8087-4A16-B0BB-A37BABBBDA38}" destId="{871397DA-1B60-4E5F-AB3A-27EA16D68DD7}" srcOrd="1" destOrd="0" presId="urn:microsoft.com/office/officeart/2005/8/layout/vList5"/>
    <dgm:cxn modelId="{8C713D90-39F8-4466-BA1B-4EC7E9B1D793}" type="presParOf" srcId="{F6B554D7-50D2-4BE4-83BA-AA07B3B733AA}" destId="{F00E1E5E-0BFF-4CF6-A88D-1A6014299676}" srcOrd="3" destOrd="0" presId="urn:microsoft.com/office/officeart/2005/8/layout/vList5"/>
    <dgm:cxn modelId="{33BA95AE-E2F8-4912-9D65-C72C7E14C3A8}" type="presParOf" srcId="{F6B554D7-50D2-4BE4-83BA-AA07B3B733AA}" destId="{954995C7-08CD-4BE1-9ED0-0888263228D1}" srcOrd="4" destOrd="0" presId="urn:microsoft.com/office/officeart/2005/8/layout/vList5"/>
    <dgm:cxn modelId="{9FBC2404-9FB5-47AC-BCEC-71DFC05A0053}" type="presParOf" srcId="{954995C7-08CD-4BE1-9ED0-0888263228D1}" destId="{0927C9DA-1468-4BA2-83AD-96348ED20D5B}" srcOrd="0" destOrd="0" presId="urn:microsoft.com/office/officeart/2005/8/layout/vList5"/>
    <dgm:cxn modelId="{1AB03252-3E48-44DA-84B2-B9ADAB3F14EE}" type="presParOf" srcId="{954995C7-08CD-4BE1-9ED0-0888263228D1}" destId="{1E2785C4-FD9F-4ECA-96F5-C7082119B0A3}" srcOrd="1" destOrd="0" presId="urn:microsoft.com/office/officeart/2005/8/layout/vList5"/>
    <dgm:cxn modelId="{DE6D82F0-0F33-439F-B01E-337562C2DC8E}" type="presParOf" srcId="{F6B554D7-50D2-4BE4-83BA-AA07B3B733AA}" destId="{0B0E1A74-8F27-4CB6-BA2A-FAB0D56010EA}" srcOrd="5" destOrd="0" presId="urn:microsoft.com/office/officeart/2005/8/layout/vList5"/>
    <dgm:cxn modelId="{C1018469-9DB8-4168-A126-AABEAA2DBC74}" type="presParOf" srcId="{F6B554D7-50D2-4BE4-83BA-AA07B3B733AA}" destId="{3B819A3A-851F-4B15-ACB1-C6C7747D3668}" srcOrd="6" destOrd="0" presId="urn:microsoft.com/office/officeart/2005/8/layout/vList5"/>
    <dgm:cxn modelId="{E497E80E-8DDD-49F2-A93C-93AE16106C20}" type="presParOf" srcId="{3B819A3A-851F-4B15-ACB1-C6C7747D3668}" destId="{3CB8201A-0248-47C9-B66A-8FB2486DE9AD}" srcOrd="0" destOrd="0" presId="urn:microsoft.com/office/officeart/2005/8/layout/vList5"/>
    <dgm:cxn modelId="{D905AAD8-E8FB-476D-8BCB-31801857E077}" type="presParOf" srcId="{3B819A3A-851F-4B15-ACB1-C6C7747D3668}" destId="{BF5A8507-163B-442D-BBCF-7034182CAD8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F29213-F6AE-45AA-BC75-B4B012995271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BA01E9-0CD8-4AFA-B0D4-E661A8F87520}">
      <dgm:prSet phldrT="[Text]"/>
      <dgm:spPr/>
      <dgm:t>
        <a:bodyPr/>
        <a:lstStyle/>
        <a:p>
          <a:r>
            <a:rPr lang="en-US" dirty="0" err="1" smtClean="0"/>
            <a:t>sampel</a:t>
          </a:r>
          <a:endParaRPr lang="en-US" dirty="0"/>
        </a:p>
      </dgm:t>
    </dgm:pt>
    <dgm:pt modelId="{8FFB973C-97EF-4EF0-AF55-1AAB37C69B06}" type="parTrans" cxnId="{0B711876-9790-4B10-8BA0-5530A7D1CE1B}">
      <dgm:prSet/>
      <dgm:spPr/>
      <dgm:t>
        <a:bodyPr/>
        <a:lstStyle/>
        <a:p>
          <a:endParaRPr lang="en-US"/>
        </a:p>
      </dgm:t>
    </dgm:pt>
    <dgm:pt modelId="{2F03A166-D02C-4E18-9534-A1A9A207341C}" type="sibTrans" cxnId="{0B711876-9790-4B10-8BA0-5530A7D1CE1B}">
      <dgm:prSet/>
      <dgm:spPr/>
      <dgm:t>
        <a:bodyPr/>
        <a:lstStyle/>
        <a:p>
          <a:endParaRPr lang="en-US"/>
        </a:p>
      </dgm:t>
    </dgm:pt>
    <dgm:pt modelId="{8FFF0CD6-5D69-4976-A96B-B3C6F70F8537}">
      <dgm:prSet phldrT="[Text]"/>
      <dgm:spPr/>
      <dgm:t>
        <a:bodyPr/>
        <a:lstStyle/>
        <a:p>
          <a:r>
            <a:rPr lang="en-US" dirty="0" err="1" smtClean="0"/>
            <a:t>sampel</a:t>
          </a:r>
          <a:endParaRPr lang="en-US" dirty="0"/>
        </a:p>
      </dgm:t>
    </dgm:pt>
    <dgm:pt modelId="{82896CBB-3EA7-4ED5-9DD2-A23D8337F920}" type="parTrans" cxnId="{5C2FBE0B-64BD-4BC3-AD8D-394D3DC8C6E3}">
      <dgm:prSet/>
      <dgm:spPr/>
      <dgm:t>
        <a:bodyPr/>
        <a:lstStyle/>
        <a:p>
          <a:endParaRPr lang="en-US"/>
        </a:p>
      </dgm:t>
    </dgm:pt>
    <dgm:pt modelId="{BBF77D36-F506-4D71-B71D-22A0F8BDAC82}" type="sibTrans" cxnId="{5C2FBE0B-64BD-4BC3-AD8D-394D3DC8C6E3}">
      <dgm:prSet/>
      <dgm:spPr/>
      <dgm:t>
        <a:bodyPr/>
        <a:lstStyle/>
        <a:p>
          <a:endParaRPr lang="en-US"/>
        </a:p>
      </dgm:t>
    </dgm:pt>
    <dgm:pt modelId="{48B34586-7A1B-4821-8288-3C7C811ED479}">
      <dgm:prSet phldrT="[Text]"/>
      <dgm:spPr/>
      <dgm:t>
        <a:bodyPr/>
        <a:lstStyle/>
        <a:p>
          <a:r>
            <a:rPr lang="en-US" dirty="0" err="1" smtClean="0"/>
            <a:t>sampel</a:t>
          </a:r>
          <a:endParaRPr lang="en-US" dirty="0"/>
        </a:p>
      </dgm:t>
    </dgm:pt>
    <dgm:pt modelId="{76516759-C780-48A5-9A38-3919102FD075}" type="parTrans" cxnId="{0C4D047B-8B6D-4D04-9319-DC92BC5E0388}">
      <dgm:prSet/>
      <dgm:spPr/>
      <dgm:t>
        <a:bodyPr/>
        <a:lstStyle/>
        <a:p>
          <a:endParaRPr lang="en-US"/>
        </a:p>
      </dgm:t>
    </dgm:pt>
    <dgm:pt modelId="{9E47A268-DB97-4C58-8F54-FD07425395EF}" type="sibTrans" cxnId="{0C4D047B-8B6D-4D04-9319-DC92BC5E0388}">
      <dgm:prSet/>
      <dgm:spPr/>
      <dgm:t>
        <a:bodyPr/>
        <a:lstStyle/>
        <a:p>
          <a:endParaRPr lang="en-US"/>
        </a:p>
      </dgm:t>
    </dgm:pt>
    <dgm:pt modelId="{A386EDEB-F34B-4B82-8C82-1C9B77698A3D}">
      <dgm:prSet phldrT="[Text]"/>
      <dgm:spPr/>
      <dgm:t>
        <a:bodyPr/>
        <a:lstStyle/>
        <a:p>
          <a:r>
            <a:rPr lang="en-US" dirty="0" err="1" smtClean="0"/>
            <a:t>Populasi</a:t>
          </a:r>
          <a:endParaRPr lang="en-US" dirty="0"/>
        </a:p>
      </dgm:t>
    </dgm:pt>
    <dgm:pt modelId="{7453E25A-101A-4789-B648-A1E80BFFC971}" type="sibTrans" cxnId="{91CB8523-33D1-4E79-95A6-F03EBAA93745}">
      <dgm:prSet/>
      <dgm:spPr/>
      <dgm:t>
        <a:bodyPr/>
        <a:lstStyle/>
        <a:p>
          <a:endParaRPr lang="en-US"/>
        </a:p>
      </dgm:t>
    </dgm:pt>
    <dgm:pt modelId="{DF4C9896-532E-4F5A-8DD2-E765BC10E72F}" type="parTrans" cxnId="{91CB8523-33D1-4E79-95A6-F03EBAA93745}">
      <dgm:prSet/>
      <dgm:spPr/>
      <dgm:t>
        <a:bodyPr/>
        <a:lstStyle/>
        <a:p>
          <a:endParaRPr lang="en-US"/>
        </a:p>
      </dgm:t>
    </dgm:pt>
    <dgm:pt modelId="{FF8356B3-5301-4104-8027-7ACF233A3BC6}" type="pres">
      <dgm:prSet presAssocID="{0FF29213-F6AE-45AA-BC75-B4B012995271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09BCDC-9C82-4E11-B224-0845821D0897}" type="pres">
      <dgm:prSet presAssocID="{0FF29213-F6AE-45AA-BC75-B4B012995271}" presName="ellipse" presStyleLbl="trBgShp" presStyleIdx="0" presStyleCnt="1"/>
      <dgm:spPr/>
    </dgm:pt>
    <dgm:pt modelId="{BCE6F26C-028E-4308-9D6E-D29904F40C41}" type="pres">
      <dgm:prSet presAssocID="{0FF29213-F6AE-45AA-BC75-B4B012995271}" presName="arrow1" presStyleLbl="fgShp" presStyleIdx="0" presStyleCnt="1"/>
      <dgm:spPr/>
    </dgm:pt>
    <dgm:pt modelId="{A941E2EC-B75D-4CC2-A67F-4528A84ACB36}" type="pres">
      <dgm:prSet presAssocID="{0FF29213-F6AE-45AA-BC75-B4B012995271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F44479-88A3-4BCE-B2CA-FE1BAE9D5E1A}" type="pres">
      <dgm:prSet presAssocID="{8FFF0CD6-5D69-4976-A96B-B3C6F70F8537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2C4D32-B814-4786-B34B-E8E39D36EDB9}" type="pres">
      <dgm:prSet presAssocID="{48B34586-7A1B-4821-8288-3C7C811ED479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64F9D1-B72D-4492-9360-CF862495FCBE}" type="pres">
      <dgm:prSet presAssocID="{A386EDEB-F34B-4B82-8C82-1C9B77698A3D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063850-52B6-474E-A94C-92E4880A8BD2}" type="pres">
      <dgm:prSet presAssocID="{0FF29213-F6AE-45AA-BC75-B4B012995271}" presName="funnel" presStyleLbl="trAlignAcc1" presStyleIdx="0" presStyleCnt="1"/>
      <dgm:spPr/>
    </dgm:pt>
  </dgm:ptLst>
  <dgm:cxnLst>
    <dgm:cxn modelId="{3B21DCAD-9134-437E-A917-D70FAA586CDA}" type="presOf" srcId="{48B34586-7A1B-4821-8288-3C7C811ED479}" destId="{E5F44479-88A3-4BCE-B2CA-FE1BAE9D5E1A}" srcOrd="0" destOrd="0" presId="urn:microsoft.com/office/officeart/2005/8/layout/funnel1"/>
    <dgm:cxn modelId="{0C4D047B-8B6D-4D04-9319-DC92BC5E0388}" srcId="{0FF29213-F6AE-45AA-BC75-B4B012995271}" destId="{48B34586-7A1B-4821-8288-3C7C811ED479}" srcOrd="2" destOrd="0" parTransId="{76516759-C780-48A5-9A38-3919102FD075}" sibTransId="{9E47A268-DB97-4C58-8F54-FD07425395EF}"/>
    <dgm:cxn modelId="{91CB8523-33D1-4E79-95A6-F03EBAA93745}" srcId="{0FF29213-F6AE-45AA-BC75-B4B012995271}" destId="{A386EDEB-F34B-4B82-8C82-1C9B77698A3D}" srcOrd="3" destOrd="0" parTransId="{DF4C9896-532E-4F5A-8DD2-E765BC10E72F}" sibTransId="{7453E25A-101A-4789-B648-A1E80BFFC971}"/>
    <dgm:cxn modelId="{50C8FC7B-37D2-458E-A88D-9BA2F613F03B}" type="presOf" srcId="{CFBA01E9-0CD8-4AFA-B0D4-E661A8F87520}" destId="{3B64F9D1-B72D-4492-9360-CF862495FCBE}" srcOrd="0" destOrd="0" presId="urn:microsoft.com/office/officeart/2005/8/layout/funnel1"/>
    <dgm:cxn modelId="{63C34931-78BF-41B9-9D00-087265F5E94E}" type="presOf" srcId="{8FFF0CD6-5D69-4976-A96B-B3C6F70F8537}" destId="{A02C4D32-B814-4786-B34B-E8E39D36EDB9}" srcOrd="0" destOrd="0" presId="urn:microsoft.com/office/officeart/2005/8/layout/funnel1"/>
    <dgm:cxn modelId="{99B07688-918B-400A-8DE5-DEFCD2E0FA65}" type="presOf" srcId="{0FF29213-F6AE-45AA-BC75-B4B012995271}" destId="{FF8356B3-5301-4104-8027-7ACF233A3BC6}" srcOrd="0" destOrd="0" presId="urn:microsoft.com/office/officeart/2005/8/layout/funnel1"/>
    <dgm:cxn modelId="{5C2FBE0B-64BD-4BC3-AD8D-394D3DC8C6E3}" srcId="{0FF29213-F6AE-45AA-BC75-B4B012995271}" destId="{8FFF0CD6-5D69-4976-A96B-B3C6F70F8537}" srcOrd="1" destOrd="0" parTransId="{82896CBB-3EA7-4ED5-9DD2-A23D8337F920}" sibTransId="{BBF77D36-F506-4D71-B71D-22A0F8BDAC82}"/>
    <dgm:cxn modelId="{A7BFB8BF-6784-4960-B2DE-A6F7D928B73D}" type="presOf" srcId="{A386EDEB-F34B-4B82-8C82-1C9B77698A3D}" destId="{A941E2EC-B75D-4CC2-A67F-4528A84ACB36}" srcOrd="0" destOrd="0" presId="urn:microsoft.com/office/officeart/2005/8/layout/funnel1"/>
    <dgm:cxn modelId="{0B711876-9790-4B10-8BA0-5530A7D1CE1B}" srcId="{0FF29213-F6AE-45AA-BC75-B4B012995271}" destId="{CFBA01E9-0CD8-4AFA-B0D4-E661A8F87520}" srcOrd="0" destOrd="0" parTransId="{8FFB973C-97EF-4EF0-AF55-1AAB37C69B06}" sibTransId="{2F03A166-D02C-4E18-9534-A1A9A207341C}"/>
    <dgm:cxn modelId="{F228BE93-884F-40DD-B3D5-44531E8837F5}" type="presParOf" srcId="{FF8356B3-5301-4104-8027-7ACF233A3BC6}" destId="{0C09BCDC-9C82-4E11-B224-0845821D0897}" srcOrd="0" destOrd="0" presId="urn:microsoft.com/office/officeart/2005/8/layout/funnel1"/>
    <dgm:cxn modelId="{858C643B-1827-4620-966C-0AA239DDA4DA}" type="presParOf" srcId="{FF8356B3-5301-4104-8027-7ACF233A3BC6}" destId="{BCE6F26C-028E-4308-9D6E-D29904F40C41}" srcOrd="1" destOrd="0" presId="urn:microsoft.com/office/officeart/2005/8/layout/funnel1"/>
    <dgm:cxn modelId="{55D87B83-8637-4DBA-B903-69C6A98DD719}" type="presParOf" srcId="{FF8356B3-5301-4104-8027-7ACF233A3BC6}" destId="{A941E2EC-B75D-4CC2-A67F-4528A84ACB36}" srcOrd="2" destOrd="0" presId="urn:microsoft.com/office/officeart/2005/8/layout/funnel1"/>
    <dgm:cxn modelId="{4812B598-3273-4B33-87BE-7990CA5EDA62}" type="presParOf" srcId="{FF8356B3-5301-4104-8027-7ACF233A3BC6}" destId="{E5F44479-88A3-4BCE-B2CA-FE1BAE9D5E1A}" srcOrd="3" destOrd="0" presId="urn:microsoft.com/office/officeart/2005/8/layout/funnel1"/>
    <dgm:cxn modelId="{347085FB-7C7D-4D45-A21D-20A174ED9E74}" type="presParOf" srcId="{FF8356B3-5301-4104-8027-7ACF233A3BC6}" destId="{A02C4D32-B814-4786-B34B-E8E39D36EDB9}" srcOrd="4" destOrd="0" presId="urn:microsoft.com/office/officeart/2005/8/layout/funnel1"/>
    <dgm:cxn modelId="{41309495-1605-425D-8929-B3C552236D4E}" type="presParOf" srcId="{FF8356B3-5301-4104-8027-7ACF233A3BC6}" destId="{3B64F9D1-B72D-4492-9360-CF862495FCBE}" srcOrd="5" destOrd="0" presId="urn:microsoft.com/office/officeart/2005/8/layout/funnel1"/>
    <dgm:cxn modelId="{58A97DD8-F3AE-4726-A6D1-C57FF8C83B27}" type="presParOf" srcId="{FF8356B3-5301-4104-8027-7ACF233A3BC6}" destId="{D3063850-52B6-474E-A94C-92E4880A8BD2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2BA16B-88C2-4BA8-AADA-C2B04CD8DBB9}">
      <dsp:nvSpPr>
        <dsp:cNvPr id="0" name=""/>
        <dsp:cNvSpPr/>
      </dsp:nvSpPr>
      <dsp:spPr>
        <a:xfrm rot="5400000">
          <a:off x="4525657" y="-2659555"/>
          <a:ext cx="900112" cy="644561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DATA KUALITATIF, </a:t>
          </a:r>
          <a:r>
            <a:rPr lang="en-US" sz="1600" kern="1200" dirty="0" err="1" smtClean="0"/>
            <a:t>yaitu</a:t>
          </a:r>
          <a:r>
            <a:rPr lang="en-US" sz="1600" kern="1200" dirty="0" smtClean="0"/>
            <a:t> data yang </a:t>
          </a:r>
          <a:r>
            <a:rPr lang="en-US" sz="1600" kern="1200" dirty="0" err="1" smtClean="0"/>
            <a:t>berhubungan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dengan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kategori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karakteristik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berwujud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pertanyaan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atau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berupa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kata-kata</a:t>
          </a:r>
          <a:r>
            <a:rPr lang="en-US" sz="1600" kern="1200" dirty="0" smtClean="0"/>
            <a:t>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DATA KUANTITATIF, </a:t>
          </a:r>
          <a:r>
            <a:rPr lang="en-US" sz="1600" kern="1200" dirty="0" err="1" smtClean="0"/>
            <a:t>yaitu</a:t>
          </a:r>
          <a:r>
            <a:rPr lang="en-US" sz="1600" kern="1200" dirty="0" smtClean="0"/>
            <a:t> data yang </a:t>
          </a:r>
          <a:r>
            <a:rPr lang="en-US" sz="1600" kern="1200" dirty="0" err="1" smtClean="0"/>
            <a:t>berupa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angka-angka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atau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variabel</a:t>
          </a:r>
          <a:r>
            <a:rPr lang="en-US" sz="1600" kern="1200" dirty="0" smtClean="0"/>
            <a:t>.</a:t>
          </a:r>
          <a:endParaRPr lang="en-US" sz="1600" kern="1200" dirty="0"/>
        </a:p>
      </dsp:txBody>
      <dsp:txXfrm rot="-5400000">
        <a:off x="1752904" y="157138"/>
        <a:ext cx="6401679" cy="812232"/>
      </dsp:txXfrm>
    </dsp:sp>
    <dsp:sp modelId="{409B28E9-A983-4E8B-9DAE-7594C8FBBFEE}">
      <dsp:nvSpPr>
        <dsp:cNvPr id="0" name=""/>
        <dsp:cNvSpPr/>
      </dsp:nvSpPr>
      <dsp:spPr>
        <a:xfrm>
          <a:off x="102584" y="683"/>
          <a:ext cx="1650319" cy="11251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Jenis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atau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Sifat</a:t>
          </a:r>
          <a:r>
            <a:rPr lang="en-US" sz="2000" kern="1200" dirty="0" smtClean="0"/>
            <a:t> </a:t>
          </a:r>
          <a:endParaRPr lang="en-US" sz="2000" kern="1200" dirty="0"/>
        </a:p>
      </dsp:txBody>
      <dsp:txXfrm>
        <a:off x="157509" y="55608"/>
        <a:ext cx="1540469" cy="1015290"/>
      </dsp:txXfrm>
    </dsp:sp>
    <dsp:sp modelId="{871397DA-1B60-4E5F-AB3A-27EA16D68DD7}">
      <dsp:nvSpPr>
        <dsp:cNvPr id="0" name=""/>
        <dsp:cNvSpPr/>
      </dsp:nvSpPr>
      <dsp:spPr>
        <a:xfrm rot="5400000">
          <a:off x="4549405" y="-1454423"/>
          <a:ext cx="900112" cy="639815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DATA INTERNAL, data yang </a:t>
          </a:r>
          <a:r>
            <a:rPr lang="en-US" sz="1600" kern="1200" dirty="0" err="1" smtClean="0"/>
            <a:t>sumbernya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diperoleh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dari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dalam</a:t>
          </a:r>
          <a:r>
            <a:rPr lang="en-US" sz="1600" kern="1200" dirty="0" smtClean="0"/>
            <a:t> unit (</a:t>
          </a:r>
          <a:r>
            <a:rPr lang="en-US" sz="1600" kern="1200" dirty="0" err="1" smtClean="0"/>
            <a:t>objek</a:t>
          </a:r>
          <a:r>
            <a:rPr lang="en-US" sz="1600" kern="1200" dirty="0" smtClean="0"/>
            <a:t>) </a:t>
          </a:r>
          <a:r>
            <a:rPr lang="en-US" sz="1600" kern="1200" dirty="0" err="1" smtClean="0"/>
            <a:t>penelitian</a:t>
          </a:r>
          <a:r>
            <a:rPr lang="en-US" sz="1600" kern="1200" dirty="0" smtClean="0"/>
            <a:t>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DATA EKSTERNAL, data yang </a:t>
          </a:r>
          <a:r>
            <a:rPr lang="en-US" sz="1600" kern="1200" dirty="0" err="1" smtClean="0"/>
            <a:t>sumbernya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berasal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dari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luar</a:t>
          </a:r>
          <a:r>
            <a:rPr lang="en-US" sz="1600" kern="1200" dirty="0" smtClean="0"/>
            <a:t> unit (</a:t>
          </a:r>
          <a:r>
            <a:rPr lang="en-US" sz="1600" kern="1200" dirty="0" err="1" smtClean="0"/>
            <a:t>objek</a:t>
          </a:r>
          <a:r>
            <a:rPr lang="en-US" sz="1600" kern="1200" dirty="0" smtClean="0"/>
            <a:t>) </a:t>
          </a:r>
          <a:r>
            <a:rPr lang="en-US" sz="1600" kern="1200" dirty="0" err="1" smtClean="0"/>
            <a:t>penelitian</a:t>
          </a:r>
          <a:r>
            <a:rPr lang="en-US" sz="1600" kern="1200" dirty="0" smtClean="0"/>
            <a:t>.</a:t>
          </a:r>
          <a:endParaRPr lang="en-US" sz="1600" kern="1200" dirty="0"/>
        </a:p>
      </dsp:txBody>
      <dsp:txXfrm rot="-5400000">
        <a:off x="1800386" y="1338536"/>
        <a:ext cx="6354210" cy="812232"/>
      </dsp:txXfrm>
    </dsp:sp>
    <dsp:sp modelId="{5C291E90-C684-446D-A6BA-D06AFBB4E812}">
      <dsp:nvSpPr>
        <dsp:cNvPr id="0" name=""/>
        <dsp:cNvSpPr/>
      </dsp:nvSpPr>
      <dsp:spPr>
        <a:xfrm>
          <a:off x="102584" y="1182081"/>
          <a:ext cx="1697801" cy="11251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Sumber</a:t>
          </a:r>
          <a:r>
            <a:rPr lang="en-US" sz="2000" kern="1200" dirty="0" smtClean="0"/>
            <a:t> </a:t>
          </a:r>
          <a:endParaRPr lang="en-US" sz="2000" kern="1200" dirty="0"/>
        </a:p>
      </dsp:txBody>
      <dsp:txXfrm>
        <a:off x="157509" y="1237006"/>
        <a:ext cx="1587951" cy="1015290"/>
      </dsp:txXfrm>
    </dsp:sp>
    <dsp:sp modelId="{1E2785C4-FD9F-4ECA-96F5-C7082119B0A3}">
      <dsp:nvSpPr>
        <dsp:cNvPr id="0" name=""/>
        <dsp:cNvSpPr/>
      </dsp:nvSpPr>
      <dsp:spPr>
        <a:xfrm rot="5400000">
          <a:off x="4551744" y="-275364"/>
          <a:ext cx="900112" cy="64028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DATA PRIMER, data yang </a:t>
          </a:r>
          <a:r>
            <a:rPr lang="en-US" sz="1600" kern="1200" dirty="0" err="1" smtClean="0"/>
            <a:t>diusahakan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dimanfaatkan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oleh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orang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pertama</a:t>
          </a:r>
          <a:r>
            <a:rPr lang="en-US" sz="1600" kern="1200" dirty="0" smtClean="0"/>
            <a:t> (data yang </a:t>
          </a:r>
          <a:r>
            <a:rPr lang="en-US" sz="1600" kern="1200" dirty="0" err="1" smtClean="0"/>
            <a:t>dihimpun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langsung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oleh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peneliti</a:t>
          </a:r>
          <a:r>
            <a:rPr lang="en-US" sz="1600" kern="1200" dirty="0" smtClean="0"/>
            <a:t>).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DATA SEKUNDER, data yang </a:t>
          </a:r>
          <a:r>
            <a:rPr lang="en-US" sz="1600" kern="1200" dirty="0" err="1" smtClean="0"/>
            <a:t>digunakan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atas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usaha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pihak</a:t>
          </a:r>
          <a:r>
            <a:rPr lang="en-US" sz="1600" kern="1200" dirty="0" smtClean="0"/>
            <a:t> lain.</a:t>
          </a:r>
          <a:endParaRPr lang="en-US" sz="1600" kern="1200" dirty="0"/>
        </a:p>
      </dsp:txBody>
      <dsp:txXfrm rot="-5400000">
        <a:off x="1800386" y="2519934"/>
        <a:ext cx="6358888" cy="812232"/>
      </dsp:txXfrm>
    </dsp:sp>
    <dsp:sp modelId="{0927C9DA-1468-4BA2-83AD-96348ED20D5B}">
      <dsp:nvSpPr>
        <dsp:cNvPr id="0" name=""/>
        <dsp:cNvSpPr/>
      </dsp:nvSpPr>
      <dsp:spPr>
        <a:xfrm>
          <a:off x="102584" y="2363479"/>
          <a:ext cx="1697801" cy="11251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Cara </a:t>
          </a:r>
          <a:r>
            <a:rPr lang="en-US" sz="2000" kern="1200" dirty="0" err="1" smtClean="0"/>
            <a:t>Memperoleh</a:t>
          </a:r>
          <a:r>
            <a:rPr lang="en-US" sz="2000" kern="1200" dirty="0" smtClean="0"/>
            <a:t> </a:t>
          </a:r>
          <a:endParaRPr lang="en-US" sz="2000" kern="1200" dirty="0"/>
        </a:p>
      </dsp:txBody>
      <dsp:txXfrm>
        <a:off x="157509" y="2418404"/>
        <a:ext cx="1587951" cy="1015290"/>
      </dsp:txXfrm>
    </dsp:sp>
    <dsp:sp modelId="{BF5A8507-163B-442D-BBCF-7034182CAD8A}">
      <dsp:nvSpPr>
        <dsp:cNvPr id="0" name=""/>
        <dsp:cNvSpPr/>
      </dsp:nvSpPr>
      <dsp:spPr>
        <a:xfrm rot="5400000">
          <a:off x="4331396" y="1012208"/>
          <a:ext cx="1331239" cy="639657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DATA CROSS SECTION, data yang </a:t>
          </a:r>
          <a:r>
            <a:rPr lang="en-US" sz="1600" kern="1200" dirty="0" err="1" smtClean="0"/>
            <a:t>dikumpulkan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pada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suatu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waktu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tertentu</a:t>
          </a:r>
          <a:r>
            <a:rPr lang="en-US" sz="1600" kern="1200" dirty="0" smtClean="0"/>
            <a:t> yang </a:t>
          </a:r>
          <a:r>
            <a:rPr lang="en-US" sz="1600" kern="1200" dirty="0" err="1" smtClean="0"/>
            <a:t>menggambarkan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keadaan</a:t>
          </a:r>
          <a:r>
            <a:rPr lang="en-US" sz="1600" kern="1200" dirty="0" smtClean="0"/>
            <a:t>/</a:t>
          </a:r>
          <a:r>
            <a:rPr lang="en-US" sz="1600" kern="1200" dirty="0" err="1" smtClean="0"/>
            <a:t>kegiatan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pada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waktu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tertentu</a:t>
          </a:r>
          <a:r>
            <a:rPr lang="en-US" sz="1600" kern="1200" dirty="0" smtClean="0"/>
            <a:t>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DATA BERKALA, data yang </a:t>
          </a:r>
          <a:r>
            <a:rPr lang="en-US" sz="1600" kern="1200" dirty="0" err="1" smtClean="0"/>
            <a:t>dikumpulkan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dari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waktu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waktu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untuk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memberikan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gambaran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tentang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perkembangan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suatu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kegiatan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dari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waktu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waktu</a:t>
          </a:r>
          <a:r>
            <a:rPr lang="en-US" sz="1600" kern="1200" dirty="0" smtClean="0"/>
            <a:t>.</a:t>
          </a:r>
          <a:endParaRPr lang="en-US" sz="1600" kern="1200" dirty="0"/>
        </a:p>
      </dsp:txBody>
      <dsp:txXfrm rot="-5400000">
        <a:off x="1798728" y="3609862"/>
        <a:ext cx="6331589" cy="1201267"/>
      </dsp:txXfrm>
    </dsp:sp>
    <dsp:sp modelId="{3CB8201A-0248-47C9-B66A-8FB2486DE9AD}">
      <dsp:nvSpPr>
        <dsp:cNvPr id="0" name=""/>
        <dsp:cNvSpPr/>
      </dsp:nvSpPr>
      <dsp:spPr>
        <a:xfrm>
          <a:off x="102584" y="3647926"/>
          <a:ext cx="1696143" cy="11251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err="1" smtClean="0"/>
            <a:t>Waktu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Pengumpulan</a:t>
          </a:r>
          <a:endParaRPr lang="en-US" sz="2000" b="0" kern="1200" dirty="0"/>
        </a:p>
      </dsp:txBody>
      <dsp:txXfrm>
        <a:off x="157509" y="3702851"/>
        <a:ext cx="1586293" cy="10152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09BCDC-9C82-4E11-B224-0845821D0897}">
      <dsp:nvSpPr>
        <dsp:cNvPr id="0" name=""/>
        <dsp:cNvSpPr/>
      </dsp:nvSpPr>
      <dsp:spPr>
        <a:xfrm>
          <a:off x="780059" y="638778"/>
          <a:ext cx="2850642" cy="98999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E6F26C-028E-4308-9D6E-D29904F40C41}">
      <dsp:nvSpPr>
        <dsp:cNvPr id="0" name=""/>
        <dsp:cNvSpPr/>
      </dsp:nvSpPr>
      <dsp:spPr>
        <a:xfrm>
          <a:off x="1933575" y="3062929"/>
          <a:ext cx="552450" cy="353568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41E2EC-B75D-4CC2-A67F-4528A84ACB36}">
      <dsp:nvSpPr>
        <dsp:cNvPr id="0" name=""/>
        <dsp:cNvSpPr/>
      </dsp:nvSpPr>
      <dsp:spPr>
        <a:xfrm>
          <a:off x="883920" y="3345783"/>
          <a:ext cx="2651760" cy="662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Populasi</a:t>
          </a:r>
          <a:endParaRPr lang="en-US" sz="2400" kern="1200" dirty="0"/>
        </a:p>
      </dsp:txBody>
      <dsp:txXfrm>
        <a:off x="883920" y="3345783"/>
        <a:ext cx="2651760" cy="662940"/>
      </dsp:txXfrm>
    </dsp:sp>
    <dsp:sp modelId="{E5F44479-88A3-4BCE-B2CA-FE1BAE9D5E1A}">
      <dsp:nvSpPr>
        <dsp:cNvPr id="0" name=""/>
        <dsp:cNvSpPr/>
      </dsp:nvSpPr>
      <dsp:spPr>
        <a:xfrm>
          <a:off x="1816455" y="1705227"/>
          <a:ext cx="994410" cy="9944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sampel</a:t>
          </a:r>
          <a:endParaRPr lang="en-US" sz="1800" kern="1200" dirty="0"/>
        </a:p>
      </dsp:txBody>
      <dsp:txXfrm>
        <a:off x="1962083" y="1850855"/>
        <a:ext cx="703154" cy="703154"/>
      </dsp:txXfrm>
    </dsp:sp>
    <dsp:sp modelId="{A02C4D32-B814-4786-B34B-E8E39D36EDB9}">
      <dsp:nvSpPr>
        <dsp:cNvPr id="0" name=""/>
        <dsp:cNvSpPr/>
      </dsp:nvSpPr>
      <dsp:spPr>
        <a:xfrm>
          <a:off x="1104900" y="959199"/>
          <a:ext cx="994410" cy="9944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sampel</a:t>
          </a:r>
          <a:endParaRPr lang="en-US" sz="1800" kern="1200" dirty="0"/>
        </a:p>
      </dsp:txBody>
      <dsp:txXfrm>
        <a:off x="1250528" y="1104827"/>
        <a:ext cx="703154" cy="703154"/>
      </dsp:txXfrm>
    </dsp:sp>
    <dsp:sp modelId="{3B64F9D1-B72D-4492-9360-CF862495FCBE}">
      <dsp:nvSpPr>
        <dsp:cNvPr id="0" name=""/>
        <dsp:cNvSpPr/>
      </dsp:nvSpPr>
      <dsp:spPr>
        <a:xfrm>
          <a:off x="2121408" y="718773"/>
          <a:ext cx="994410" cy="9944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sampel</a:t>
          </a:r>
          <a:endParaRPr lang="en-US" sz="1800" kern="1200" dirty="0"/>
        </a:p>
      </dsp:txBody>
      <dsp:txXfrm>
        <a:off x="2267036" y="864401"/>
        <a:ext cx="703154" cy="703154"/>
      </dsp:txXfrm>
    </dsp:sp>
    <dsp:sp modelId="{D3063850-52B6-474E-A94C-92E4880A8BD2}">
      <dsp:nvSpPr>
        <dsp:cNvPr id="0" name=""/>
        <dsp:cNvSpPr/>
      </dsp:nvSpPr>
      <dsp:spPr>
        <a:xfrm>
          <a:off x="662940" y="517239"/>
          <a:ext cx="3093720" cy="247497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7E91667-5FD8-471E-95EA-31AA2C7BB19A}" type="datetimeFigureOut">
              <a:rPr lang="en-US"/>
              <a:pPr>
                <a:defRPr/>
              </a:pPr>
              <a:t>3/4/2019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0D0A598-4D08-4AB9-82F8-5500DD4158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56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864BAA-EC5D-4FF9-836F-6EA15CC32C7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270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1DE2D6-0B7C-4662-A511-A8F59FD328A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4012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9ABCBE-E4AC-41CC-9F08-5B6089B611F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81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42F294-5E3D-4D33-87F5-27E1682C5DE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61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889EF3-1AFC-480D-98C3-6CD593E32CD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249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72E440-357B-4EEB-A9DF-A2292D014EF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11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70FF24-19A7-469A-BF3B-511312B2F2D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03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1582F34-F978-4AB2-913E-CEBACE26234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074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EA423F4-B810-4A61-942B-373D3536D61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476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4AEF484-380B-4F8C-8F1F-1ADD7A6F705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33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21E10D-A4C6-48E0-8245-B7CF9739FC3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202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CFCAD6-C74C-4410-A514-BDD8F4BBA43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2410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4C95F8-A86A-45BA-93D0-3C17667DDD4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8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B58C2-9A7B-4D98-B0D7-35380BF1B197}" type="datetimeFigureOut">
              <a:rPr lang="en-US"/>
              <a:pPr>
                <a:defRPr/>
              </a:pPr>
              <a:t>3/4/2019</a:t>
            </a:fld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F106F-1097-4896-B6F3-C893B317E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1AC48-EC92-47EE-B081-2A5F940CD1F8}" type="datetimeFigureOut">
              <a:rPr lang="en-US"/>
              <a:pPr>
                <a:defRPr/>
              </a:pPr>
              <a:t>3/4/2019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44086-1EBB-4E59-ACF1-7231D25523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A81E8-0EBE-4515-AB40-9A6E4BEBC73D}" type="datetimeFigureOut">
              <a:rPr lang="en-US"/>
              <a:pPr>
                <a:defRPr/>
              </a:pPr>
              <a:t>3/4/2019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164CD-2F70-42B1-AD6B-4236F0EB8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B7F02-88D2-4FF8-99A7-AB51FFEB466E}" type="datetimeFigureOut">
              <a:rPr lang="en-US"/>
              <a:pPr>
                <a:defRPr/>
              </a:pPr>
              <a:t>3/4/2019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B2A51-141B-4917-98D0-FF4B37B73F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4181E-5DB5-4748-8F23-71F2314287EF}" type="datetimeFigureOut">
              <a:rPr lang="en-US"/>
              <a:pPr>
                <a:defRPr/>
              </a:pPr>
              <a:t>3/4/2019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FCDA9-1532-499B-9C78-D2BC1DB37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B524C-C74A-490F-9652-54DE7E5E4C9B}" type="datetimeFigureOut">
              <a:rPr lang="en-US"/>
              <a:pPr>
                <a:defRPr/>
              </a:pPr>
              <a:t>3/4/2019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093CD-C3B7-44E1-823B-64C76725C2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13324-A85F-4FC8-813A-549FC123AC7F}" type="datetimeFigureOut">
              <a:rPr lang="en-US"/>
              <a:pPr>
                <a:defRPr/>
              </a:pPr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27150-C750-4183-87D4-279970204D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A6344-ACC1-4E9D-8630-9E951ED8FF59}" type="datetimeFigureOut">
              <a:rPr lang="en-US"/>
              <a:pPr>
                <a:defRPr/>
              </a:pPr>
              <a:t>3/4/2019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E3A81-5340-440C-9B4F-6C5E690AE8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B677D-F09B-4044-B93C-E04C9C653503}" type="datetimeFigureOut">
              <a:rPr lang="en-US"/>
              <a:pPr>
                <a:defRPr/>
              </a:pPr>
              <a:t>3/4/2019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D9126-7BB8-4F92-A28C-37EF2DF796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8C35E-0453-4B32-A1C9-09EA5178B422}" type="datetimeFigureOut">
              <a:rPr lang="en-US"/>
              <a:pPr>
                <a:defRPr/>
              </a:pPr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EC449-D16D-489E-8267-0E7CEDF1C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F8EEC-7B33-47B8-AE64-72A25DC724BC}" type="datetimeFigureOut">
              <a:rPr lang="en-US"/>
              <a:pPr>
                <a:defRPr/>
              </a:pPr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25686-B356-43F9-8B40-E97DFA72F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7DA66A-5E8A-47A4-9C7B-B919663EB0E1}" type="datetimeFigureOut">
              <a:rPr lang="en-US"/>
              <a:pPr>
                <a:defRPr/>
              </a:pPr>
              <a:t>3/4/2019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6FB447-6AAD-438C-916E-AB1EA6272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89" r:id="rId2"/>
    <p:sldLayoutId id="2147483696" r:id="rId3"/>
    <p:sldLayoutId id="2147483690" r:id="rId4"/>
    <p:sldLayoutId id="2147483697" r:id="rId5"/>
    <p:sldLayoutId id="2147483691" r:id="rId6"/>
    <p:sldLayoutId id="2147483692" r:id="rId7"/>
    <p:sldLayoutId id="2147483698" r:id="rId8"/>
    <p:sldLayoutId id="2147483699" r:id="rId9"/>
    <p:sldLayoutId id="2147483693" r:id="rId10"/>
    <p:sldLayoutId id="214748369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Tw Cen MT" pitchFamily="34" charset="0"/>
        </a:defRPr>
      </a:lvl9pPr>
    </p:titleStyle>
    <p:bodyStyle>
      <a:lvl1pPr marL="419100" indent="-3825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0"/>
            <a:ext cx="6480048" cy="230124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sz="4900" dirty="0" smtClean="0">
                <a:solidFill>
                  <a:srgbClr val="FFFF00"/>
                </a:solidFill>
              </a:rPr>
              <a:t>STATISTIKA DAN PROBABILITAS</a:t>
            </a:r>
            <a:r>
              <a:rPr sz="6600" dirty="0" smtClean="0">
                <a:solidFill>
                  <a:srgbClr val="FFFF00"/>
                </a:solidFill>
              </a:rPr>
              <a:t/>
            </a:r>
            <a:br>
              <a:rPr sz="6600" dirty="0" smtClean="0">
                <a:solidFill>
                  <a:srgbClr val="FFFF00"/>
                </a:solidFill>
              </a:rPr>
            </a:br>
            <a:endParaRPr sz="6600" dirty="0">
              <a:solidFill>
                <a:srgbClr val="FFFF00"/>
              </a:solidFill>
            </a:endParaRP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433388" y="1544638"/>
            <a:ext cx="6480175" cy="1046162"/>
          </a:xfrm>
        </p:spPr>
        <p:txBody>
          <a:bodyPr>
            <a:normAutofit/>
          </a:bodyPr>
          <a:lstStyle/>
          <a:p>
            <a:endParaRPr lang="en-US" sz="3600" dirty="0" smtClean="0">
              <a:solidFill>
                <a:srgbClr val="FFFFFF"/>
              </a:solidFill>
            </a:endParaRPr>
          </a:p>
          <a:p>
            <a:endParaRPr lang="en-US" sz="3600" dirty="0" smtClean="0">
              <a:solidFill>
                <a:srgbClr val="FFFFFF"/>
              </a:solidFill>
            </a:endParaRPr>
          </a:p>
          <a:p>
            <a:endParaRPr lang="en-US" sz="3600" dirty="0" smtClean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7872" y="4953000"/>
            <a:ext cx="4731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I.Made</a:t>
            </a:r>
            <a:r>
              <a:rPr lang="en-US" sz="2400" dirty="0" smtClean="0"/>
              <a:t> </a:t>
            </a:r>
            <a:r>
              <a:rPr lang="en-US" sz="2400" dirty="0" err="1" smtClean="0"/>
              <a:t>Aryantha</a:t>
            </a:r>
            <a:r>
              <a:rPr lang="en-US" sz="2400" dirty="0" smtClean="0"/>
              <a:t> </a:t>
            </a:r>
            <a:r>
              <a:rPr lang="en-US" sz="2400" dirty="0" err="1" smtClean="0"/>
              <a:t>Anthara</a:t>
            </a:r>
            <a:r>
              <a:rPr lang="en-US" sz="2400" dirty="0" smtClean="0"/>
              <a:t>, MT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7467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Statistik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Statistika</a:t>
            </a:r>
            <a:r>
              <a:rPr lang="en-US" dirty="0" smtClean="0">
                <a:solidFill>
                  <a:schemeClr val="bg1"/>
                </a:solidFill>
              </a:rPr>
              <a:t> (1)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467600" cy="4525963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Selama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ini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banyak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mengartikan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bahwa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statistik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itu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identik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dengan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statistika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Padahal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statistik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itu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berbeda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dengan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statistika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Statistik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merupakan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bagian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statistika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bukan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sebaliknya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pPr>
              <a:buFont typeface="Wingdings 2" pitchFamily="18" charset="2"/>
              <a:buNone/>
            </a:pP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579437"/>
            <a:ext cx="7467600" cy="1143000"/>
          </a:xfrm>
        </p:spPr>
        <p:txBody>
          <a:bodyPr/>
          <a:lstStyle/>
          <a:p>
            <a:r>
              <a:rPr lang="en-US" dirty="0" err="1" smtClean="0"/>
              <a:t>Statistik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Statistika</a:t>
            </a:r>
            <a:r>
              <a:rPr lang="en-US" dirty="0" smtClean="0"/>
              <a:t> (2)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467600" cy="4525963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609600" y="1981200"/>
            <a:ext cx="3200400" cy="42672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u="sng" dirty="0" err="1">
                <a:solidFill>
                  <a:schemeClr val="bg1"/>
                </a:solidFill>
              </a:rPr>
              <a:t>Statistik</a:t>
            </a:r>
            <a:r>
              <a:rPr lang="en-US" sz="2400" dirty="0">
                <a:solidFill>
                  <a:schemeClr val="bg1"/>
                </a:solidFill>
              </a:rPr>
              <a:t> : </a:t>
            </a:r>
            <a:r>
              <a:rPr lang="en-US" sz="2400" dirty="0" err="1">
                <a:solidFill>
                  <a:schemeClr val="bg1"/>
                </a:solidFill>
              </a:rPr>
              <a:t>sekumpulan</a:t>
            </a:r>
            <a:r>
              <a:rPr lang="en-US" sz="2400" dirty="0">
                <a:solidFill>
                  <a:schemeClr val="bg1"/>
                </a:solidFill>
              </a:rPr>
              <a:t> data/</a:t>
            </a:r>
            <a:r>
              <a:rPr lang="en-US" sz="2400" dirty="0" err="1">
                <a:solidFill>
                  <a:schemeClr val="bg1"/>
                </a:solidFill>
              </a:rPr>
              <a:t>fakta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bilangan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maupun</a:t>
            </a:r>
            <a:r>
              <a:rPr lang="en-US" sz="2400" dirty="0">
                <a:solidFill>
                  <a:schemeClr val="bg1"/>
                </a:solidFill>
              </a:rPr>
              <a:t> non-</a:t>
            </a:r>
            <a:r>
              <a:rPr lang="en-US" sz="2400" dirty="0" err="1">
                <a:solidFill>
                  <a:schemeClr val="bg1"/>
                </a:solidFill>
              </a:rPr>
              <a:t>bilangan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umumnya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disusun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dalam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tabel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dan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atau</a:t>
            </a:r>
            <a:r>
              <a:rPr lang="en-US" sz="2400" dirty="0">
                <a:solidFill>
                  <a:schemeClr val="bg1"/>
                </a:solidFill>
              </a:rPr>
              <a:t> diagram, yang </a:t>
            </a:r>
            <a:r>
              <a:rPr lang="en-US" sz="2400" dirty="0" err="1">
                <a:solidFill>
                  <a:schemeClr val="bg1"/>
                </a:solidFill>
              </a:rPr>
              <a:t>melukiskan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atau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menggambarkan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suatu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persoalan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343400" y="1981200"/>
            <a:ext cx="3505200" cy="4267200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u="sng" dirty="0" err="1">
                <a:solidFill>
                  <a:schemeClr val="bg1"/>
                </a:solidFill>
              </a:rPr>
              <a:t>Statistika</a:t>
            </a:r>
            <a:r>
              <a:rPr lang="en-US" sz="2400" dirty="0">
                <a:solidFill>
                  <a:schemeClr val="bg1"/>
                </a:solidFill>
              </a:rPr>
              <a:t> : </a:t>
            </a:r>
            <a:r>
              <a:rPr lang="en-US" sz="2400" dirty="0" err="1">
                <a:solidFill>
                  <a:schemeClr val="bg1"/>
                </a:solidFill>
              </a:rPr>
              <a:t>ilmu</a:t>
            </a:r>
            <a:r>
              <a:rPr lang="en-US" sz="2400" dirty="0">
                <a:solidFill>
                  <a:schemeClr val="bg1"/>
                </a:solidFill>
              </a:rPr>
              <a:t> yang </a:t>
            </a:r>
            <a:r>
              <a:rPr lang="en-US" sz="2400" dirty="0" err="1">
                <a:solidFill>
                  <a:schemeClr val="bg1"/>
                </a:solidFill>
              </a:rPr>
              <a:t>mempelajari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cara-cara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pengumpulan</a:t>
            </a:r>
            <a:r>
              <a:rPr lang="en-US" sz="2400" dirty="0">
                <a:solidFill>
                  <a:schemeClr val="bg1"/>
                </a:solidFill>
              </a:rPr>
              <a:t> data/</a:t>
            </a:r>
            <a:r>
              <a:rPr lang="en-US" sz="2400" dirty="0" err="1">
                <a:solidFill>
                  <a:schemeClr val="bg1"/>
                </a:solidFill>
              </a:rPr>
              <a:t>fakta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penyajian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dan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pengolahan</a:t>
            </a:r>
            <a:r>
              <a:rPr lang="en-US" sz="2400" dirty="0">
                <a:solidFill>
                  <a:schemeClr val="bg1"/>
                </a:solidFill>
              </a:rPr>
              <a:t> data/</a:t>
            </a:r>
            <a:r>
              <a:rPr lang="en-US" sz="2400" dirty="0" err="1">
                <a:solidFill>
                  <a:schemeClr val="bg1"/>
                </a:solidFill>
              </a:rPr>
              <a:t>fakta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dan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penganalisaannya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serta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cara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pengambilan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keputusan</a:t>
            </a:r>
            <a:r>
              <a:rPr lang="en-US" sz="2400" dirty="0">
                <a:solidFill>
                  <a:schemeClr val="bg1"/>
                </a:solidFill>
              </a:rPr>
              <a:t> yang </a:t>
            </a:r>
            <a:r>
              <a:rPr lang="en-US" sz="2400" dirty="0" err="1">
                <a:solidFill>
                  <a:schemeClr val="bg1"/>
                </a:solidFill>
              </a:rPr>
              <a:t>cukup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beralasan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berdasarkan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analisis</a:t>
            </a:r>
            <a:r>
              <a:rPr lang="en-US" sz="2400" dirty="0">
                <a:solidFill>
                  <a:schemeClr val="bg1"/>
                </a:solidFill>
              </a:rPr>
              <a:t> yang </a:t>
            </a:r>
            <a:r>
              <a:rPr lang="en-US" sz="2400" dirty="0" err="1">
                <a:solidFill>
                  <a:schemeClr val="bg1"/>
                </a:solidFill>
              </a:rPr>
              <a:t>dilakukan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39003" y="910988"/>
            <a:ext cx="7467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Karakteristik</a:t>
            </a:r>
            <a:r>
              <a:rPr lang="en-US" dirty="0" smtClean="0">
                <a:solidFill>
                  <a:schemeClr val="bg1"/>
                </a:solidFill>
              </a:rPr>
              <a:t> Data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39003" y="2057400"/>
            <a:ext cx="7467600" cy="4525963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Objektif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sesuai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dengan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keadaan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i="1" dirty="0" smtClean="0">
                <a:solidFill>
                  <a:schemeClr val="bg1"/>
                </a:solidFill>
              </a:rPr>
              <a:t>Representative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mewakili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masalah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dibahas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Kesalahan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baku</a:t>
            </a:r>
            <a:r>
              <a:rPr lang="en-US" dirty="0" smtClean="0">
                <a:solidFill>
                  <a:schemeClr val="bg1"/>
                </a:solidFill>
              </a:rPr>
              <a:t>/</a:t>
            </a:r>
            <a:r>
              <a:rPr lang="en-US" dirty="0" err="1" smtClean="0">
                <a:solidFill>
                  <a:schemeClr val="bg1"/>
                </a:solidFill>
              </a:rPr>
              <a:t>simpangan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baku</a:t>
            </a:r>
            <a:r>
              <a:rPr lang="en-US" dirty="0" smtClean="0">
                <a:solidFill>
                  <a:schemeClr val="bg1"/>
                </a:solidFill>
              </a:rPr>
              <a:t> minimum.</a:t>
            </a:r>
          </a:p>
          <a:p>
            <a:r>
              <a:rPr lang="en-US" i="1" dirty="0" smtClean="0">
                <a:solidFill>
                  <a:schemeClr val="bg1"/>
                </a:solidFill>
              </a:rPr>
              <a:t>Up to date </a:t>
            </a:r>
            <a:r>
              <a:rPr lang="en-US" dirty="0" smtClean="0">
                <a:solidFill>
                  <a:schemeClr val="bg1"/>
                </a:solidFill>
              </a:rPr>
              <a:t>/ </a:t>
            </a:r>
            <a:r>
              <a:rPr lang="en-US" dirty="0" err="1" smtClean="0">
                <a:solidFill>
                  <a:schemeClr val="bg1"/>
                </a:solidFill>
              </a:rPr>
              <a:t>mutakhir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Relevan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memiliki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hubungan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langsung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dengan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masalah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dibahas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7467600" cy="1143000"/>
          </a:xfrm>
        </p:spPr>
        <p:txBody>
          <a:bodyPr/>
          <a:lstStyle/>
          <a:p>
            <a:r>
              <a:rPr lang="en-US" smtClean="0"/>
              <a:t>Jenis Data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6789352"/>
              </p:ext>
            </p:extLst>
          </p:nvPr>
        </p:nvGraphicFramePr>
        <p:xfrm>
          <a:off x="152400" y="1600200"/>
          <a:ext cx="83058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7467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Sampel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Populasi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3315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200400" cy="4525963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Populasi: kumpulan dari seluruh elemen yang dapat dibedakan satu dengan yang lainnya.</a:t>
            </a:r>
          </a:p>
          <a:p>
            <a:endParaRPr lang="en-US" smtClean="0">
              <a:solidFill>
                <a:schemeClr val="bg1"/>
              </a:solidFill>
            </a:endParaRPr>
          </a:p>
          <a:p>
            <a:r>
              <a:rPr lang="en-US" smtClean="0">
                <a:solidFill>
                  <a:schemeClr val="bg1"/>
                </a:solidFill>
              </a:rPr>
              <a:t>Sampel: bagian dari populasi</a:t>
            </a: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5805802"/>
              </p:ext>
            </p:extLst>
          </p:nvPr>
        </p:nvGraphicFramePr>
        <p:xfrm>
          <a:off x="457200" y="1600200"/>
          <a:ext cx="441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Statistika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menurut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fungsi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Statistika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deskriptif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Statistika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Inferensi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7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Statistika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Deskriptif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 smtClean="0">
                <a:solidFill>
                  <a:schemeClr val="bg1"/>
                </a:solidFill>
              </a:rPr>
              <a:t>Menggambarkan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dan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menganalisis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kelompok</a:t>
            </a:r>
            <a:r>
              <a:rPr lang="en-US" sz="3200" dirty="0" smtClean="0">
                <a:solidFill>
                  <a:schemeClr val="bg1"/>
                </a:solidFill>
              </a:rPr>
              <a:t> data yang </a:t>
            </a:r>
            <a:r>
              <a:rPr lang="en-US" sz="3200" dirty="0" err="1" smtClean="0">
                <a:solidFill>
                  <a:schemeClr val="bg1"/>
                </a:solidFill>
              </a:rPr>
              <a:t>diberikan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tanpa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penarikan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kesimpulan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mengenai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kelompok</a:t>
            </a:r>
            <a:r>
              <a:rPr lang="en-US" sz="3200" dirty="0" smtClean="0">
                <a:solidFill>
                  <a:schemeClr val="bg1"/>
                </a:solidFill>
              </a:rPr>
              <a:t> data yang </a:t>
            </a:r>
            <a:r>
              <a:rPr lang="en-US" sz="3200" dirty="0" err="1" smtClean="0">
                <a:solidFill>
                  <a:schemeClr val="bg1"/>
                </a:solidFill>
              </a:rPr>
              <a:t>lebih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besar</a:t>
            </a:r>
            <a:endParaRPr lang="en-US" sz="32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44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Statistika</a:t>
            </a:r>
            <a:r>
              <a:rPr lang="en-US" dirty="0" smtClean="0"/>
              <a:t> </a:t>
            </a:r>
            <a:r>
              <a:rPr lang="en-US" dirty="0" err="1" smtClean="0"/>
              <a:t>Inferensi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 smtClean="0"/>
              <a:t>Penerapan</a:t>
            </a:r>
            <a:r>
              <a:rPr lang="en-US" sz="3200" dirty="0" smtClean="0"/>
              <a:t> </a:t>
            </a:r>
            <a:r>
              <a:rPr lang="en-US" sz="3200" dirty="0" err="1" smtClean="0"/>
              <a:t>metode</a:t>
            </a:r>
            <a:r>
              <a:rPr lang="en-US" sz="3200" dirty="0" smtClean="0"/>
              <a:t> </a:t>
            </a:r>
            <a:r>
              <a:rPr lang="en-US" sz="3200" dirty="0" err="1" smtClean="0"/>
              <a:t>statistik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menaksir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/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menguji</a:t>
            </a:r>
            <a:r>
              <a:rPr lang="en-US" sz="3200" dirty="0" smtClean="0"/>
              <a:t> </a:t>
            </a:r>
            <a:r>
              <a:rPr lang="en-US" sz="3200" dirty="0" err="1" smtClean="0"/>
              <a:t>karakteristik</a:t>
            </a:r>
            <a:r>
              <a:rPr lang="en-US" sz="3200" dirty="0" smtClean="0"/>
              <a:t> </a:t>
            </a:r>
            <a:r>
              <a:rPr lang="en-US" sz="3200" dirty="0" err="1" smtClean="0"/>
              <a:t>populasi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dihipotesiskan</a:t>
            </a:r>
            <a:r>
              <a:rPr lang="en-US" sz="3200" dirty="0" smtClean="0"/>
              <a:t> </a:t>
            </a:r>
            <a:r>
              <a:rPr lang="en-US" sz="3200" dirty="0" err="1" smtClean="0"/>
              <a:t>berdasarkan</a:t>
            </a:r>
            <a:r>
              <a:rPr lang="en-US" sz="3200" dirty="0" smtClean="0"/>
              <a:t> data </a:t>
            </a:r>
            <a:r>
              <a:rPr lang="en-US" sz="3200" dirty="0" err="1" smtClean="0"/>
              <a:t>sampel</a:t>
            </a:r>
            <a:endParaRPr lang="en-US" sz="3200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5339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7467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Pengumpulan</a:t>
            </a:r>
            <a:r>
              <a:rPr lang="en-US" dirty="0" smtClean="0">
                <a:solidFill>
                  <a:schemeClr val="bg1"/>
                </a:solidFill>
              </a:rPr>
              <a:t> Data (1)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467600" cy="4525963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Tujuannya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adalah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untuk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mengetahui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jumlah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elemen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juga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karakteristik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elemen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dibutuhkan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dalam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suatu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penelitian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Elemen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tersebut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terdapat</a:t>
            </a:r>
            <a:r>
              <a:rPr lang="en-US" dirty="0" smtClean="0">
                <a:solidFill>
                  <a:schemeClr val="bg1"/>
                </a:solidFill>
              </a:rPr>
              <a:t> di </a:t>
            </a:r>
            <a:r>
              <a:rPr lang="en-US" dirty="0" err="1" smtClean="0">
                <a:solidFill>
                  <a:schemeClr val="bg1"/>
                </a:solidFill>
              </a:rPr>
              <a:t>dalam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populasi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sampel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70848" y="1066800"/>
            <a:ext cx="7467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Pengumpulan</a:t>
            </a:r>
            <a:r>
              <a:rPr lang="en-US" dirty="0" smtClean="0">
                <a:solidFill>
                  <a:schemeClr val="bg1"/>
                </a:solidFill>
              </a:rPr>
              <a:t> Data (2)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7467600" cy="4525963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Metode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pengumpulan</a:t>
            </a:r>
            <a:r>
              <a:rPr lang="en-US" dirty="0" smtClean="0">
                <a:solidFill>
                  <a:schemeClr val="bg1"/>
                </a:solidFill>
              </a:rPr>
              <a:t> data :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Sensus</a:t>
            </a: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	Sampling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Alat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pengumpulan</a:t>
            </a:r>
            <a:r>
              <a:rPr lang="en-US" dirty="0" smtClean="0">
                <a:solidFill>
                  <a:schemeClr val="bg1"/>
                </a:solidFill>
              </a:rPr>
              <a:t> data :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Wawancara</a:t>
            </a: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Kuesioner</a:t>
            </a: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Observasi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langsung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77672" y="875731"/>
            <a:ext cx="7467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Pendahuluan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467600" cy="4525963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Bobot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Matakuliah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Distribusi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Nilai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Silabus</a:t>
            </a:r>
            <a:r>
              <a:rPr lang="en-US" dirty="0" smtClean="0">
                <a:solidFill>
                  <a:schemeClr val="bg1"/>
                </a:solidFill>
              </a:rPr>
              <a:t> / SAP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Buku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Referensi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Sistem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Penilaian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Aturan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perkuliahan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Pengenalan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</a:t>
            </a:r>
            <a:r>
              <a:rPr lang="en-US" dirty="0" err="1" smtClean="0">
                <a:solidFill>
                  <a:schemeClr val="bg1"/>
                </a:solidFill>
              </a:rPr>
              <a:t>tatistika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1175389"/>
            <a:ext cx="7467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Pengolahan</a:t>
            </a:r>
            <a:r>
              <a:rPr lang="en-US" dirty="0" smtClean="0">
                <a:solidFill>
                  <a:schemeClr val="bg1"/>
                </a:solidFill>
              </a:rPr>
              <a:t> Data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2300192"/>
            <a:ext cx="7467600" cy="4525963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cara</a:t>
            </a:r>
            <a:r>
              <a:rPr lang="en-US" dirty="0" smtClean="0">
                <a:solidFill>
                  <a:schemeClr val="bg1"/>
                </a:solidFill>
              </a:rPr>
              <a:t> manual : </a:t>
            </a:r>
            <a:r>
              <a:rPr lang="en-US" dirty="0" err="1" smtClean="0">
                <a:solidFill>
                  <a:schemeClr val="bg1"/>
                </a:solidFill>
              </a:rPr>
              <a:t>Kalkulator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bukan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handphone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bantuan</a:t>
            </a:r>
            <a:r>
              <a:rPr lang="en-US" dirty="0" smtClean="0">
                <a:solidFill>
                  <a:schemeClr val="bg1"/>
                </a:solidFill>
              </a:rPr>
              <a:t> software :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	SPSS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	Win Qs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	Stat Fit</a:t>
            </a:r>
          </a:p>
          <a:p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7467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Penyajian</a:t>
            </a:r>
            <a:r>
              <a:rPr lang="en-US" dirty="0" smtClean="0">
                <a:solidFill>
                  <a:schemeClr val="bg1"/>
                </a:solidFill>
              </a:rPr>
              <a:t> Data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27630" y="2209800"/>
            <a:ext cx="7467600" cy="4525963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Hasil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pengolahan</a:t>
            </a:r>
            <a:r>
              <a:rPr lang="en-US" dirty="0" smtClean="0">
                <a:solidFill>
                  <a:schemeClr val="bg1"/>
                </a:solidFill>
              </a:rPr>
              <a:t> data </a:t>
            </a:r>
            <a:r>
              <a:rPr lang="en-US" dirty="0" err="1" smtClean="0">
                <a:solidFill>
                  <a:schemeClr val="bg1"/>
                </a:solidFill>
              </a:rPr>
              <a:t>harus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ditampilkan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dalam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bentuk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menarik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sehingga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bisa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membuat</a:t>
            </a:r>
            <a:r>
              <a:rPr lang="en-US" dirty="0" smtClean="0">
                <a:solidFill>
                  <a:schemeClr val="bg1"/>
                </a:solidFill>
              </a:rPr>
              <a:t> orang </a:t>
            </a:r>
            <a:r>
              <a:rPr lang="en-US" dirty="0" err="1" smtClean="0">
                <a:solidFill>
                  <a:schemeClr val="bg1"/>
                </a:solidFill>
              </a:rPr>
              <a:t>tertarik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untuk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membacanya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Dapat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ditampilkan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dalam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bentuk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tabel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grafik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atau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gambar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Contoh Kasus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57150" indent="-2063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>
                <a:solidFill>
                  <a:schemeClr val="bg1"/>
                </a:solidFill>
              </a:rPr>
              <a:t>Jumlah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produksi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tiap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hari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sebuah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pabrik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adalah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sebagai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berikut</a:t>
            </a:r>
            <a:r>
              <a:rPr lang="en-US" dirty="0" smtClean="0">
                <a:solidFill>
                  <a:schemeClr val="bg1"/>
                </a:solidFill>
              </a:rPr>
              <a:t> :</a:t>
            </a:r>
          </a:p>
          <a:p>
            <a:pPr marL="22860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>
                <a:solidFill>
                  <a:schemeClr val="bg1"/>
                </a:solidFill>
              </a:rPr>
              <a:t>Hari</a:t>
            </a:r>
            <a:r>
              <a:rPr lang="en-US" dirty="0" smtClean="0">
                <a:solidFill>
                  <a:schemeClr val="bg1"/>
                </a:solidFill>
              </a:rPr>
              <a:t> 1 = 5 unit</a:t>
            </a:r>
          </a:p>
          <a:p>
            <a:pPr marL="22860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>
                <a:solidFill>
                  <a:schemeClr val="bg1"/>
                </a:solidFill>
              </a:rPr>
              <a:t>Hari</a:t>
            </a:r>
            <a:r>
              <a:rPr lang="en-US" dirty="0" smtClean="0">
                <a:solidFill>
                  <a:schemeClr val="bg1"/>
                </a:solidFill>
              </a:rPr>
              <a:t> 2 = 3 unit</a:t>
            </a:r>
          </a:p>
          <a:p>
            <a:pPr marL="22860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>
                <a:solidFill>
                  <a:schemeClr val="bg1"/>
                </a:solidFill>
              </a:rPr>
              <a:t>Hari</a:t>
            </a:r>
            <a:r>
              <a:rPr lang="en-US" dirty="0" smtClean="0">
                <a:solidFill>
                  <a:schemeClr val="bg1"/>
                </a:solidFill>
              </a:rPr>
              <a:t> 3 = 8 unit</a:t>
            </a:r>
          </a:p>
          <a:p>
            <a:pPr marL="22860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>
                <a:solidFill>
                  <a:schemeClr val="bg1"/>
                </a:solidFill>
              </a:rPr>
              <a:t>Hari</a:t>
            </a:r>
            <a:r>
              <a:rPr lang="en-US" dirty="0" smtClean="0">
                <a:solidFill>
                  <a:schemeClr val="bg1"/>
                </a:solidFill>
              </a:rPr>
              <a:t> 4 = 9 unit </a:t>
            </a:r>
          </a:p>
          <a:p>
            <a:pPr marL="22860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>
                <a:solidFill>
                  <a:schemeClr val="bg1"/>
                </a:solidFill>
              </a:rPr>
              <a:t>Hari</a:t>
            </a:r>
            <a:r>
              <a:rPr lang="en-US" dirty="0" smtClean="0">
                <a:solidFill>
                  <a:schemeClr val="bg1"/>
                </a:solidFill>
              </a:rPr>
              <a:t> 5 = 12 unit</a:t>
            </a:r>
          </a:p>
          <a:p>
            <a:pPr marL="22860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>
                <a:solidFill>
                  <a:schemeClr val="bg1"/>
                </a:solidFill>
              </a:rPr>
              <a:t>Hari</a:t>
            </a:r>
            <a:r>
              <a:rPr lang="en-US" dirty="0" smtClean="0">
                <a:solidFill>
                  <a:schemeClr val="bg1"/>
                </a:solidFill>
              </a:rPr>
              <a:t> 6 = 6 unit</a:t>
            </a:r>
          </a:p>
          <a:p>
            <a:pPr marL="22860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>
                <a:solidFill>
                  <a:schemeClr val="bg1"/>
                </a:solidFill>
              </a:rPr>
              <a:t>Hari</a:t>
            </a:r>
            <a:r>
              <a:rPr lang="en-US" dirty="0" smtClean="0">
                <a:solidFill>
                  <a:schemeClr val="bg1"/>
                </a:solidFill>
              </a:rPr>
              <a:t> 7 = 8 unit</a:t>
            </a:r>
          </a:p>
          <a:p>
            <a:pPr marL="22860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>
                <a:solidFill>
                  <a:schemeClr val="bg1"/>
                </a:solidFill>
              </a:rPr>
              <a:t>Hari</a:t>
            </a:r>
            <a:r>
              <a:rPr lang="en-US" dirty="0" smtClean="0">
                <a:solidFill>
                  <a:schemeClr val="bg1"/>
                </a:solidFill>
              </a:rPr>
              <a:t> 8 = 9 unit</a:t>
            </a:r>
          </a:p>
          <a:p>
            <a:pPr marL="22860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>
                <a:solidFill>
                  <a:schemeClr val="bg1"/>
                </a:solidFill>
              </a:rPr>
              <a:t>Hari</a:t>
            </a:r>
            <a:r>
              <a:rPr lang="en-US" dirty="0" smtClean="0">
                <a:solidFill>
                  <a:schemeClr val="bg1"/>
                </a:solidFill>
              </a:rPr>
              <a:t> 9 = 5 unit</a:t>
            </a:r>
          </a:p>
          <a:p>
            <a:pPr marL="22860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>
                <a:solidFill>
                  <a:schemeClr val="bg1"/>
                </a:solidFill>
              </a:rPr>
              <a:t>Hari</a:t>
            </a:r>
            <a:r>
              <a:rPr lang="en-US" dirty="0" smtClean="0">
                <a:solidFill>
                  <a:schemeClr val="bg1"/>
                </a:solidFill>
              </a:rPr>
              <a:t> 10 = 4 unit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89540010"/>
              </p:ext>
            </p:extLst>
          </p:nvPr>
        </p:nvGraphicFramePr>
        <p:xfrm>
          <a:off x="4267200" y="1600200"/>
          <a:ext cx="365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467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Contoh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Kasus</a:t>
            </a:r>
            <a:r>
              <a:rPr lang="en-US" dirty="0" smtClean="0">
                <a:solidFill>
                  <a:schemeClr val="bg1"/>
                </a:solidFill>
              </a:rPr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6803"/>
            <a:ext cx="3657600" cy="4525963"/>
          </a:xfrm>
        </p:spPr>
        <p:txBody>
          <a:bodyPr>
            <a:normAutofit/>
          </a:bodyPr>
          <a:lstStyle/>
          <a:p>
            <a:pPr marL="57150" indent="-2063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chemeClr val="bg1"/>
                </a:solidFill>
              </a:rPr>
              <a:t>Dari 30 </a:t>
            </a:r>
            <a:r>
              <a:rPr lang="en-US" dirty="0" err="1" smtClean="0">
                <a:solidFill>
                  <a:schemeClr val="bg1"/>
                </a:solidFill>
              </a:rPr>
              <a:t>orang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diwawancara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didapat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hasil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sebagai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berikut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</a:p>
          <a:p>
            <a:pPr marL="57150" indent="-2063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chemeClr val="bg1"/>
                </a:solidFill>
              </a:rPr>
              <a:t>	10 </a:t>
            </a:r>
            <a:r>
              <a:rPr lang="en-US" dirty="0" err="1" smtClean="0">
                <a:solidFill>
                  <a:schemeClr val="bg1"/>
                </a:solidFill>
              </a:rPr>
              <a:t>orang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suka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matematika</a:t>
            </a:r>
            <a:r>
              <a:rPr lang="en-US" dirty="0" smtClean="0">
                <a:solidFill>
                  <a:schemeClr val="bg1"/>
                </a:solidFill>
              </a:rPr>
              <a:t>, 15 </a:t>
            </a:r>
            <a:r>
              <a:rPr lang="en-US" dirty="0" err="1" smtClean="0">
                <a:solidFill>
                  <a:schemeClr val="bg1"/>
                </a:solidFill>
              </a:rPr>
              <a:t>orang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suka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statistik</a:t>
            </a:r>
            <a:r>
              <a:rPr lang="en-US" dirty="0" smtClean="0">
                <a:solidFill>
                  <a:schemeClr val="bg1"/>
                </a:solidFill>
              </a:rPr>
              <a:t>, 13 </a:t>
            </a:r>
            <a:r>
              <a:rPr lang="en-US" dirty="0" err="1" smtClean="0">
                <a:solidFill>
                  <a:schemeClr val="bg1"/>
                </a:solidFill>
              </a:rPr>
              <a:t>orang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suka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akuntansi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2 </a:t>
            </a:r>
            <a:r>
              <a:rPr lang="en-US" dirty="0" err="1" smtClean="0">
                <a:solidFill>
                  <a:schemeClr val="bg1"/>
                </a:solidFill>
              </a:rPr>
              <a:t>orang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suka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fisika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76926465"/>
              </p:ext>
            </p:extLst>
          </p:nvPr>
        </p:nvGraphicFramePr>
        <p:xfrm>
          <a:off x="4267200" y="1600200"/>
          <a:ext cx="365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Penarikan Kesimpulan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id-ID" dirty="0" smtClean="0">
                <a:solidFill>
                  <a:schemeClr val="bg1"/>
                </a:solidFill>
              </a:rPr>
              <a:t>Kriteria kesimpulan :</a:t>
            </a:r>
          </a:p>
          <a:p>
            <a:pPr marL="582930" indent="-514350">
              <a:buFont typeface="+mj-lt"/>
              <a:buAutoNum type="arabicPeriod"/>
            </a:pPr>
            <a:r>
              <a:rPr lang="id-ID" dirty="0" smtClean="0">
                <a:solidFill>
                  <a:schemeClr val="bg1"/>
                </a:solidFill>
              </a:rPr>
              <a:t>Menjawab tujuan penelitian</a:t>
            </a:r>
          </a:p>
          <a:p>
            <a:pPr marL="582930" indent="-514350">
              <a:buFont typeface="+mj-lt"/>
              <a:buAutoNum type="arabicPeriod"/>
            </a:pPr>
            <a:r>
              <a:rPr lang="id-ID" dirty="0" smtClean="0">
                <a:solidFill>
                  <a:schemeClr val="bg1"/>
                </a:solidFill>
              </a:rPr>
              <a:t>Hanya bisa dibuat setelah pengolahan dan analisis data selesai</a:t>
            </a:r>
          </a:p>
          <a:p>
            <a:pPr marL="582930" indent="-514350">
              <a:buFont typeface="+mj-lt"/>
              <a:buAutoNum type="arabicPeriod"/>
            </a:pPr>
            <a:r>
              <a:rPr lang="id-ID" dirty="0" smtClean="0">
                <a:solidFill>
                  <a:schemeClr val="bg1"/>
                </a:solidFill>
              </a:rPr>
              <a:t>Tidak berisi teori yang sudah ada sebelumnya</a:t>
            </a:r>
          </a:p>
          <a:p>
            <a:pPr marL="68580" indent="0">
              <a:buNone/>
            </a:pPr>
            <a:endParaRPr lang="id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205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Distribusi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Nilai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Nilai</a:t>
            </a:r>
            <a:r>
              <a:rPr lang="en-US" dirty="0" smtClean="0">
                <a:solidFill>
                  <a:schemeClr val="bg1"/>
                </a:solidFill>
              </a:rPr>
              <a:t> A = 6 %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Nilai</a:t>
            </a:r>
            <a:r>
              <a:rPr lang="en-US" dirty="0" smtClean="0">
                <a:solidFill>
                  <a:schemeClr val="bg1"/>
                </a:solidFill>
              </a:rPr>
              <a:t> B = 9.5 %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Nilai</a:t>
            </a:r>
            <a:r>
              <a:rPr lang="en-US" dirty="0" smtClean="0">
                <a:solidFill>
                  <a:schemeClr val="bg1"/>
                </a:solidFill>
              </a:rPr>
              <a:t> C = 53 %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Nilai</a:t>
            </a:r>
            <a:r>
              <a:rPr lang="en-US" dirty="0" smtClean="0">
                <a:solidFill>
                  <a:schemeClr val="bg1"/>
                </a:solidFill>
              </a:rPr>
              <a:t> D = 9.5 %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Nilai</a:t>
            </a:r>
            <a:r>
              <a:rPr lang="en-US" dirty="0" smtClean="0">
                <a:solidFill>
                  <a:schemeClr val="bg1"/>
                </a:solidFill>
              </a:rPr>
              <a:t> E = 22 %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50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7467600" cy="1143000"/>
          </a:xfrm>
        </p:spPr>
        <p:txBody>
          <a:bodyPr/>
          <a:lstStyle/>
          <a:p>
            <a:r>
              <a:rPr lang="en-US" dirty="0" smtClean="0"/>
              <a:t>SAP / </a:t>
            </a:r>
            <a:r>
              <a:rPr lang="en-US" dirty="0" err="1" smtClean="0"/>
              <a:t>Silabus</a:t>
            </a:r>
            <a:r>
              <a:rPr lang="en-US" dirty="0" smtClean="0"/>
              <a:t> (1)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734262"/>
              </p:ext>
            </p:extLst>
          </p:nvPr>
        </p:nvGraphicFramePr>
        <p:xfrm>
          <a:off x="914400" y="1905000"/>
          <a:ext cx="5943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541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Materi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Pendahuluan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Ruang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Lingkup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Statistika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Ukuran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Pemusatan</a:t>
                      </a:r>
                      <a:r>
                        <a:rPr lang="en-US" baseline="0" dirty="0" smtClean="0"/>
                        <a:t> Data Tunggal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Distribusi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Ukuran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baseline="0" dirty="0" err="1" smtClean="0"/>
                        <a:t>Pemusatan</a:t>
                      </a:r>
                      <a:r>
                        <a:rPr lang="en-US" b="0" baseline="0" dirty="0" smtClean="0"/>
                        <a:t> Data </a:t>
                      </a:r>
                      <a:r>
                        <a:rPr lang="en-US" b="0" baseline="0" dirty="0" err="1" smtClean="0"/>
                        <a:t>Berkelompok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Ukuran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baseline="0" dirty="0" err="1" smtClean="0"/>
                        <a:t>Pemusatan</a:t>
                      </a:r>
                      <a:r>
                        <a:rPr lang="en-US" b="0" baseline="0" dirty="0" smtClean="0"/>
                        <a:t> Data </a:t>
                      </a:r>
                      <a:r>
                        <a:rPr lang="en-US" b="0" baseline="0" dirty="0" err="1" smtClean="0"/>
                        <a:t>Berkelompok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Ukuran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Dispersi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Ujian</a:t>
                      </a:r>
                      <a:r>
                        <a:rPr lang="en-US" b="1" dirty="0" smtClean="0"/>
                        <a:t> Tengah Semester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7467600" cy="1143000"/>
          </a:xfrm>
        </p:spPr>
        <p:txBody>
          <a:bodyPr/>
          <a:lstStyle/>
          <a:p>
            <a:r>
              <a:rPr lang="en-US" dirty="0" smtClean="0"/>
              <a:t>SAP / </a:t>
            </a:r>
            <a:r>
              <a:rPr lang="en-US" dirty="0" err="1" smtClean="0"/>
              <a:t>Silabus</a:t>
            </a:r>
            <a:r>
              <a:rPr lang="en-US" dirty="0" smtClean="0"/>
              <a:t> (2)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8489995"/>
              </p:ext>
            </p:extLst>
          </p:nvPr>
        </p:nvGraphicFramePr>
        <p:xfrm>
          <a:off x="914400" y="1905000"/>
          <a:ext cx="5943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541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Materi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Teori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Probabiilitas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Teorema</a:t>
                      </a:r>
                      <a:r>
                        <a:rPr lang="en-US" dirty="0" smtClean="0"/>
                        <a:t> Bayes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Distribusi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Probabilitas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Diskrit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Distribusi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Probabilitas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Diskrit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Distribusi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Probabilitas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Kontinu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Distribusi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Probabilitas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Kontinu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Review </a:t>
                      </a:r>
                      <a:r>
                        <a:rPr lang="en-US" dirty="0" err="1" smtClean="0"/>
                        <a:t>Materi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Ujian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Akhir</a:t>
                      </a:r>
                      <a:r>
                        <a:rPr lang="en-US" b="1" baseline="0" dirty="0" smtClean="0"/>
                        <a:t> Semester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078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0840"/>
            <a:ext cx="7467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Buku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referensi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13840"/>
            <a:ext cx="7467600" cy="4525963"/>
          </a:xfrm>
        </p:spPr>
        <p:txBody>
          <a:bodyPr/>
          <a:lstStyle/>
          <a:p>
            <a:pPr lvl="0"/>
            <a:r>
              <a:rPr lang="en-US" sz="2400" dirty="0" err="1" smtClean="0">
                <a:solidFill>
                  <a:schemeClr val="bg1"/>
                </a:solidFill>
              </a:rPr>
              <a:t>Dajan</a:t>
            </a:r>
            <a:r>
              <a:rPr lang="en-US" sz="2400" dirty="0" smtClean="0">
                <a:solidFill>
                  <a:schemeClr val="bg1"/>
                </a:solidFill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</a:rPr>
              <a:t>Anto</a:t>
            </a:r>
            <a:r>
              <a:rPr lang="en-US" sz="2400" dirty="0" smtClean="0">
                <a:solidFill>
                  <a:schemeClr val="bg1"/>
                </a:solidFill>
              </a:rPr>
              <a:t> (1984),</a:t>
            </a:r>
            <a:r>
              <a:rPr lang="en-US" sz="2400" b="1" dirty="0" err="1" smtClean="0">
                <a:solidFill>
                  <a:schemeClr val="bg1"/>
                </a:solidFill>
              </a:rPr>
              <a:t>Pengantar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Metode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Statistik,Jilid</a:t>
            </a:r>
            <a:r>
              <a:rPr lang="en-US" sz="2400" b="1" dirty="0" smtClean="0">
                <a:solidFill>
                  <a:schemeClr val="bg1"/>
                </a:solidFill>
              </a:rPr>
              <a:t> I </a:t>
            </a:r>
            <a:r>
              <a:rPr lang="en-US" sz="2400" b="1" dirty="0" err="1" smtClean="0">
                <a:solidFill>
                  <a:schemeClr val="bg1"/>
                </a:solidFill>
              </a:rPr>
              <a:t>dan</a:t>
            </a:r>
            <a:r>
              <a:rPr lang="en-US" sz="2400" b="1" dirty="0" smtClean="0">
                <a:solidFill>
                  <a:schemeClr val="bg1"/>
                </a:solidFill>
              </a:rPr>
              <a:t> II </a:t>
            </a:r>
            <a:r>
              <a:rPr lang="en-US" sz="2400" dirty="0" err="1" smtClean="0">
                <a:solidFill>
                  <a:schemeClr val="bg1"/>
                </a:solidFill>
              </a:rPr>
              <a:t>dan</a:t>
            </a:r>
            <a:r>
              <a:rPr lang="en-US" sz="2400" dirty="0" smtClean="0">
                <a:solidFill>
                  <a:schemeClr val="bg1"/>
                </a:solidFill>
              </a:rPr>
              <a:t> II,LP3ES, Jakarta.</a:t>
            </a:r>
          </a:p>
          <a:p>
            <a:pPr lvl="0"/>
            <a:r>
              <a:rPr lang="en-US" sz="2400" dirty="0" err="1" smtClean="0">
                <a:solidFill>
                  <a:schemeClr val="bg1"/>
                </a:solidFill>
              </a:rPr>
              <a:t>J.Walpole</a:t>
            </a:r>
            <a:r>
              <a:rPr lang="en-US" sz="2400" dirty="0" smtClean="0">
                <a:solidFill>
                  <a:schemeClr val="bg1"/>
                </a:solidFill>
              </a:rPr>
              <a:t>, Ronald E &amp; Myers, Raymond H (1986), </a:t>
            </a:r>
            <a:r>
              <a:rPr lang="en-US" sz="2400" b="1" dirty="0" err="1" smtClean="0">
                <a:solidFill>
                  <a:schemeClr val="bg1"/>
                </a:solidFill>
              </a:rPr>
              <a:t>Ilmu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Peluang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Statistika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untuk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Insinyur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Ilmuwan</a:t>
            </a:r>
            <a:r>
              <a:rPr lang="en-US" sz="2400" dirty="0" smtClean="0">
                <a:solidFill>
                  <a:schemeClr val="bg1"/>
                </a:solidFill>
              </a:rPr>
              <a:t>, ITB.</a:t>
            </a:r>
          </a:p>
          <a:p>
            <a:pPr lvl="0"/>
            <a:r>
              <a:rPr lang="en-US" sz="2400" dirty="0" err="1" smtClean="0">
                <a:solidFill>
                  <a:schemeClr val="bg1"/>
                </a:solidFill>
              </a:rPr>
              <a:t>Supranto,J.MA</a:t>
            </a:r>
            <a:r>
              <a:rPr lang="en-US" sz="2400" dirty="0" smtClean="0">
                <a:solidFill>
                  <a:schemeClr val="bg1"/>
                </a:solidFill>
              </a:rPr>
              <a:t> (1989), </a:t>
            </a:r>
            <a:r>
              <a:rPr lang="en-US" sz="2400" b="1" dirty="0" err="1" smtClean="0">
                <a:solidFill>
                  <a:schemeClr val="bg1"/>
                </a:solidFill>
              </a:rPr>
              <a:t>Statistik,Teori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Aplikasi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Jilid</a:t>
            </a:r>
            <a:r>
              <a:rPr lang="en-US" sz="2400" b="1" dirty="0" smtClean="0">
                <a:solidFill>
                  <a:schemeClr val="bg1"/>
                </a:solidFill>
              </a:rPr>
              <a:t> I </a:t>
            </a:r>
            <a:r>
              <a:rPr lang="en-US" sz="2400" b="1" dirty="0" err="1" smtClean="0">
                <a:solidFill>
                  <a:schemeClr val="bg1"/>
                </a:solidFill>
              </a:rPr>
              <a:t>dan</a:t>
            </a:r>
            <a:r>
              <a:rPr lang="en-US" sz="2400" b="1" dirty="0" smtClean="0">
                <a:solidFill>
                  <a:schemeClr val="bg1"/>
                </a:solidFill>
              </a:rPr>
              <a:t> II</a:t>
            </a:r>
            <a:r>
              <a:rPr lang="en-US" sz="2400" dirty="0" smtClean="0">
                <a:solidFill>
                  <a:schemeClr val="bg1"/>
                </a:solidFill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</a:rPr>
              <a:t>Erlangga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66800"/>
            <a:ext cx="7467600" cy="1143000"/>
          </a:xfrm>
        </p:spPr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5185222"/>
              </p:ext>
            </p:extLst>
          </p:nvPr>
        </p:nvGraphicFramePr>
        <p:xfrm>
          <a:off x="1676400" y="2667000"/>
          <a:ext cx="52578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35052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Kriteria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Bobot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Penilaian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40 %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30 %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Tugas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20 %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Quiz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10 %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3997"/>
            <a:ext cx="7467600" cy="820003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Aturan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perkuliahan</a:t>
            </a:r>
            <a:r>
              <a:rPr lang="en-US" dirty="0" smtClean="0">
                <a:solidFill>
                  <a:schemeClr val="bg1"/>
                </a:solidFill>
              </a:rPr>
              <a:t> (1)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525963"/>
          </a:xfrm>
        </p:spPr>
        <p:txBody>
          <a:bodyPr/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Kehadiran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merupakan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faktor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terpenting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dalam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perkuliahan</a:t>
            </a:r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dirty="0" err="1" smtClean="0">
                <a:solidFill>
                  <a:schemeClr val="bg1"/>
                </a:solidFill>
              </a:rPr>
              <a:t>Mahasiswa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diberikan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toleransi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ketidakhadiran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maksimal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3 kali </a:t>
            </a:r>
            <a:r>
              <a:rPr lang="en-US" sz="2800" dirty="0" err="1" smtClean="0">
                <a:solidFill>
                  <a:schemeClr val="bg1"/>
                </a:solidFill>
              </a:rPr>
              <a:t>selama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satu</a:t>
            </a:r>
            <a:r>
              <a:rPr lang="en-US" sz="2800" dirty="0" smtClean="0">
                <a:solidFill>
                  <a:schemeClr val="bg1"/>
                </a:solidFill>
              </a:rPr>
              <a:t> semester. (</a:t>
            </a:r>
            <a:r>
              <a:rPr lang="en-US" sz="2800" dirty="0" err="1" smtClean="0">
                <a:solidFill>
                  <a:schemeClr val="bg1"/>
                </a:solidFill>
              </a:rPr>
              <a:t>diluar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ijin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sakit</a:t>
            </a:r>
            <a:r>
              <a:rPr lang="en-US" sz="2800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sz="2800" dirty="0" err="1" smtClean="0">
                <a:solidFill>
                  <a:schemeClr val="bg1"/>
                </a:solidFill>
              </a:rPr>
              <a:t>Jika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absen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lebih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dari</a:t>
            </a:r>
            <a:r>
              <a:rPr lang="en-US" sz="2800" b="1" dirty="0" smtClean="0">
                <a:solidFill>
                  <a:schemeClr val="bg1"/>
                </a:solidFill>
              </a:rPr>
              <a:t> 3 kali,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maka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tidak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diperkenankan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mengikuti</a:t>
            </a:r>
            <a:r>
              <a:rPr lang="en-US" sz="2800" dirty="0" smtClean="0">
                <a:solidFill>
                  <a:schemeClr val="bg1"/>
                </a:solidFill>
              </a:rPr>
              <a:t> UTS </a:t>
            </a:r>
            <a:r>
              <a:rPr lang="en-US" sz="2800" dirty="0" err="1" smtClean="0">
                <a:solidFill>
                  <a:schemeClr val="bg1"/>
                </a:solidFill>
              </a:rPr>
              <a:t>atau</a:t>
            </a:r>
            <a:r>
              <a:rPr lang="en-US" sz="2800" dirty="0" smtClean="0">
                <a:solidFill>
                  <a:schemeClr val="bg1"/>
                </a:solidFill>
              </a:rPr>
              <a:t> UAS</a:t>
            </a:r>
          </a:p>
          <a:p>
            <a:r>
              <a:rPr lang="en-US" sz="2800" dirty="0" err="1" smtClean="0">
                <a:solidFill>
                  <a:schemeClr val="bg1"/>
                </a:solidFill>
              </a:rPr>
              <a:t>Ijin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sakit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harus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dilampiri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dengan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surat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ijin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surat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sakit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17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52" y="1143000"/>
            <a:ext cx="7467600" cy="8382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Aturan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perkuliahan</a:t>
            </a:r>
            <a:r>
              <a:rPr lang="en-US" dirty="0" smtClean="0">
                <a:solidFill>
                  <a:schemeClr val="bg1"/>
                </a:solidFill>
              </a:rPr>
              <a:t> (2)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7467600" cy="4525963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Toleransi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keterlambatan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mahasiswa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dalam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perkuliahan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adalah</a:t>
            </a:r>
            <a:r>
              <a:rPr lang="en-US" dirty="0" smtClean="0">
                <a:solidFill>
                  <a:schemeClr val="bg1"/>
                </a:solidFill>
              </a:rPr>
              <a:t> 15 </a:t>
            </a:r>
            <a:r>
              <a:rPr lang="en-US" dirty="0" err="1" smtClean="0">
                <a:solidFill>
                  <a:schemeClr val="bg1"/>
                </a:solidFill>
              </a:rPr>
              <a:t>menit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Toleransi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keterlambatan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dosen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dalam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perkuliahan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adalah</a:t>
            </a:r>
            <a:r>
              <a:rPr lang="en-US" dirty="0" smtClean="0">
                <a:solidFill>
                  <a:schemeClr val="bg1"/>
                </a:solidFill>
              </a:rPr>
              <a:t> 10 </a:t>
            </a:r>
            <a:r>
              <a:rPr lang="en-US" dirty="0" err="1" smtClean="0">
                <a:solidFill>
                  <a:schemeClr val="bg1"/>
                </a:solidFill>
              </a:rPr>
              <a:t>menit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Dilarang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keras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menggunakan</a:t>
            </a:r>
            <a:r>
              <a:rPr lang="en-US" dirty="0" smtClean="0">
                <a:solidFill>
                  <a:schemeClr val="bg1"/>
                </a:solidFill>
              </a:rPr>
              <a:t> sandal/</a:t>
            </a:r>
            <a:r>
              <a:rPr lang="en-US" dirty="0" err="1" smtClean="0">
                <a:solidFill>
                  <a:schemeClr val="bg1"/>
                </a:solidFill>
              </a:rPr>
              <a:t>sepatu</a:t>
            </a:r>
            <a:r>
              <a:rPr lang="en-US" dirty="0" smtClean="0">
                <a:solidFill>
                  <a:schemeClr val="bg1"/>
                </a:solidFill>
              </a:rPr>
              <a:t> sandal </a:t>
            </a:r>
            <a:r>
              <a:rPr lang="en-US" dirty="0" err="1" smtClean="0">
                <a:solidFill>
                  <a:schemeClr val="bg1"/>
                </a:solidFill>
              </a:rPr>
              <a:t>ketika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mengikuti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perkuliahan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49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u 1 Statistika - IF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Media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Technic">
    <a:fillStyleLst>
      <a:solidFill>
        <a:schemeClr val="phClr"/>
      </a:solidFill>
      <a:gradFill rotWithShape="1">
        <a:gsLst>
          <a:gs pos="0">
            <a:schemeClr val="phClr">
              <a:tint val="1000"/>
            </a:schemeClr>
          </a:gs>
          <a:gs pos="68000">
            <a:schemeClr val="phClr">
              <a:tint val="77000"/>
            </a:schemeClr>
          </a:gs>
          <a:gs pos="81000">
            <a:schemeClr val="phClr">
              <a:tint val="79000"/>
            </a:schemeClr>
          </a:gs>
          <a:gs pos="86000">
            <a:schemeClr val="phClr">
              <a:tint val="73000"/>
            </a:schemeClr>
          </a:gs>
          <a:gs pos="100000">
            <a:schemeClr val="phClr">
              <a:tint val="35000"/>
            </a:schemeClr>
          </a:gs>
        </a:gsLst>
        <a:lin ang="5400000" scaled="1"/>
      </a:gradFill>
      <a:gradFill rotWithShape="1">
        <a:gsLst>
          <a:gs pos="0">
            <a:schemeClr val="phClr">
              <a:tint val="73000"/>
              <a:satMod val="150000"/>
            </a:schemeClr>
          </a:gs>
          <a:gs pos="25000">
            <a:schemeClr val="phClr">
              <a:tint val="96000"/>
              <a:shade val="80000"/>
              <a:satMod val="105000"/>
            </a:schemeClr>
          </a:gs>
          <a:gs pos="38000">
            <a:schemeClr val="phClr">
              <a:tint val="96000"/>
              <a:shade val="59000"/>
              <a:satMod val="120000"/>
            </a:schemeClr>
          </a:gs>
          <a:gs pos="55000">
            <a:schemeClr val="phClr">
              <a:shade val="57000"/>
              <a:satMod val="120000"/>
            </a:schemeClr>
          </a:gs>
          <a:gs pos="80000">
            <a:schemeClr val="phClr">
              <a:shade val="56000"/>
              <a:satMod val="145000"/>
            </a:schemeClr>
          </a:gs>
          <a:gs pos="88000">
            <a:schemeClr val="phClr">
              <a:shade val="63000"/>
              <a:satMod val="160000"/>
            </a:schemeClr>
          </a:gs>
          <a:gs pos="100000">
            <a:schemeClr val="phClr">
              <a:tint val="99555"/>
              <a:satMod val="155000"/>
            </a:schemeClr>
          </a:gs>
        </a:gsLst>
        <a:lin ang="5400000" scaled="1"/>
      </a:gradFill>
    </a:fillStyleLst>
    <a:lnStyleLst>
      <a:ln w="9525" cap="flat" cmpd="sng" algn="ctr">
        <a:solidFill>
          <a:schemeClr val="phClr">
            <a:shade val="60000"/>
            <a:satMod val="300000"/>
          </a:schemeClr>
        </a:solidFill>
        <a:prstDash val="solid"/>
      </a:ln>
      <a:ln w="1905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</a:lnStyleLst>
    <a:effectStyleLst>
      <a:effectStyle>
        <a:effectLst>
          <a:glow rad="63500">
            <a:schemeClr val="phClr">
              <a:tint val="30000"/>
              <a:shade val="95000"/>
              <a:satMod val="300000"/>
              <a:alpha val="50000"/>
            </a:schemeClr>
          </a:glow>
        </a:effectLst>
      </a:effectStyle>
      <a:effectStyle>
        <a:effectLst>
          <a:glow rad="70000">
            <a:schemeClr val="phClr">
              <a:tint val="30000"/>
              <a:shade val="95000"/>
              <a:satMod val="300000"/>
              <a:alpha val="50000"/>
            </a:schemeClr>
          </a:glow>
        </a:effectLst>
      </a:effectStyle>
      <a:effectStyle>
        <a:effectLst>
          <a:glow rad="76200">
            <a:schemeClr val="phClr"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phClr">
              <a:shade val="30000"/>
              <a:satMod val="2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50000"/>
            </a:schemeClr>
          </a:gs>
          <a:gs pos="30000">
            <a:schemeClr val="phClr">
              <a:shade val="60000"/>
              <a:satMod val="150000"/>
            </a:schemeClr>
          </a:gs>
          <a:gs pos="100000">
            <a:schemeClr val="phClr">
              <a:tint val="83000"/>
              <a:satMod val="200000"/>
            </a:schemeClr>
          </a:gs>
        </a:gsLst>
        <a:lin ang="13000000" scaled="0"/>
      </a:gra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60000" t="50000" r="4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Media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Technic">
    <a:fillStyleLst>
      <a:solidFill>
        <a:schemeClr val="phClr"/>
      </a:solidFill>
      <a:gradFill rotWithShape="1">
        <a:gsLst>
          <a:gs pos="0">
            <a:schemeClr val="phClr">
              <a:tint val="1000"/>
            </a:schemeClr>
          </a:gs>
          <a:gs pos="68000">
            <a:schemeClr val="phClr">
              <a:tint val="77000"/>
            </a:schemeClr>
          </a:gs>
          <a:gs pos="81000">
            <a:schemeClr val="phClr">
              <a:tint val="79000"/>
            </a:schemeClr>
          </a:gs>
          <a:gs pos="86000">
            <a:schemeClr val="phClr">
              <a:tint val="73000"/>
            </a:schemeClr>
          </a:gs>
          <a:gs pos="100000">
            <a:schemeClr val="phClr">
              <a:tint val="35000"/>
            </a:schemeClr>
          </a:gs>
        </a:gsLst>
        <a:lin ang="5400000" scaled="1"/>
      </a:gradFill>
      <a:gradFill rotWithShape="1">
        <a:gsLst>
          <a:gs pos="0">
            <a:schemeClr val="phClr">
              <a:tint val="73000"/>
              <a:satMod val="150000"/>
            </a:schemeClr>
          </a:gs>
          <a:gs pos="25000">
            <a:schemeClr val="phClr">
              <a:tint val="96000"/>
              <a:shade val="80000"/>
              <a:satMod val="105000"/>
            </a:schemeClr>
          </a:gs>
          <a:gs pos="38000">
            <a:schemeClr val="phClr">
              <a:tint val="96000"/>
              <a:shade val="59000"/>
              <a:satMod val="120000"/>
            </a:schemeClr>
          </a:gs>
          <a:gs pos="55000">
            <a:schemeClr val="phClr">
              <a:shade val="57000"/>
              <a:satMod val="120000"/>
            </a:schemeClr>
          </a:gs>
          <a:gs pos="80000">
            <a:schemeClr val="phClr">
              <a:shade val="56000"/>
              <a:satMod val="145000"/>
            </a:schemeClr>
          </a:gs>
          <a:gs pos="88000">
            <a:schemeClr val="phClr">
              <a:shade val="63000"/>
              <a:satMod val="160000"/>
            </a:schemeClr>
          </a:gs>
          <a:gs pos="100000">
            <a:schemeClr val="phClr">
              <a:tint val="99555"/>
              <a:satMod val="155000"/>
            </a:schemeClr>
          </a:gs>
        </a:gsLst>
        <a:lin ang="5400000" scaled="1"/>
      </a:gradFill>
    </a:fillStyleLst>
    <a:lnStyleLst>
      <a:ln w="9525" cap="flat" cmpd="sng" algn="ctr">
        <a:solidFill>
          <a:schemeClr val="phClr">
            <a:shade val="60000"/>
            <a:satMod val="300000"/>
          </a:schemeClr>
        </a:solidFill>
        <a:prstDash val="solid"/>
      </a:ln>
      <a:ln w="1905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</a:lnStyleLst>
    <a:effectStyleLst>
      <a:effectStyle>
        <a:effectLst>
          <a:glow rad="63500">
            <a:schemeClr val="phClr">
              <a:tint val="30000"/>
              <a:shade val="95000"/>
              <a:satMod val="300000"/>
              <a:alpha val="50000"/>
            </a:schemeClr>
          </a:glow>
        </a:effectLst>
      </a:effectStyle>
      <a:effectStyle>
        <a:effectLst>
          <a:glow rad="70000">
            <a:schemeClr val="phClr">
              <a:tint val="30000"/>
              <a:shade val="95000"/>
              <a:satMod val="300000"/>
              <a:alpha val="50000"/>
            </a:schemeClr>
          </a:glow>
        </a:effectLst>
      </a:effectStyle>
      <a:effectStyle>
        <a:effectLst>
          <a:glow rad="76200">
            <a:schemeClr val="phClr"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phClr">
              <a:shade val="30000"/>
              <a:satMod val="2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50000"/>
            </a:schemeClr>
          </a:gs>
          <a:gs pos="30000">
            <a:schemeClr val="phClr">
              <a:shade val="60000"/>
              <a:satMod val="150000"/>
            </a:schemeClr>
          </a:gs>
          <a:gs pos="100000">
            <a:schemeClr val="phClr">
              <a:tint val="83000"/>
              <a:satMod val="200000"/>
            </a:schemeClr>
          </a:gs>
        </a:gsLst>
        <a:lin ang="13000000" scaled="0"/>
      </a:gra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60000" t="50000" r="4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Temu 1 Statistika - IF</Template>
  <TotalTime>164</TotalTime>
  <Words>806</Words>
  <Application>Microsoft Office PowerPoint</Application>
  <PresentationFormat>On-screen Show (4:3)</PresentationFormat>
  <Paragraphs>174</Paragraphs>
  <Slides>24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Temu 1 Statistika - IF</vt:lpstr>
      <vt:lpstr>STATISTIKA DAN PROBABILITAS </vt:lpstr>
      <vt:lpstr>Pendahuluan</vt:lpstr>
      <vt:lpstr>Distribusi Nilai </vt:lpstr>
      <vt:lpstr>SAP / Silabus (1)</vt:lpstr>
      <vt:lpstr>SAP / Silabus (2)</vt:lpstr>
      <vt:lpstr>Buku referensi</vt:lpstr>
      <vt:lpstr>Sistem Penilaian</vt:lpstr>
      <vt:lpstr>Aturan perkuliahan (1)</vt:lpstr>
      <vt:lpstr>Aturan perkuliahan (2)</vt:lpstr>
      <vt:lpstr>Statistik vs Statistika (1)</vt:lpstr>
      <vt:lpstr>Statistik vs Statistika (2)</vt:lpstr>
      <vt:lpstr>Karakteristik Data</vt:lpstr>
      <vt:lpstr>Jenis Data</vt:lpstr>
      <vt:lpstr>Sampel vs Populasi</vt:lpstr>
      <vt:lpstr>Statistika menurut fungsi</vt:lpstr>
      <vt:lpstr>Statistika Deskriptif</vt:lpstr>
      <vt:lpstr>Statistika Inferensi</vt:lpstr>
      <vt:lpstr>Pengumpulan Data (1)</vt:lpstr>
      <vt:lpstr>Pengumpulan Data (2)</vt:lpstr>
      <vt:lpstr>Pengolahan Data</vt:lpstr>
      <vt:lpstr>Penyajian Data</vt:lpstr>
      <vt:lpstr>Contoh Kasus 1</vt:lpstr>
      <vt:lpstr>Contoh Kasus 2</vt:lpstr>
      <vt:lpstr>Penarikan Kesimpulan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</dc:title>
  <dc:creator>Teknik Industri</dc:creator>
  <cp:lastModifiedBy>ismail - [2010]</cp:lastModifiedBy>
  <cp:revision>14</cp:revision>
  <dcterms:created xsi:type="dcterms:W3CDTF">2013-03-04T03:04:32Z</dcterms:created>
  <dcterms:modified xsi:type="dcterms:W3CDTF">2019-03-04T03:25:16Z</dcterms:modified>
</cp:coreProperties>
</file>