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72" r:id="rId4"/>
  </p:sldMasterIdLst>
  <p:sldIdLst>
    <p:sldId id="256" r:id="rId5"/>
    <p:sldId id="261" r:id="rId6"/>
    <p:sldId id="263" r:id="rId7"/>
    <p:sldId id="262" r:id="rId8"/>
    <p:sldId id="28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60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9" autoAdjust="0"/>
    <p:restoredTop sz="94648" autoAdjust="0"/>
  </p:normalViewPr>
  <p:slideViewPr>
    <p:cSldViewPr snapToGrid="0">
      <p:cViewPr varScale="1">
        <p:scale>
          <a:sx n="88" d="100"/>
          <a:sy n="88" d="100"/>
        </p:scale>
        <p:origin x="60" y="2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01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70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52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98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29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16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57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31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690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29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80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285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93D4EDA-58E0-40CC-B3CA-14CDEB349D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Digital Connections">
            <a:extLst>
              <a:ext uri="{FF2B5EF4-FFF2-40B4-BE49-F238E27FC236}">
                <a16:creationId xmlns:a16="http://schemas.microsoft.com/office/drawing/2014/main" id="{3840F91C-EDD0-4D4E-A4AB-E6C77856C8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65" t="9091" r="3502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A9EB0BC-A85E-4C26-B355-5DFCEF6CCB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643E56B-BD42-413D-B17D-7958270F5DE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6C04F74-9467-4FA5-95DC-8D481A29740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73DE1C3-5C37-42E9-A3F0-256F193832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A2E7EC3-E07C-46CE-9B25-41865A5068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2" y="4428067"/>
            <a:ext cx="11260667" cy="1962497"/>
          </a:xfrm>
          <a:prstGeom prst="rect">
            <a:avLst/>
          </a:prstGeom>
          <a:solidFill>
            <a:schemeClr val="accent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2C5318-1A1E-49D0-B2E2-A4B0FA9E8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4572000"/>
            <a:ext cx="10993549" cy="895244"/>
          </a:xfrm>
        </p:spPr>
        <p:txBody>
          <a:bodyPr>
            <a:noAutofit/>
          </a:bodyPr>
          <a:lstStyle/>
          <a:p>
            <a:r>
              <a:rPr lang="en-US" sz="5400" dirty="0" err="1" smtClean="0">
                <a:solidFill>
                  <a:schemeClr val="bg1"/>
                </a:solidFill>
              </a:rPr>
              <a:t>Pengenalan</a:t>
            </a:r>
            <a:r>
              <a:rPr lang="en-US" sz="5400" dirty="0" smtClean="0">
                <a:solidFill>
                  <a:schemeClr val="bg1"/>
                </a:solidFill>
              </a:rPr>
              <a:t> system </a:t>
            </a:r>
            <a:r>
              <a:rPr lang="en-US" sz="5400" dirty="0" err="1" smtClean="0">
                <a:solidFill>
                  <a:schemeClr val="bg1"/>
                </a:solidFill>
              </a:rPr>
              <a:t>informasi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B6CF59-4E5B-494D-A2F7-97ADD01E6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5467246"/>
            <a:ext cx="10993546" cy="484822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7CEB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700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Jenis</a:t>
            </a:r>
            <a:r>
              <a:rPr lang="en-ID" dirty="0" smtClean="0"/>
              <a:t> – </a:t>
            </a:r>
            <a:r>
              <a:rPr lang="en-ID" dirty="0" err="1" smtClean="0"/>
              <a:t>jenis</a:t>
            </a:r>
            <a:r>
              <a:rPr lang="en-ID" dirty="0" smtClean="0"/>
              <a:t> </a:t>
            </a:r>
            <a:r>
              <a:rPr lang="en-ID" dirty="0" err="1" smtClean="0"/>
              <a:t>Sistem</a:t>
            </a:r>
            <a:r>
              <a:rPr lang="en-ID" dirty="0" smtClean="0"/>
              <a:t> </a:t>
            </a:r>
            <a:r>
              <a:rPr lang="en-ID" dirty="0" err="1" smtClean="0"/>
              <a:t>informasi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3770" y="1970314"/>
            <a:ext cx="10885715" cy="477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604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Sistem</a:t>
            </a:r>
            <a:r>
              <a:rPr lang="en-ID" dirty="0" smtClean="0"/>
              <a:t> </a:t>
            </a:r>
            <a:r>
              <a:rPr lang="en-ID" dirty="0" err="1" smtClean="0"/>
              <a:t>Pendukung</a:t>
            </a:r>
            <a:r>
              <a:rPr lang="en-ID" dirty="0" smtClean="0"/>
              <a:t> </a:t>
            </a:r>
            <a:r>
              <a:rPr lang="en-ID" dirty="0" err="1" smtClean="0"/>
              <a:t>operasi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 </a:t>
            </a:r>
            <a:r>
              <a:rPr lang="en-US" dirty="0" err="1"/>
              <a:t>Peran</a:t>
            </a:r>
            <a:r>
              <a:rPr lang="en-US" dirty="0"/>
              <a:t>  </a:t>
            </a:r>
            <a:r>
              <a:rPr lang="en-US" dirty="0" err="1"/>
              <a:t>dari</a:t>
            </a:r>
            <a:r>
              <a:rPr lang="en-US" dirty="0"/>
              <a:t> 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pendukung</a:t>
            </a:r>
            <a:r>
              <a:rPr lang="en-US" dirty="0"/>
              <a:t>  </a:t>
            </a:r>
            <a:r>
              <a:rPr lang="en-US" dirty="0" err="1"/>
              <a:t>operasi</a:t>
            </a:r>
            <a:r>
              <a:rPr lang="en-US" dirty="0"/>
              <a:t>  </a:t>
            </a:r>
            <a:r>
              <a:rPr lang="en-US" dirty="0" err="1"/>
              <a:t>perusahaan</a:t>
            </a:r>
            <a:r>
              <a:rPr lang="en-US" dirty="0"/>
              <a:t>  </a:t>
            </a:r>
            <a:r>
              <a:rPr lang="en-US" dirty="0" err="1"/>
              <a:t>bisnis</a:t>
            </a:r>
            <a:r>
              <a:rPr lang="en-US" dirty="0"/>
              <a:t>  </a:t>
            </a:r>
            <a:r>
              <a:rPr lang="en-US" dirty="0" err="1"/>
              <a:t>adalah</a:t>
            </a:r>
            <a:r>
              <a:rPr lang="en-US" dirty="0"/>
              <a:t>  </a:t>
            </a:r>
            <a:r>
              <a:rPr lang="en-US" dirty="0" err="1"/>
              <a:t>untuk</a:t>
            </a:r>
            <a:r>
              <a:rPr lang="en-US" dirty="0"/>
              <a:t>  </a:t>
            </a:r>
            <a:r>
              <a:rPr lang="en-US" dirty="0" err="1"/>
              <a:t>secara</a:t>
            </a:r>
            <a:r>
              <a:rPr lang="en-US" dirty="0"/>
              <a:t>  </a:t>
            </a:r>
            <a:r>
              <a:rPr lang="en-US" dirty="0" err="1"/>
              <a:t>efisien</a:t>
            </a:r>
            <a:r>
              <a:rPr lang="en-US" dirty="0"/>
              <a:t>  </a:t>
            </a:r>
            <a:r>
              <a:rPr lang="en-US" dirty="0" err="1"/>
              <a:t>memproses</a:t>
            </a:r>
            <a:r>
              <a:rPr lang="en-US" dirty="0"/>
              <a:t> 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,  </a:t>
            </a:r>
            <a:r>
              <a:rPr lang="en-US" dirty="0" err="1"/>
              <a:t>mengendalikan</a:t>
            </a:r>
            <a:r>
              <a:rPr lang="en-US" dirty="0"/>
              <a:t>  proses  industrial,  </a:t>
            </a:r>
            <a:r>
              <a:rPr lang="en-US" dirty="0" err="1"/>
              <a:t>mendukung</a:t>
            </a:r>
            <a:r>
              <a:rPr lang="en-US" dirty="0"/>
              <a:t>  </a:t>
            </a:r>
            <a:r>
              <a:rPr lang="en-US" dirty="0" err="1"/>
              <a:t>komunikasi</a:t>
            </a:r>
            <a:r>
              <a:rPr lang="en-US" dirty="0"/>
              <a:t>  </a:t>
            </a:r>
            <a:r>
              <a:rPr lang="en-US" dirty="0" err="1"/>
              <a:t>dan</a:t>
            </a:r>
            <a:r>
              <a:rPr lang="en-US" dirty="0"/>
              <a:t>  </a:t>
            </a:r>
            <a:r>
              <a:rPr lang="en-US" dirty="0" err="1"/>
              <a:t>kerja</a:t>
            </a:r>
            <a:r>
              <a:rPr lang="en-US" dirty="0"/>
              <a:t> 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memperbaharui</a:t>
            </a:r>
            <a:r>
              <a:rPr lang="en-US" dirty="0"/>
              <a:t> database </a:t>
            </a:r>
            <a:r>
              <a:rPr lang="en-US" dirty="0" err="1"/>
              <a:t>perusahaan</a:t>
            </a:r>
            <a:r>
              <a:rPr lang="en-US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164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Sistem</a:t>
            </a:r>
            <a:r>
              <a:rPr lang="en-ID" dirty="0" smtClean="0"/>
              <a:t> </a:t>
            </a:r>
            <a:r>
              <a:rPr lang="en-ID" dirty="0" err="1" smtClean="0"/>
              <a:t>pendukung</a:t>
            </a:r>
            <a:r>
              <a:rPr lang="en-ID" dirty="0" smtClean="0"/>
              <a:t> </a:t>
            </a:r>
            <a:r>
              <a:rPr lang="en-ID" dirty="0" err="1" smtClean="0"/>
              <a:t>operasi</a:t>
            </a:r>
            <a:r>
              <a:rPr lang="en-ID" dirty="0" smtClean="0"/>
              <a:t>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/>
              <a:t>pemrosesan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Memproses</a:t>
            </a:r>
            <a:r>
              <a:rPr lang="en-US" dirty="0"/>
              <a:t>  data  yang  </a:t>
            </a:r>
            <a:r>
              <a:rPr lang="en-US" dirty="0" err="1"/>
              <a:t>dihasilkan</a:t>
            </a:r>
            <a:r>
              <a:rPr lang="en-US" dirty="0"/>
              <a:t>  </a:t>
            </a:r>
            <a:r>
              <a:rPr lang="en-US" dirty="0" err="1"/>
              <a:t>dari</a:t>
            </a:r>
            <a:r>
              <a:rPr lang="en-US" dirty="0"/>
              <a:t>  </a:t>
            </a:r>
            <a:r>
              <a:rPr lang="en-US" dirty="0" err="1"/>
              <a:t>transaksi</a:t>
            </a:r>
            <a:r>
              <a:rPr lang="en-US" dirty="0"/>
              <a:t>  </a:t>
            </a:r>
            <a:r>
              <a:rPr lang="en-US" dirty="0" err="1"/>
              <a:t>bisnis</a:t>
            </a:r>
            <a:r>
              <a:rPr lang="en-US" dirty="0"/>
              <a:t>.  </a:t>
            </a:r>
            <a:r>
              <a:rPr lang="en-US" dirty="0" err="1"/>
              <a:t>Memperbaharui</a:t>
            </a:r>
            <a:r>
              <a:rPr lang="en-US" dirty="0"/>
              <a:t>  database </a:t>
            </a:r>
            <a:r>
              <a:rPr lang="en-US" dirty="0" err="1"/>
              <a:t>operasional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. </a:t>
            </a:r>
            <a:r>
              <a:rPr lang="en-US" dirty="0" err="1"/>
              <a:t>Contohnya</a:t>
            </a:r>
            <a:r>
              <a:rPr lang="en-US" dirty="0"/>
              <a:t>:  </a:t>
            </a:r>
            <a:r>
              <a:rPr lang="en-US" dirty="0" err="1"/>
              <a:t>Sistem</a:t>
            </a:r>
            <a:r>
              <a:rPr lang="en-US" dirty="0"/>
              <a:t>  titik  </a:t>
            </a:r>
            <a:r>
              <a:rPr lang="en-US" dirty="0" err="1"/>
              <a:t>penjualan</a:t>
            </a:r>
            <a:r>
              <a:rPr lang="en-US" dirty="0"/>
              <a:t>  (point-of-sale/ POS)  </a:t>
            </a:r>
            <a:r>
              <a:rPr lang="en-US" dirty="0" err="1"/>
              <a:t>dibanyak</a:t>
            </a:r>
            <a:r>
              <a:rPr lang="en-US" dirty="0"/>
              <a:t>  </a:t>
            </a:r>
            <a:r>
              <a:rPr lang="en-US" dirty="0" err="1"/>
              <a:t>toko</a:t>
            </a:r>
            <a:r>
              <a:rPr lang="en-US" dirty="0"/>
              <a:t>  retail </a:t>
            </a:r>
            <a:r>
              <a:rPr lang="en-US" dirty="0" err="1"/>
              <a:t>menggunakan</a:t>
            </a:r>
            <a:r>
              <a:rPr lang="en-US" dirty="0"/>
              <a:t>  terminal  </a:t>
            </a:r>
            <a:r>
              <a:rPr lang="en-US" dirty="0" err="1"/>
              <a:t>mesin</a:t>
            </a:r>
            <a:r>
              <a:rPr lang="en-US" dirty="0"/>
              <a:t>  </a:t>
            </a:r>
            <a:r>
              <a:rPr lang="en-US" dirty="0" err="1"/>
              <a:t>kas</a:t>
            </a:r>
            <a:r>
              <a:rPr lang="en-US" dirty="0"/>
              <a:t>  </a:t>
            </a:r>
            <a:r>
              <a:rPr lang="en-US" dirty="0" err="1"/>
              <a:t>untuk</a:t>
            </a:r>
            <a:r>
              <a:rPr lang="en-US" dirty="0"/>
              <a:t>  </a:t>
            </a:r>
            <a:r>
              <a:rPr lang="en-US" dirty="0" err="1"/>
              <a:t>secara</a:t>
            </a:r>
            <a:r>
              <a:rPr lang="en-US" dirty="0"/>
              <a:t>  </a:t>
            </a:r>
            <a:r>
              <a:rPr lang="en-US" dirty="0" err="1"/>
              <a:t>elektronik</a:t>
            </a:r>
            <a:r>
              <a:rPr lang="en-US" dirty="0"/>
              <a:t>  </a:t>
            </a:r>
            <a:r>
              <a:rPr lang="en-US" dirty="0" err="1"/>
              <a:t>menangkap</a:t>
            </a:r>
            <a:r>
              <a:rPr lang="en-US" dirty="0"/>
              <a:t> 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memindahkan</a:t>
            </a:r>
            <a:r>
              <a:rPr lang="en-US" dirty="0"/>
              <a:t>  data  </a:t>
            </a:r>
            <a:r>
              <a:rPr lang="en-US" dirty="0" err="1"/>
              <a:t>penjualan</a:t>
            </a:r>
            <a:r>
              <a:rPr lang="en-US" dirty="0"/>
              <a:t>  </a:t>
            </a:r>
            <a:r>
              <a:rPr lang="en-US" dirty="0" err="1"/>
              <a:t>sepanjang</a:t>
            </a:r>
            <a:r>
              <a:rPr lang="en-US" dirty="0"/>
              <a:t>  </a:t>
            </a:r>
            <a:r>
              <a:rPr lang="en-US" dirty="0" err="1"/>
              <a:t>saluran</a:t>
            </a:r>
            <a:r>
              <a:rPr lang="en-US" dirty="0"/>
              <a:t>  </a:t>
            </a:r>
            <a:r>
              <a:rPr lang="en-US" dirty="0" err="1"/>
              <a:t>telekomunikasi</a:t>
            </a:r>
            <a:r>
              <a:rPr lang="en-US" dirty="0"/>
              <a:t>  </a:t>
            </a:r>
            <a:r>
              <a:rPr lang="en-US" dirty="0" err="1"/>
              <a:t>ke</a:t>
            </a:r>
            <a:r>
              <a:rPr lang="en-US" dirty="0"/>
              <a:t>  </a:t>
            </a:r>
            <a:r>
              <a:rPr lang="en-US" dirty="0" err="1"/>
              <a:t>pusat</a:t>
            </a:r>
            <a:r>
              <a:rPr lang="en-US" dirty="0"/>
              <a:t>  computer regional agar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diproses</a:t>
            </a:r>
            <a:r>
              <a:rPr lang="en-US" dirty="0"/>
              <a:t> </a:t>
            </a:r>
            <a:r>
              <a:rPr lang="en-US" dirty="0" err="1"/>
              <a:t>segera</a:t>
            </a:r>
            <a:r>
              <a:rPr lang="en-US" dirty="0"/>
              <a:t> (Real-time)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diproses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malam</a:t>
            </a:r>
            <a:r>
              <a:rPr lang="en-US" dirty="0"/>
              <a:t> (Batch).   </a:t>
            </a:r>
            <a:endParaRPr lang="en-US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/>
              <a:t>Pengendalian</a:t>
            </a:r>
            <a:r>
              <a:rPr lang="en-US" dirty="0"/>
              <a:t> proses  </a:t>
            </a:r>
            <a:r>
              <a:rPr lang="en-US" dirty="0" err="1"/>
              <a:t>Mengawasi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mengendalikan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proses industrial. </a:t>
            </a:r>
            <a:r>
              <a:rPr lang="en-US" dirty="0" err="1"/>
              <a:t>Contohnya</a:t>
            </a:r>
            <a:r>
              <a:rPr lang="en-US" dirty="0"/>
              <a:t>, </a:t>
            </a:r>
            <a:r>
              <a:rPr lang="en-US" dirty="0" err="1"/>
              <a:t>penyulingan</a:t>
            </a:r>
            <a:r>
              <a:rPr lang="en-US" dirty="0"/>
              <a:t> </a:t>
            </a:r>
            <a:r>
              <a:rPr lang="en-US" dirty="0" err="1"/>
              <a:t>minyak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sensor </a:t>
            </a:r>
            <a:r>
              <a:rPr lang="en-US" dirty="0" err="1"/>
              <a:t>elektronik</a:t>
            </a:r>
            <a:r>
              <a:rPr lang="en-US" dirty="0"/>
              <a:t> yang </a:t>
            </a:r>
            <a:r>
              <a:rPr lang="en-US" dirty="0" err="1"/>
              <a:t>dihubungkan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 </a:t>
            </a:r>
            <a:r>
              <a:rPr lang="en-US" dirty="0" err="1"/>
              <a:t>untuk</a:t>
            </a:r>
            <a:r>
              <a:rPr lang="en-US" dirty="0"/>
              <a:t>  </a:t>
            </a:r>
            <a:r>
              <a:rPr lang="en-US" dirty="0" err="1"/>
              <a:t>secara</a:t>
            </a:r>
            <a:r>
              <a:rPr lang="en-US" dirty="0"/>
              <a:t>  </a:t>
            </a:r>
            <a:r>
              <a:rPr lang="en-US" dirty="0" err="1"/>
              <a:t>terus</a:t>
            </a:r>
            <a:r>
              <a:rPr lang="en-US" dirty="0"/>
              <a:t>  </a:t>
            </a:r>
            <a:r>
              <a:rPr lang="en-US" dirty="0" err="1"/>
              <a:t>menerus</a:t>
            </a:r>
            <a:r>
              <a:rPr lang="en-US" dirty="0"/>
              <a:t>  </a:t>
            </a:r>
            <a:r>
              <a:rPr lang="en-US" dirty="0" err="1"/>
              <a:t>mengawasi</a:t>
            </a:r>
            <a:r>
              <a:rPr lang="en-US" dirty="0"/>
              <a:t>  proses  </a:t>
            </a:r>
            <a:r>
              <a:rPr lang="en-US" dirty="0" err="1"/>
              <a:t>kimia</a:t>
            </a:r>
            <a:r>
              <a:rPr lang="en-US" dirty="0"/>
              <a:t>  </a:t>
            </a:r>
            <a:r>
              <a:rPr lang="en-US" dirty="0" err="1"/>
              <a:t>dan</a:t>
            </a:r>
            <a:r>
              <a:rPr lang="en-US" dirty="0"/>
              <a:t> 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penyesuaian</a:t>
            </a:r>
            <a:r>
              <a:rPr lang="en-US" dirty="0"/>
              <a:t> instant (real-time) yang </a:t>
            </a:r>
            <a:r>
              <a:rPr lang="en-US" dirty="0" err="1"/>
              <a:t>mengendalikan</a:t>
            </a:r>
            <a:r>
              <a:rPr lang="en-US" dirty="0"/>
              <a:t> proses </a:t>
            </a:r>
            <a:r>
              <a:rPr lang="en-US" dirty="0" err="1"/>
              <a:t>penyulingan</a:t>
            </a:r>
            <a:r>
              <a:rPr lang="en-US" dirty="0"/>
              <a:t>.   </a:t>
            </a:r>
            <a:endParaRPr lang="en-US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 </a:t>
            </a:r>
            <a:r>
              <a:rPr lang="en-US" dirty="0" err="1"/>
              <a:t>Mendukung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tim</a:t>
            </a:r>
            <a:r>
              <a:rPr lang="en-US" dirty="0"/>
              <a:t>,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. </a:t>
            </a:r>
            <a:r>
              <a:rPr lang="en-US" dirty="0" err="1"/>
              <a:t>Contohnya</a:t>
            </a:r>
            <a:r>
              <a:rPr lang="en-US" dirty="0"/>
              <a:t>,  para  </a:t>
            </a:r>
            <a:r>
              <a:rPr lang="en-US" dirty="0" err="1"/>
              <a:t>pekerja</a:t>
            </a:r>
            <a:r>
              <a:rPr lang="en-US" dirty="0"/>
              <a:t>  </a:t>
            </a:r>
            <a:r>
              <a:rPr lang="en-US" dirty="0" err="1"/>
              <a:t>ahli</a:t>
            </a:r>
            <a:r>
              <a:rPr lang="en-US" dirty="0"/>
              <a:t>  </a:t>
            </a:r>
            <a:r>
              <a:rPr lang="en-US" dirty="0" err="1"/>
              <a:t>dalam</a:t>
            </a:r>
            <a:r>
              <a:rPr lang="en-US" dirty="0"/>
              <a:t>  </a:t>
            </a:r>
            <a:r>
              <a:rPr lang="en-US" dirty="0" err="1"/>
              <a:t>sebuah</a:t>
            </a:r>
            <a:r>
              <a:rPr lang="en-US" dirty="0"/>
              <a:t>  </a:t>
            </a:r>
            <a:r>
              <a:rPr lang="en-US" dirty="0" err="1"/>
              <a:t>tim</a:t>
            </a:r>
            <a:r>
              <a:rPr lang="en-US" dirty="0"/>
              <a:t>  </a:t>
            </a:r>
            <a:r>
              <a:rPr lang="en-US" dirty="0" err="1"/>
              <a:t>proyek</a:t>
            </a:r>
            <a:r>
              <a:rPr lang="en-US" dirty="0"/>
              <a:t>  </a:t>
            </a:r>
            <a:r>
              <a:rPr lang="en-US" dirty="0" err="1"/>
              <a:t>dapat</a:t>
            </a:r>
            <a:r>
              <a:rPr lang="en-US" dirty="0"/>
              <a:t>  </a:t>
            </a:r>
            <a:r>
              <a:rPr lang="en-US" dirty="0" err="1"/>
              <a:t>menggunakan</a:t>
            </a:r>
            <a:r>
              <a:rPr lang="en-US" dirty="0"/>
              <a:t>  email </a:t>
            </a:r>
            <a:r>
              <a:rPr lang="en-US" dirty="0" err="1"/>
              <a:t>untuk</a:t>
            </a:r>
            <a:r>
              <a:rPr lang="en-US" dirty="0"/>
              <a:t>  </a:t>
            </a:r>
            <a:r>
              <a:rPr lang="en-US" dirty="0" err="1"/>
              <a:t>mengirim</a:t>
            </a:r>
            <a:r>
              <a:rPr lang="en-US" dirty="0"/>
              <a:t>  </a:t>
            </a:r>
            <a:r>
              <a:rPr lang="en-US" dirty="0" err="1"/>
              <a:t>dan</a:t>
            </a:r>
            <a:r>
              <a:rPr lang="en-US" dirty="0"/>
              <a:t>  </a:t>
            </a:r>
            <a:r>
              <a:rPr lang="en-US" dirty="0" err="1"/>
              <a:t>menerima</a:t>
            </a:r>
            <a:r>
              <a:rPr lang="en-US" dirty="0"/>
              <a:t>  </a:t>
            </a:r>
            <a:r>
              <a:rPr lang="en-US" dirty="0" err="1"/>
              <a:t>berbagai</a:t>
            </a:r>
            <a:r>
              <a:rPr lang="en-US" dirty="0"/>
              <a:t>  </a:t>
            </a:r>
            <a:r>
              <a:rPr lang="en-US" dirty="0" err="1"/>
              <a:t>pesan</a:t>
            </a:r>
            <a:r>
              <a:rPr lang="en-US" dirty="0"/>
              <a:t>  </a:t>
            </a:r>
            <a:r>
              <a:rPr lang="en-US" dirty="0" err="1"/>
              <a:t>elektronik</a:t>
            </a:r>
            <a:r>
              <a:rPr lang="en-US" dirty="0"/>
              <a:t>,  </a:t>
            </a:r>
            <a:r>
              <a:rPr lang="en-US" dirty="0" err="1"/>
              <a:t>dan</a:t>
            </a:r>
            <a:r>
              <a:rPr lang="en-US" dirty="0"/>
              <a:t>  </a:t>
            </a:r>
            <a:r>
              <a:rPr lang="en-US" dirty="0" err="1"/>
              <a:t>melakukan</a:t>
            </a:r>
            <a:r>
              <a:rPr lang="en-US" dirty="0"/>
              <a:t>  </a:t>
            </a:r>
            <a:r>
              <a:rPr lang="en-US" dirty="0" err="1"/>
              <a:t>konferensi</a:t>
            </a:r>
            <a:r>
              <a:rPr lang="en-US" dirty="0"/>
              <a:t> video  </a:t>
            </a:r>
            <a:r>
              <a:rPr lang="en-US" dirty="0" err="1"/>
              <a:t>untuk</a:t>
            </a:r>
            <a:r>
              <a:rPr lang="en-US" dirty="0"/>
              <a:t>  </a:t>
            </a:r>
            <a:r>
              <a:rPr lang="en-US" dirty="0" err="1"/>
              <a:t>melakukan</a:t>
            </a:r>
            <a:r>
              <a:rPr lang="en-US" dirty="0"/>
              <a:t>  </a:t>
            </a:r>
            <a:r>
              <a:rPr lang="en-US" dirty="0" err="1"/>
              <a:t>pertemuan</a:t>
            </a:r>
            <a:r>
              <a:rPr lang="en-US" dirty="0"/>
              <a:t>  </a:t>
            </a:r>
            <a:r>
              <a:rPr lang="en-US" dirty="0" err="1"/>
              <a:t>elektronik</a:t>
            </a:r>
            <a:r>
              <a:rPr lang="en-US" dirty="0"/>
              <a:t>  agar  </a:t>
            </a:r>
            <a:r>
              <a:rPr lang="en-US" dirty="0" err="1"/>
              <a:t>dapat</a:t>
            </a:r>
            <a:r>
              <a:rPr lang="en-US" dirty="0"/>
              <a:t>  </a:t>
            </a:r>
            <a:r>
              <a:rPr lang="en-US" dirty="0" err="1"/>
              <a:t>mengoordinasikan</a:t>
            </a:r>
            <a:r>
              <a:rPr lang="en-US" dirty="0"/>
              <a:t> 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aktivitasnya</a:t>
            </a:r>
            <a:r>
              <a:rPr lang="en-US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66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Sistem</a:t>
            </a:r>
            <a:r>
              <a:rPr lang="en-ID" dirty="0" smtClean="0"/>
              <a:t> </a:t>
            </a:r>
            <a:r>
              <a:rPr lang="en-ID" dirty="0" err="1" smtClean="0"/>
              <a:t>pendukung</a:t>
            </a:r>
            <a:r>
              <a:rPr lang="en-ID" dirty="0" smtClean="0"/>
              <a:t> </a:t>
            </a:r>
            <a:r>
              <a:rPr lang="en-ID" dirty="0" err="1" smtClean="0"/>
              <a:t>manajemen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berfokus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penyediaan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dukungan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pengambilan</a:t>
            </a:r>
            <a:r>
              <a:rPr lang="en-US" dirty="0"/>
              <a:t>  </a:t>
            </a:r>
            <a:r>
              <a:rPr lang="en-US" dirty="0" err="1"/>
              <a:t>keputusan</a:t>
            </a:r>
            <a:r>
              <a:rPr lang="en-US" dirty="0"/>
              <a:t>  yang  </a:t>
            </a:r>
            <a:r>
              <a:rPr lang="en-US" dirty="0" err="1"/>
              <a:t>efektif</a:t>
            </a:r>
            <a:r>
              <a:rPr lang="en-US" dirty="0"/>
              <a:t>  </a:t>
            </a:r>
            <a:r>
              <a:rPr lang="en-US" dirty="0" err="1"/>
              <a:t>oleh</a:t>
            </a:r>
            <a:r>
              <a:rPr lang="en-US" dirty="0"/>
              <a:t>  para  </a:t>
            </a:r>
            <a:r>
              <a:rPr lang="en-US" dirty="0" err="1"/>
              <a:t>manajer</a:t>
            </a:r>
            <a:r>
              <a:rPr lang="en-US" dirty="0"/>
              <a:t>,  </a:t>
            </a:r>
            <a:r>
              <a:rPr lang="en-US" dirty="0" err="1"/>
              <a:t>aplikasi</a:t>
            </a:r>
            <a:r>
              <a:rPr lang="en-US" dirty="0"/>
              <a:t>  </a:t>
            </a:r>
            <a:r>
              <a:rPr lang="en-US" dirty="0" err="1"/>
              <a:t>sistem</a:t>
            </a:r>
            <a:r>
              <a:rPr lang="en-US" dirty="0"/>
              <a:t>  </a:t>
            </a:r>
            <a:r>
              <a:rPr lang="en-US" dirty="0" err="1"/>
              <a:t>tersebut</a:t>
            </a:r>
            <a:r>
              <a:rPr lang="en-US" dirty="0"/>
              <a:t> 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 </a:t>
            </a:r>
            <a:r>
              <a:rPr lang="en-US" dirty="0" err="1"/>
              <a:t>sebagai</a:t>
            </a:r>
            <a:r>
              <a:rPr lang="en-US" dirty="0"/>
              <a:t>  </a:t>
            </a:r>
            <a:r>
              <a:rPr lang="en-US" dirty="0" err="1"/>
              <a:t>Sistem</a:t>
            </a:r>
            <a:r>
              <a:rPr lang="en-US" dirty="0"/>
              <a:t>  </a:t>
            </a:r>
            <a:r>
              <a:rPr lang="en-US" dirty="0" err="1"/>
              <a:t>Pendukung</a:t>
            </a:r>
            <a:r>
              <a:rPr lang="en-US" dirty="0"/>
              <a:t>  </a:t>
            </a:r>
            <a:r>
              <a:rPr lang="en-US" dirty="0" err="1"/>
              <a:t>Manajemen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770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Sistem</a:t>
            </a:r>
            <a:r>
              <a:rPr lang="en-ID" dirty="0" smtClean="0"/>
              <a:t> </a:t>
            </a:r>
            <a:r>
              <a:rPr lang="en-ID" dirty="0" err="1" smtClean="0"/>
              <a:t>pendukung</a:t>
            </a:r>
            <a:r>
              <a:rPr lang="en-ID" dirty="0" smtClean="0"/>
              <a:t> </a:t>
            </a:r>
            <a:r>
              <a:rPr lang="en-ID" dirty="0" err="1" smtClean="0"/>
              <a:t>manajemen</a:t>
            </a:r>
            <a:r>
              <a:rPr lang="en-ID" dirty="0" smtClean="0"/>
              <a:t>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.   </a:t>
            </a:r>
            <a:endParaRPr lang="en-US" dirty="0"/>
          </a:p>
          <a:p>
            <a:pPr marL="358775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Memberikan</a:t>
            </a:r>
            <a:r>
              <a:rPr lang="en-US" dirty="0" smtClean="0"/>
              <a:t>  </a:t>
            </a:r>
            <a:r>
              <a:rPr lang="en-US" dirty="0" err="1"/>
              <a:t>informasi</a:t>
            </a:r>
            <a:r>
              <a:rPr lang="en-US" dirty="0"/>
              <a:t>  </a:t>
            </a:r>
            <a:r>
              <a:rPr lang="en-US" dirty="0" err="1"/>
              <a:t>dalam</a:t>
            </a:r>
            <a:r>
              <a:rPr lang="en-US" dirty="0"/>
              <a:t>  </a:t>
            </a:r>
            <a:r>
              <a:rPr lang="en-US" dirty="0" err="1"/>
              <a:t>bentuk</a:t>
            </a:r>
            <a:r>
              <a:rPr lang="en-US" dirty="0"/>
              <a:t>  </a:t>
            </a:r>
            <a:r>
              <a:rPr lang="en-US" dirty="0" err="1"/>
              <a:t>laporan</a:t>
            </a:r>
            <a:r>
              <a:rPr lang="en-US" dirty="0"/>
              <a:t>  yang  </a:t>
            </a:r>
            <a:r>
              <a:rPr lang="en-US" dirty="0" err="1"/>
              <a:t>telah</a:t>
            </a:r>
            <a:r>
              <a:rPr lang="en-US" dirty="0"/>
              <a:t>  </a:t>
            </a:r>
            <a:r>
              <a:rPr lang="en-US" dirty="0" err="1"/>
              <a:t>ditentukan</a:t>
            </a:r>
            <a:r>
              <a:rPr lang="en-US" dirty="0"/>
              <a:t>  </a:t>
            </a:r>
            <a:r>
              <a:rPr lang="en-US" dirty="0" err="1"/>
              <a:t>sebelumnya</a:t>
            </a:r>
            <a:r>
              <a:rPr lang="en-US" dirty="0"/>
              <a:t> 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mendukung</a:t>
            </a:r>
            <a:r>
              <a:rPr lang="en-US" dirty="0"/>
              <a:t> </a:t>
            </a:r>
            <a:r>
              <a:rPr lang="en-US" dirty="0" err="1"/>
              <a:t>pengambilan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. </a:t>
            </a:r>
            <a:r>
              <a:rPr lang="en-US" dirty="0" err="1"/>
              <a:t>Contohnya</a:t>
            </a:r>
            <a:r>
              <a:rPr lang="en-US" dirty="0"/>
              <a:t>,  </a:t>
            </a:r>
            <a:r>
              <a:rPr lang="en-US" dirty="0" err="1"/>
              <a:t>manajer</a:t>
            </a:r>
            <a:r>
              <a:rPr lang="en-US" dirty="0"/>
              <a:t>  </a:t>
            </a:r>
            <a:r>
              <a:rPr lang="en-US" dirty="0" err="1"/>
              <a:t>penjualan</a:t>
            </a:r>
            <a:r>
              <a:rPr lang="en-US" dirty="0"/>
              <a:t>  </a:t>
            </a:r>
            <a:r>
              <a:rPr lang="en-US" dirty="0" err="1"/>
              <a:t>dapat</a:t>
            </a:r>
            <a:r>
              <a:rPr lang="en-US" dirty="0"/>
              <a:t>  </a:t>
            </a:r>
            <a:r>
              <a:rPr lang="en-US" dirty="0" err="1"/>
              <a:t>menggunakan</a:t>
            </a:r>
            <a:r>
              <a:rPr lang="en-US" dirty="0"/>
              <a:t>  </a:t>
            </a:r>
            <a:r>
              <a:rPr lang="en-US" dirty="0" err="1"/>
              <a:t>jaringan</a:t>
            </a:r>
            <a:r>
              <a:rPr lang="en-US" dirty="0"/>
              <a:t>  </a:t>
            </a:r>
            <a:r>
              <a:rPr lang="en-US" dirty="0" err="1"/>
              <a:t>komputer</a:t>
            </a:r>
            <a:r>
              <a:rPr lang="en-US" dirty="0"/>
              <a:t>  </a:t>
            </a:r>
            <a:r>
              <a:rPr lang="en-US" dirty="0" err="1"/>
              <a:t>dan</a:t>
            </a:r>
            <a:r>
              <a:rPr lang="en-US" dirty="0"/>
              <a:t>  </a:t>
            </a:r>
            <a:r>
              <a:rPr lang="en-US" dirty="0" err="1"/>
              <a:t>pencari</a:t>
            </a:r>
            <a:r>
              <a:rPr lang="en-US" dirty="0"/>
              <a:t> web  </a:t>
            </a:r>
            <a:r>
              <a:rPr lang="en-US" dirty="0" err="1"/>
              <a:t>untuk</a:t>
            </a:r>
            <a:r>
              <a:rPr lang="en-US" dirty="0"/>
              <a:t>  </a:t>
            </a:r>
            <a:r>
              <a:rPr lang="en-US" dirty="0" err="1"/>
              <a:t>mendapatkan</a:t>
            </a:r>
            <a:r>
              <a:rPr lang="en-US" dirty="0"/>
              <a:t>  </a:t>
            </a:r>
            <a:r>
              <a:rPr lang="en-US" dirty="0" err="1"/>
              <a:t>tampilan</a:t>
            </a:r>
            <a:r>
              <a:rPr lang="en-US" dirty="0"/>
              <a:t>  instant  </a:t>
            </a:r>
            <a:r>
              <a:rPr lang="en-US" dirty="0" err="1"/>
              <a:t>mengenai</a:t>
            </a:r>
            <a:r>
              <a:rPr lang="en-US" dirty="0"/>
              <a:t>  </a:t>
            </a:r>
            <a:r>
              <a:rPr lang="en-US" dirty="0" err="1"/>
              <a:t>hasil</a:t>
            </a:r>
            <a:r>
              <a:rPr lang="en-US" dirty="0"/>
              <a:t>  </a:t>
            </a:r>
            <a:r>
              <a:rPr lang="en-US" dirty="0" err="1"/>
              <a:t>penjualan</a:t>
            </a:r>
            <a:r>
              <a:rPr lang="en-US" dirty="0"/>
              <a:t>  </a:t>
            </a:r>
            <a:r>
              <a:rPr lang="en-US" dirty="0" err="1"/>
              <a:t>produkproduk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 </a:t>
            </a:r>
            <a:r>
              <a:rPr lang="en-US" dirty="0" err="1"/>
              <a:t>dan</a:t>
            </a:r>
            <a:r>
              <a:rPr lang="en-US" dirty="0"/>
              <a:t>  </a:t>
            </a:r>
            <a:r>
              <a:rPr lang="en-US" dirty="0" err="1"/>
              <a:t>untuk</a:t>
            </a:r>
            <a:r>
              <a:rPr lang="en-US" dirty="0"/>
              <a:t>  </a:t>
            </a:r>
            <a:r>
              <a:rPr lang="en-US" dirty="0" err="1"/>
              <a:t>mengakses</a:t>
            </a:r>
            <a:r>
              <a:rPr lang="en-US" dirty="0"/>
              <a:t>  intranet  </a:t>
            </a:r>
            <a:r>
              <a:rPr lang="en-US" dirty="0" err="1"/>
              <a:t>perusahaan</a:t>
            </a:r>
            <a:r>
              <a:rPr lang="en-US" dirty="0"/>
              <a:t>  </a:t>
            </a:r>
            <a:r>
              <a:rPr lang="en-US" dirty="0" err="1"/>
              <a:t>mereka</a:t>
            </a:r>
            <a:r>
              <a:rPr lang="en-US" dirty="0"/>
              <a:t>  agar  </a:t>
            </a:r>
            <a:r>
              <a:rPr lang="en-US" dirty="0" err="1"/>
              <a:t>bisa</a:t>
            </a:r>
            <a:r>
              <a:rPr lang="en-US" dirty="0"/>
              <a:t> 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 </a:t>
            </a:r>
            <a:r>
              <a:rPr lang="en-US" dirty="0" err="1"/>
              <a:t>analisis</a:t>
            </a:r>
            <a:r>
              <a:rPr lang="en-US" dirty="0"/>
              <a:t>  </a:t>
            </a:r>
            <a:r>
              <a:rPr lang="en-US" dirty="0" err="1"/>
              <a:t>penjualan</a:t>
            </a:r>
            <a:r>
              <a:rPr lang="en-US" dirty="0"/>
              <a:t>  </a:t>
            </a:r>
            <a:r>
              <a:rPr lang="en-US" dirty="0" err="1"/>
              <a:t>harian</a:t>
            </a:r>
            <a:r>
              <a:rPr lang="en-US" dirty="0"/>
              <a:t>  yang  </a:t>
            </a:r>
            <a:r>
              <a:rPr lang="en-US" dirty="0" err="1"/>
              <a:t>mengevaluasi</a:t>
            </a:r>
            <a:r>
              <a:rPr lang="en-US" dirty="0"/>
              <a:t>  </a:t>
            </a:r>
            <a:r>
              <a:rPr lang="en-US" dirty="0" err="1"/>
              <a:t>penjualan</a:t>
            </a:r>
            <a:r>
              <a:rPr lang="en-US" dirty="0"/>
              <a:t>  yang  </a:t>
            </a:r>
            <a:r>
              <a:rPr lang="en-US" dirty="0" err="1"/>
              <a:t>dilakukan</a:t>
            </a:r>
            <a:r>
              <a:rPr lang="en-US" dirty="0"/>
              <a:t> 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tenaga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.   </a:t>
            </a:r>
            <a:endParaRPr lang="en-US" dirty="0" smtClean="0"/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2.  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/>
              <a:t>Pendukung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(Decision Support System - DSS</a:t>
            </a:r>
            <a:r>
              <a:rPr lang="en-US" dirty="0" smtClean="0"/>
              <a:t>).</a:t>
            </a:r>
          </a:p>
          <a:p>
            <a:pPr marL="358775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Memberikan</a:t>
            </a:r>
            <a:r>
              <a:rPr lang="en-US" dirty="0" smtClean="0"/>
              <a:t>  </a:t>
            </a:r>
            <a:r>
              <a:rPr lang="en-US" dirty="0" err="1"/>
              <a:t>dukungan</a:t>
            </a:r>
            <a:r>
              <a:rPr lang="en-US" dirty="0"/>
              <a:t>  </a:t>
            </a:r>
            <a:r>
              <a:rPr lang="en-US" dirty="0" err="1"/>
              <a:t>interaktif</a:t>
            </a:r>
            <a:r>
              <a:rPr lang="en-US" dirty="0"/>
              <a:t>  </a:t>
            </a:r>
            <a:r>
              <a:rPr lang="en-US" dirty="0" err="1"/>
              <a:t>khusus</a:t>
            </a:r>
            <a:r>
              <a:rPr lang="en-US" dirty="0"/>
              <a:t>  </a:t>
            </a:r>
            <a:r>
              <a:rPr lang="en-US" dirty="0" err="1"/>
              <a:t>untuk</a:t>
            </a:r>
            <a:r>
              <a:rPr lang="en-US" dirty="0"/>
              <a:t>  proses  </a:t>
            </a:r>
            <a:r>
              <a:rPr lang="en-US" dirty="0" err="1"/>
              <a:t>pengambilan</a:t>
            </a:r>
            <a:r>
              <a:rPr lang="en-US" dirty="0"/>
              <a:t>  </a:t>
            </a:r>
            <a:r>
              <a:rPr lang="en-US" dirty="0" err="1"/>
              <a:t>keputusan</a:t>
            </a:r>
            <a:r>
              <a:rPr lang="en-US" dirty="0"/>
              <a:t>  para </a:t>
            </a:r>
            <a:r>
              <a:rPr lang="en-US" dirty="0" err="1"/>
              <a:t>manajer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praktisi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. </a:t>
            </a:r>
            <a:r>
              <a:rPr lang="en-US" dirty="0" err="1"/>
              <a:t>Contohnya</a:t>
            </a:r>
            <a:r>
              <a:rPr lang="en-US" dirty="0"/>
              <a:t>,  </a:t>
            </a:r>
            <a:r>
              <a:rPr lang="en-US" dirty="0" err="1"/>
              <a:t>manajer</a:t>
            </a:r>
            <a:r>
              <a:rPr lang="en-US" dirty="0"/>
              <a:t>  </a:t>
            </a:r>
            <a:r>
              <a:rPr lang="en-US" dirty="0" err="1"/>
              <a:t>bagian</a:t>
            </a:r>
            <a:r>
              <a:rPr lang="en-US" dirty="0"/>
              <a:t>  </a:t>
            </a:r>
            <a:r>
              <a:rPr lang="en-US" dirty="0" err="1"/>
              <a:t>periklanan</a:t>
            </a:r>
            <a:r>
              <a:rPr lang="en-US" dirty="0"/>
              <a:t>  </a:t>
            </a:r>
            <a:r>
              <a:rPr lang="en-US" dirty="0" err="1"/>
              <a:t>dapat</a:t>
            </a:r>
            <a:r>
              <a:rPr lang="en-US" dirty="0"/>
              <a:t>  </a:t>
            </a:r>
            <a:r>
              <a:rPr lang="en-US" dirty="0" err="1"/>
              <a:t>menggunakan</a:t>
            </a:r>
            <a:r>
              <a:rPr lang="en-US" dirty="0"/>
              <a:t>  program  spreadsheet </a:t>
            </a:r>
            <a:r>
              <a:rPr lang="en-US" dirty="0" err="1"/>
              <a:t>untuk</a:t>
            </a:r>
            <a:r>
              <a:rPr lang="en-US" dirty="0"/>
              <a:t>  </a:t>
            </a:r>
            <a:r>
              <a:rPr lang="en-US" dirty="0" err="1"/>
              <a:t>melakukan</a:t>
            </a:r>
            <a:r>
              <a:rPr lang="en-US" dirty="0"/>
              <a:t>  </a:t>
            </a:r>
            <a:r>
              <a:rPr lang="en-US" dirty="0" err="1"/>
              <a:t>analisis</a:t>
            </a:r>
            <a:r>
              <a:rPr lang="en-US" dirty="0"/>
              <a:t>  what-if  </a:t>
            </a:r>
            <a:r>
              <a:rPr lang="en-US" dirty="0" err="1"/>
              <a:t>ketika</a:t>
            </a:r>
            <a:r>
              <a:rPr lang="en-US" dirty="0"/>
              <a:t>  </a:t>
            </a:r>
            <a:r>
              <a:rPr lang="en-US" dirty="0" err="1"/>
              <a:t>mereka</a:t>
            </a:r>
            <a:r>
              <a:rPr lang="en-US" dirty="0"/>
              <a:t>  </a:t>
            </a:r>
            <a:r>
              <a:rPr lang="en-US" dirty="0" err="1"/>
              <a:t>menguji</a:t>
            </a:r>
            <a:r>
              <a:rPr lang="en-US" dirty="0"/>
              <a:t>  </a:t>
            </a:r>
            <a:r>
              <a:rPr lang="en-US" dirty="0" err="1"/>
              <a:t>dampak</a:t>
            </a:r>
            <a:r>
              <a:rPr lang="en-US" dirty="0"/>
              <a:t>  </a:t>
            </a:r>
            <a:r>
              <a:rPr lang="en-US" dirty="0" err="1"/>
              <a:t>berbagai</a:t>
            </a:r>
            <a:r>
              <a:rPr lang="en-US" dirty="0"/>
              <a:t>  </a:t>
            </a:r>
            <a:r>
              <a:rPr lang="en-US" dirty="0" err="1"/>
              <a:t>anggaran</a:t>
            </a:r>
            <a:r>
              <a:rPr lang="en-US" dirty="0"/>
              <a:t> </a:t>
            </a:r>
            <a:r>
              <a:rPr lang="en-US" dirty="0" err="1"/>
              <a:t>iklan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prediksi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.  </a:t>
            </a:r>
            <a:endParaRPr lang="en-US" dirty="0" smtClean="0"/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3.   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Eksekutif</a:t>
            </a:r>
            <a:r>
              <a:rPr lang="en-US" dirty="0" smtClean="0"/>
              <a:t> (Executive Information System  EIS).</a:t>
            </a:r>
          </a:p>
          <a:p>
            <a:pPr marL="34290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Memberi</a:t>
            </a:r>
            <a:r>
              <a:rPr lang="en-US" dirty="0" smtClean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SIM, DSS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yang </a:t>
            </a:r>
            <a:r>
              <a:rPr lang="en-US" dirty="0" err="1"/>
              <a:t>dibentuk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para </a:t>
            </a:r>
            <a:r>
              <a:rPr lang="en-US" dirty="0" err="1"/>
              <a:t>eksekutif</a:t>
            </a:r>
            <a:r>
              <a:rPr lang="en-US" dirty="0"/>
              <a:t>. </a:t>
            </a:r>
            <a:r>
              <a:rPr lang="en-US" dirty="0" err="1"/>
              <a:t>Contohnya</a:t>
            </a:r>
            <a:r>
              <a:rPr lang="en-US" dirty="0"/>
              <a:t>,  para  </a:t>
            </a:r>
            <a:r>
              <a:rPr lang="en-US" dirty="0" err="1"/>
              <a:t>eksekutif</a:t>
            </a:r>
            <a:r>
              <a:rPr lang="en-US" dirty="0"/>
              <a:t>  </a:t>
            </a:r>
            <a:r>
              <a:rPr lang="en-US" dirty="0" err="1"/>
              <a:t>puncak</a:t>
            </a:r>
            <a:r>
              <a:rPr lang="en-US" dirty="0"/>
              <a:t>  </a:t>
            </a:r>
            <a:r>
              <a:rPr lang="en-US" dirty="0" err="1"/>
              <a:t>dapat</a:t>
            </a:r>
            <a:r>
              <a:rPr lang="en-US" dirty="0"/>
              <a:t>  </a:t>
            </a:r>
            <a:r>
              <a:rPr lang="en-US" dirty="0" err="1"/>
              <a:t>menggunakan</a:t>
            </a:r>
            <a:r>
              <a:rPr lang="en-US" dirty="0"/>
              <a:t>  terminal  </a:t>
            </a:r>
            <a:r>
              <a:rPr lang="en-US" dirty="0" err="1"/>
              <a:t>layar</a:t>
            </a:r>
            <a:r>
              <a:rPr lang="en-US" dirty="0"/>
              <a:t>  </a:t>
            </a:r>
            <a:r>
              <a:rPr lang="en-US" dirty="0" err="1"/>
              <a:t>sentuh</a:t>
            </a:r>
            <a:r>
              <a:rPr lang="en-US" dirty="0"/>
              <a:t> 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 instant  </a:t>
            </a:r>
            <a:r>
              <a:rPr lang="en-US" dirty="0" err="1"/>
              <a:t>melihat</a:t>
            </a:r>
            <a:r>
              <a:rPr lang="en-US" dirty="0"/>
              <a:t>  </a:t>
            </a:r>
            <a:r>
              <a:rPr lang="en-US" dirty="0" err="1"/>
              <a:t>teks</a:t>
            </a:r>
            <a:r>
              <a:rPr lang="en-US" dirty="0"/>
              <a:t>  </a:t>
            </a:r>
            <a:r>
              <a:rPr lang="en-US" dirty="0" err="1"/>
              <a:t>serta</a:t>
            </a:r>
            <a:r>
              <a:rPr lang="en-US" dirty="0"/>
              <a:t>  </a:t>
            </a:r>
            <a:r>
              <a:rPr lang="en-US" dirty="0" err="1"/>
              <a:t>tampilan</a:t>
            </a:r>
            <a:r>
              <a:rPr lang="en-US" dirty="0"/>
              <a:t>  </a:t>
            </a:r>
            <a:r>
              <a:rPr lang="en-US" dirty="0" err="1"/>
              <a:t>grafik</a:t>
            </a:r>
            <a:r>
              <a:rPr lang="en-US" dirty="0"/>
              <a:t>  yang  </a:t>
            </a:r>
            <a:r>
              <a:rPr lang="en-US" dirty="0" err="1"/>
              <a:t>menekankan</a:t>
            </a:r>
            <a:r>
              <a:rPr lang="en-US" dirty="0"/>
              <a:t>  </a:t>
            </a:r>
            <a:r>
              <a:rPr lang="en-US" dirty="0" err="1"/>
              <a:t>berbagai</a:t>
            </a:r>
            <a:r>
              <a:rPr lang="en-US" dirty="0"/>
              <a:t>  area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persaingan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69685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Pengkategorian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manfaat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dirty="0" err="1" smtClean="0"/>
              <a:t>Sistem</a:t>
            </a:r>
            <a:r>
              <a:rPr lang="en-US" dirty="0" smtClean="0"/>
              <a:t>  </a:t>
            </a:r>
            <a:r>
              <a:rPr lang="en-US" dirty="0" err="1"/>
              <a:t>pakar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 </a:t>
            </a:r>
            <a:r>
              <a:rPr lang="en-US" dirty="0" err="1"/>
              <a:t>berbasis</a:t>
            </a:r>
            <a:r>
              <a:rPr lang="en-US" dirty="0"/>
              <a:t>  </a:t>
            </a:r>
            <a:r>
              <a:rPr lang="en-US" dirty="0" err="1"/>
              <a:t>pengetahuan</a:t>
            </a:r>
            <a:r>
              <a:rPr lang="en-US" dirty="0"/>
              <a:t>  yang  </a:t>
            </a:r>
            <a:r>
              <a:rPr lang="en-US" dirty="0" err="1"/>
              <a:t>menyediakan</a:t>
            </a:r>
            <a:r>
              <a:rPr lang="en-US" dirty="0"/>
              <a:t>  saran  </a:t>
            </a:r>
            <a:r>
              <a:rPr lang="en-US" dirty="0" err="1"/>
              <a:t>pakar</a:t>
            </a:r>
            <a:r>
              <a:rPr lang="en-US" dirty="0"/>
              <a:t> 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bertindak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konsultan</a:t>
            </a:r>
            <a:r>
              <a:rPr lang="en-US" dirty="0"/>
              <a:t> </a:t>
            </a:r>
            <a:r>
              <a:rPr lang="en-US" dirty="0" err="1"/>
              <a:t>pakar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para </a:t>
            </a:r>
            <a:r>
              <a:rPr lang="en-US" dirty="0" err="1"/>
              <a:t>pemakai</a:t>
            </a:r>
            <a:r>
              <a:rPr lang="en-US" dirty="0"/>
              <a:t>.  </a:t>
            </a:r>
            <a:r>
              <a:rPr lang="en-US" dirty="0" err="1"/>
              <a:t>Contoh</a:t>
            </a:r>
            <a:r>
              <a:rPr lang="en-US" dirty="0"/>
              <a:t>:  </a:t>
            </a:r>
            <a:r>
              <a:rPr lang="en-US" dirty="0" err="1"/>
              <a:t>Penasihat</a:t>
            </a:r>
            <a:r>
              <a:rPr lang="en-US" dirty="0"/>
              <a:t>  </a:t>
            </a:r>
            <a:r>
              <a:rPr lang="en-US" dirty="0" err="1"/>
              <a:t>aplikasi</a:t>
            </a:r>
            <a:r>
              <a:rPr lang="en-US" dirty="0"/>
              <a:t>  </a:t>
            </a:r>
            <a:r>
              <a:rPr lang="en-US" dirty="0" err="1"/>
              <a:t>kredit</a:t>
            </a:r>
            <a:r>
              <a:rPr lang="en-US" dirty="0"/>
              <a:t>,  </a:t>
            </a:r>
            <a:r>
              <a:rPr lang="en-US" dirty="0" err="1"/>
              <a:t>pengawasan</a:t>
            </a:r>
            <a:r>
              <a:rPr lang="en-US" dirty="0"/>
              <a:t>  proses  </a:t>
            </a:r>
            <a:r>
              <a:rPr lang="en-US" dirty="0" err="1"/>
              <a:t>dan</a:t>
            </a:r>
            <a:r>
              <a:rPr lang="en-US" dirty="0"/>
              <a:t>  </a:t>
            </a:r>
            <a:r>
              <a:rPr lang="en-US" dirty="0" err="1"/>
              <a:t>sistem</a:t>
            </a:r>
            <a:r>
              <a:rPr lang="en-US" dirty="0"/>
              <a:t>  </a:t>
            </a:r>
            <a:r>
              <a:rPr lang="en-US" dirty="0" err="1"/>
              <a:t>pemeliharaan</a:t>
            </a:r>
            <a:r>
              <a:rPr lang="en-US" dirty="0"/>
              <a:t> diagnosis.  </a:t>
            </a:r>
            <a:endParaRPr lang="en-US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/>
              <a:t>Sistem</a:t>
            </a:r>
            <a:r>
              <a:rPr lang="en-US" dirty="0" smtClean="0"/>
              <a:t>  </a:t>
            </a:r>
            <a:r>
              <a:rPr lang="en-US" dirty="0" err="1"/>
              <a:t>manajemen</a:t>
            </a:r>
            <a:r>
              <a:rPr lang="en-US" dirty="0"/>
              <a:t> 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 </a:t>
            </a:r>
            <a:r>
              <a:rPr lang="en-US" dirty="0" err="1"/>
              <a:t>berbasis</a:t>
            </a:r>
            <a:r>
              <a:rPr lang="en-US" dirty="0"/>
              <a:t>  </a:t>
            </a:r>
            <a:r>
              <a:rPr lang="en-US" dirty="0" err="1"/>
              <a:t>pengetahuan</a:t>
            </a:r>
            <a:r>
              <a:rPr lang="en-US" dirty="0"/>
              <a:t>  yang  </a:t>
            </a:r>
            <a:r>
              <a:rPr lang="en-US" dirty="0" err="1"/>
              <a:t>mendukung</a:t>
            </a:r>
            <a:r>
              <a:rPr lang="en-US" dirty="0"/>
              <a:t> </a:t>
            </a:r>
            <a:r>
              <a:rPr lang="en-US" dirty="0" err="1"/>
              <a:t>pembuatan</a:t>
            </a:r>
            <a:r>
              <a:rPr lang="en-US" dirty="0"/>
              <a:t>, </a:t>
            </a:r>
            <a:r>
              <a:rPr lang="en-US" dirty="0" err="1"/>
              <a:t>pengaturan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peyebaran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. </a:t>
            </a:r>
            <a:r>
              <a:rPr lang="en-US" dirty="0" err="1"/>
              <a:t>Contoh</a:t>
            </a:r>
            <a:r>
              <a:rPr lang="en-US" dirty="0"/>
              <a:t>:  </a:t>
            </a:r>
            <a:r>
              <a:rPr lang="en-US" dirty="0" err="1"/>
              <a:t>akses</a:t>
            </a:r>
            <a:r>
              <a:rPr lang="en-US" dirty="0"/>
              <a:t>  intranet  </a:t>
            </a:r>
            <a:r>
              <a:rPr lang="en-US" dirty="0" err="1"/>
              <a:t>ke</a:t>
            </a:r>
            <a:r>
              <a:rPr lang="en-US" dirty="0"/>
              <a:t>  </a:t>
            </a:r>
            <a:r>
              <a:rPr lang="en-US" dirty="0" err="1"/>
              <a:t>praktik-praktik</a:t>
            </a:r>
            <a:r>
              <a:rPr lang="en-US" dirty="0"/>
              <a:t>  </a:t>
            </a:r>
            <a:r>
              <a:rPr lang="en-US" dirty="0" err="1"/>
              <a:t>bisnis</a:t>
            </a:r>
            <a:r>
              <a:rPr lang="en-US" dirty="0"/>
              <a:t>  </a:t>
            </a:r>
            <a:r>
              <a:rPr lang="en-US" dirty="0" err="1"/>
              <a:t>terbaik</a:t>
            </a:r>
            <a:r>
              <a:rPr lang="en-US" dirty="0"/>
              <a:t>,  </a:t>
            </a:r>
            <a:r>
              <a:rPr lang="en-US" dirty="0" err="1"/>
              <a:t>strategi</a:t>
            </a:r>
            <a:r>
              <a:rPr lang="en-US" dirty="0"/>
              <a:t> proposal  </a:t>
            </a:r>
            <a:r>
              <a:rPr lang="en-US" dirty="0" err="1"/>
              <a:t>penjualan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pemecah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.  </a:t>
            </a:r>
            <a:endParaRPr lang="en-US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strategis</a:t>
            </a:r>
            <a:r>
              <a:rPr lang="en-US" dirty="0"/>
              <a:t>  </a:t>
            </a:r>
            <a:r>
              <a:rPr lang="en-US" dirty="0" err="1"/>
              <a:t>Mendukung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proses </a:t>
            </a:r>
            <a:r>
              <a:rPr lang="en-US" dirty="0" err="1"/>
              <a:t>manajemen</a:t>
            </a:r>
            <a:r>
              <a:rPr lang="en-US" dirty="0"/>
              <a:t> yang </a:t>
            </a:r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, </a:t>
            </a:r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strategis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keunggulan</a:t>
            </a:r>
            <a:r>
              <a:rPr lang="en-US" dirty="0"/>
              <a:t> </a:t>
            </a:r>
            <a:r>
              <a:rPr lang="en-US" dirty="0" err="1"/>
              <a:t>kompetitif</a:t>
            </a:r>
            <a:r>
              <a:rPr lang="en-US" dirty="0"/>
              <a:t>. </a:t>
            </a:r>
            <a:r>
              <a:rPr lang="en-US" dirty="0" err="1"/>
              <a:t>Contoh</a:t>
            </a:r>
            <a:r>
              <a:rPr lang="en-US" dirty="0"/>
              <a:t>:  </a:t>
            </a:r>
            <a:r>
              <a:rPr lang="en-US" dirty="0" err="1"/>
              <a:t>perdagangan</a:t>
            </a:r>
            <a:r>
              <a:rPr lang="en-US" dirty="0"/>
              <a:t>  </a:t>
            </a:r>
            <a:r>
              <a:rPr lang="en-US" dirty="0" err="1"/>
              <a:t>saham</a:t>
            </a:r>
            <a:r>
              <a:rPr lang="en-US" dirty="0"/>
              <a:t>  online,  </a:t>
            </a:r>
            <a:r>
              <a:rPr lang="en-US" dirty="0" err="1"/>
              <a:t>penelusuran</a:t>
            </a:r>
            <a:r>
              <a:rPr lang="en-US" dirty="0"/>
              <a:t>  </a:t>
            </a:r>
            <a:r>
              <a:rPr lang="en-US" dirty="0" err="1"/>
              <a:t>pengiriman</a:t>
            </a:r>
            <a:r>
              <a:rPr lang="en-US" dirty="0"/>
              <a:t>,  </a:t>
            </a:r>
            <a:r>
              <a:rPr lang="en-US" dirty="0" err="1"/>
              <a:t>dan</a:t>
            </a:r>
            <a:r>
              <a:rPr lang="en-US" dirty="0"/>
              <a:t>  </a:t>
            </a:r>
            <a:r>
              <a:rPr lang="en-US" dirty="0" err="1"/>
              <a:t>sistem</a:t>
            </a:r>
            <a:r>
              <a:rPr lang="en-US" dirty="0"/>
              <a:t>  web  ecommerce. </a:t>
            </a:r>
            <a:endParaRPr lang="en-US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fungsional</a:t>
            </a:r>
            <a:r>
              <a:rPr lang="en-US" dirty="0"/>
              <a:t> </a:t>
            </a:r>
            <a:r>
              <a:rPr lang="en-US" dirty="0" err="1"/>
              <a:t>Mendukung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operasional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manajerial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. </a:t>
            </a:r>
            <a:r>
              <a:rPr lang="en-US" dirty="0" err="1"/>
              <a:t>Contoh</a:t>
            </a:r>
            <a:r>
              <a:rPr lang="en-US" dirty="0"/>
              <a:t>:  </a:t>
            </a:r>
            <a:r>
              <a:rPr lang="en-US" dirty="0" err="1"/>
              <a:t>sistem</a:t>
            </a:r>
            <a:r>
              <a:rPr lang="en-US" dirty="0"/>
              <a:t>  </a:t>
            </a:r>
            <a:r>
              <a:rPr lang="en-US" dirty="0" err="1"/>
              <a:t>informasi</a:t>
            </a:r>
            <a:r>
              <a:rPr lang="en-US" dirty="0"/>
              <a:t>  yang  </a:t>
            </a:r>
            <a:r>
              <a:rPr lang="en-US" dirty="0" err="1"/>
              <a:t>mendukung</a:t>
            </a:r>
            <a:r>
              <a:rPr lang="en-US" dirty="0"/>
              <a:t>  </a:t>
            </a:r>
            <a:r>
              <a:rPr lang="en-US" dirty="0" err="1"/>
              <a:t>aplikasi</a:t>
            </a:r>
            <a:r>
              <a:rPr lang="en-US" dirty="0"/>
              <a:t>  </a:t>
            </a:r>
            <a:r>
              <a:rPr lang="en-US" dirty="0" err="1"/>
              <a:t>akuntansi</a:t>
            </a:r>
            <a:r>
              <a:rPr lang="en-US" dirty="0"/>
              <a:t>,  </a:t>
            </a:r>
            <a:r>
              <a:rPr lang="en-US" dirty="0" err="1"/>
              <a:t>keuangan</a:t>
            </a:r>
            <a:r>
              <a:rPr lang="en-US" dirty="0"/>
              <a:t>, </a:t>
            </a:r>
            <a:r>
              <a:rPr lang="en-US" dirty="0" err="1"/>
              <a:t>pemasaran</a:t>
            </a:r>
            <a:r>
              <a:rPr lang="en-US" dirty="0"/>
              <a:t>,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5244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Tantangan</a:t>
            </a:r>
            <a:r>
              <a:rPr lang="en-US" dirty="0"/>
              <a:t> </a:t>
            </a:r>
            <a:r>
              <a:rPr lang="en-US" dirty="0" err="1"/>
              <a:t>Manajerial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 smtClean="0"/>
              <a:t>penerapan</a:t>
            </a:r>
            <a:r>
              <a:rPr lang="en-US" dirty="0" smtClean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/>
              <a:t>Kesuksesan</a:t>
            </a:r>
            <a:r>
              <a:rPr lang="en-US" dirty="0"/>
              <a:t>  </a:t>
            </a:r>
            <a:r>
              <a:rPr lang="en-US" dirty="0" err="1"/>
              <a:t>dalam</a:t>
            </a:r>
            <a:r>
              <a:rPr lang="en-US" dirty="0"/>
              <a:t>  </a:t>
            </a:r>
            <a:r>
              <a:rPr lang="en-US" dirty="0" err="1"/>
              <a:t>lingkungan</a:t>
            </a:r>
            <a:r>
              <a:rPr lang="en-US" dirty="0"/>
              <a:t>  </a:t>
            </a:r>
            <a:r>
              <a:rPr lang="en-US" dirty="0" err="1"/>
              <a:t>bisnis</a:t>
            </a:r>
            <a:r>
              <a:rPr lang="en-US" dirty="0"/>
              <a:t>  yang  </a:t>
            </a:r>
            <a:r>
              <a:rPr lang="en-US" dirty="0" err="1"/>
              <a:t>dinamis</a:t>
            </a:r>
            <a:r>
              <a:rPr lang="en-US" dirty="0"/>
              <a:t>  </a:t>
            </a:r>
            <a:r>
              <a:rPr lang="en-US" dirty="0" err="1"/>
              <a:t>saat</a:t>
            </a:r>
            <a:r>
              <a:rPr lang="en-US" dirty="0"/>
              <a:t>  </a:t>
            </a:r>
            <a:r>
              <a:rPr lang="en-US" dirty="0" err="1"/>
              <a:t>ini</a:t>
            </a:r>
            <a:r>
              <a:rPr lang="en-US" dirty="0"/>
              <a:t>  </a:t>
            </a:r>
            <a:r>
              <a:rPr lang="en-US" dirty="0" err="1"/>
              <a:t>bergantung</a:t>
            </a:r>
            <a:r>
              <a:rPr lang="en-US" dirty="0"/>
              <a:t> 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pemaksimalan</a:t>
            </a:r>
            <a:r>
              <a:rPr lang="en-US" dirty="0"/>
              <a:t>  </a:t>
            </a:r>
            <a:r>
              <a:rPr lang="en-US" dirty="0" err="1"/>
              <a:t>penggunaan</a:t>
            </a:r>
            <a:r>
              <a:rPr lang="en-US" dirty="0"/>
              <a:t>  </a:t>
            </a:r>
            <a:r>
              <a:rPr lang="en-US" dirty="0" err="1"/>
              <a:t>teknologi</a:t>
            </a:r>
            <a:r>
              <a:rPr lang="en-US" dirty="0"/>
              <a:t>  </a:t>
            </a:r>
            <a:r>
              <a:rPr lang="en-US" dirty="0" err="1"/>
              <a:t>berbasis</a:t>
            </a:r>
            <a:r>
              <a:rPr lang="en-US" dirty="0"/>
              <a:t>  internet  </a:t>
            </a:r>
            <a:r>
              <a:rPr lang="en-US" dirty="0" err="1"/>
              <a:t>dan</a:t>
            </a:r>
            <a:r>
              <a:rPr lang="en-US" dirty="0"/>
              <a:t>  </a:t>
            </a:r>
            <a:r>
              <a:rPr lang="en-US" dirty="0" err="1"/>
              <a:t>sistem</a:t>
            </a:r>
            <a:r>
              <a:rPr lang="en-US" dirty="0"/>
              <a:t> 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 web, </a:t>
            </a:r>
            <a:r>
              <a:rPr lang="en-US" dirty="0" err="1"/>
              <a:t>untuk</a:t>
            </a:r>
            <a:r>
              <a:rPr lang="en-US" dirty="0"/>
              <a:t>  </a:t>
            </a:r>
            <a:r>
              <a:rPr lang="en-US" dirty="0" err="1"/>
              <a:t>memenuhi</a:t>
            </a:r>
            <a:r>
              <a:rPr lang="en-US" dirty="0"/>
              <a:t>  </a:t>
            </a:r>
            <a:r>
              <a:rPr lang="en-US" dirty="0" err="1"/>
              <a:t>permintaan</a:t>
            </a:r>
            <a:r>
              <a:rPr lang="en-US" dirty="0"/>
              <a:t>  yang  </a:t>
            </a:r>
            <a:r>
              <a:rPr lang="en-US" dirty="0" err="1"/>
              <a:t>berubah</a:t>
            </a:r>
            <a:r>
              <a:rPr lang="en-US" dirty="0"/>
              <a:t>  </a:t>
            </a:r>
            <a:r>
              <a:rPr lang="en-US" dirty="0" err="1"/>
              <a:t>dari</a:t>
            </a:r>
            <a:r>
              <a:rPr lang="en-US" dirty="0"/>
              <a:t>  para  </a:t>
            </a:r>
            <a:r>
              <a:rPr lang="en-US" dirty="0" err="1"/>
              <a:t>pelanggan</a:t>
            </a:r>
            <a:r>
              <a:rPr lang="en-US" dirty="0"/>
              <a:t>,  </a:t>
            </a:r>
            <a:r>
              <a:rPr lang="en-US" dirty="0" err="1"/>
              <a:t>pemasok</a:t>
            </a:r>
            <a:r>
              <a:rPr lang="en-US" dirty="0"/>
              <a:t>,  </a:t>
            </a:r>
            <a:r>
              <a:rPr lang="en-US" dirty="0" err="1"/>
              <a:t>dan</a:t>
            </a:r>
            <a:r>
              <a:rPr lang="en-US" dirty="0"/>
              <a:t>  </a:t>
            </a:r>
            <a:r>
              <a:rPr lang="en-US" dirty="0" err="1"/>
              <a:t>mitra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 </a:t>
            </a:r>
            <a:r>
              <a:rPr lang="en-US" dirty="0" err="1"/>
              <a:t>lainnya</a:t>
            </a:r>
            <a:r>
              <a:rPr lang="en-US" dirty="0"/>
              <a:t>  di  </a:t>
            </a:r>
            <a:r>
              <a:rPr lang="en-US" dirty="0" err="1"/>
              <a:t>pasar</a:t>
            </a:r>
            <a:r>
              <a:rPr lang="en-US" dirty="0"/>
              <a:t>  global.  </a:t>
            </a:r>
            <a:r>
              <a:rPr lang="en-US" dirty="0" err="1"/>
              <a:t>Tujuan</a:t>
            </a:r>
            <a:r>
              <a:rPr lang="en-US" dirty="0"/>
              <a:t>  </a:t>
            </a:r>
            <a:r>
              <a:rPr lang="en-US" dirty="0" err="1"/>
              <a:t>dari</a:t>
            </a:r>
            <a:r>
              <a:rPr lang="en-US" dirty="0"/>
              <a:t>  </a:t>
            </a:r>
            <a:r>
              <a:rPr lang="en-US" dirty="0" err="1"/>
              <a:t>banyak</a:t>
            </a:r>
            <a:r>
              <a:rPr lang="en-US" dirty="0"/>
              <a:t>  </a:t>
            </a:r>
            <a:r>
              <a:rPr lang="en-US" dirty="0" err="1"/>
              <a:t>perusahaan</a:t>
            </a:r>
            <a:r>
              <a:rPr lang="en-US" dirty="0"/>
              <a:t>  </a:t>
            </a:r>
            <a:r>
              <a:rPr lang="en-US" dirty="0" err="1"/>
              <a:t>saat</a:t>
            </a:r>
            <a:r>
              <a:rPr lang="en-US" dirty="0"/>
              <a:t>  </a:t>
            </a:r>
            <a:r>
              <a:rPr lang="en-US" dirty="0" err="1"/>
              <a:t>ini</a:t>
            </a:r>
            <a:r>
              <a:rPr lang="en-US" dirty="0"/>
              <a:t>  </a:t>
            </a:r>
            <a:r>
              <a:rPr lang="en-US" dirty="0" err="1"/>
              <a:t>adalah</a:t>
            </a:r>
            <a:r>
              <a:rPr lang="en-US" dirty="0"/>
              <a:t>  </a:t>
            </a:r>
            <a:r>
              <a:rPr lang="en-US" dirty="0" err="1"/>
              <a:t>untukmemaksimalkan</a:t>
            </a:r>
            <a:r>
              <a:rPr lang="en-US" dirty="0"/>
              <a:t>  </a:t>
            </a:r>
            <a:r>
              <a:rPr lang="en-US" dirty="0" err="1"/>
              <a:t>nilai</a:t>
            </a:r>
            <a:r>
              <a:rPr lang="en-US" dirty="0"/>
              <a:t>  </a:t>
            </a:r>
            <a:r>
              <a:rPr lang="en-US" dirty="0" err="1"/>
              <a:t>pelanggan</a:t>
            </a:r>
            <a:r>
              <a:rPr lang="en-US" dirty="0"/>
              <a:t>  </a:t>
            </a:r>
            <a:r>
              <a:rPr lang="en-US" dirty="0" err="1"/>
              <a:t>dan</a:t>
            </a:r>
            <a:r>
              <a:rPr lang="en-US" dirty="0"/>
              <a:t>  </a:t>
            </a:r>
            <a:r>
              <a:rPr lang="en-US" dirty="0" err="1"/>
              <a:t>bisnis</a:t>
            </a:r>
            <a:r>
              <a:rPr lang="en-US" dirty="0"/>
              <a:t>  </a:t>
            </a:r>
            <a:r>
              <a:rPr lang="en-US" dirty="0" err="1"/>
              <a:t>mereka</a:t>
            </a:r>
            <a:r>
              <a:rPr lang="en-US" dirty="0"/>
              <a:t>  </a:t>
            </a:r>
            <a:r>
              <a:rPr lang="en-US" dirty="0" err="1"/>
              <a:t>dengan</a:t>
            </a:r>
            <a:r>
              <a:rPr lang="en-US" dirty="0"/>
              <a:t>  </a:t>
            </a:r>
            <a:r>
              <a:rPr lang="en-US" dirty="0" err="1"/>
              <a:t>menggunakan</a:t>
            </a:r>
            <a:r>
              <a:rPr lang="en-US" dirty="0"/>
              <a:t> 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 </a:t>
            </a:r>
            <a:r>
              <a:rPr lang="en-US" dirty="0" err="1"/>
              <a:t>untuk</a:t>
            </a:r>
            <a:r>
              <a:rPr lang="en-US" dirty="0"/>
              <a:t>  </a:t>
            </a:r>
            <a:r>
              <a:rPr lang="en-US" dirty="0" err="1"/>
              <a:t>mendukung</a:t>
            </a:r>
            <a:r>
              <a:rPr lang="en-US" dirty="0"/>
              <a:t>  para  </a:t>
            </a:r>
            <a:r>
              <a:rPr lang="en-US" dirty="0" err="1"/>
              <a:t>pegawai</a:t>
            </a:r>
            <a:r>
              <a:rPr lang="en-US" dirty="0"/>
              <a:t>  </a:t>
            </a:r>
            <a:r>
              <a:rPr lang="en-US" dirty="0" err="1"/>
              <a:t>mereka</a:t>
            </a:r>
            <a:r>
              <a:rPr lang="en-US" dirty="0"/>
              <a:t>  </a:t>
            </a:r>
            <a:r>
              <a:rPr lang="en-US" dirty="0" err="1"/>
              <a:t>dalam</a:t>
            </a:r>
            <a:r>
              <a:rPr lang="en-US" dirty="0"/>
              <a:t>  </a:t>
            </a:r>
            <a:r>
              <a:rPr lang="en-US" dirty="0" err="1"/>
              <a:t>mengimplementasikan</a:t>
            </a:r>
            <a:r>
              <a:rPr lang="en-US" dirty="0"/>
              <a:t>  proses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kooperatif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para </a:t>
            </a:r>
            <a:r>
              <a:rPr lang="en-US" dirty="0" err="1"/>
              <a:t>pelanggan</a:t>
            </a:r>
            <a:r>
              <a:rPr lang="en-US" dirty="0"/>
              <a:t>, </a:t>
            </a:r>
            <a:r>
              <a:rPr lang="en-US" dirty="0" err="1"/>
              <a:t>pemasok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65449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Keberhasilan</a:t>
            </a:r>
            <a:r>
              <a:rPr lang="en-US" dirty="0"/>
              <a:t>/ </a:t>
            </a:r>
            <a:r>
              <a:rPr lang="en-US" dirty="0" err="1"/>
              <a:t>Kegagalan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/>
              <a:t>Keberhasilan</a:t>
            </a:r>
            <a:r>
              <a:rPr lang="en-US" dirty="0"/>
              <a:t>  </a:t>
            </a:r>
            <a:r>
              <a:rPr lang="en-US" dirty="0" err="1"/>
              <a:t>sistem</a:t>
            </a:r>
            <a:r>
              <a:rPr lang="en-US" dirty="0"/>
              <a:t>  </a:t>
            </a:r>
            <a:r>
              <a:rPr lang="en-US" dirty="0" err="1"/>
              <a:t>informasi</a:t>
            </a:r>
            <a:r>
              <a:rPr lang="en-US" dirty="0"/>
              <a:t>  </a:t>
            </a:r>
            <a:r>
              <a:rPr lang="en-US" dirty="0" err="1"/>
              <a:t>tidak</a:t>
            </a:r>
            <a:r>
              <a:rPr lang="en-US" dirty="0"/>
              <a:t>  </a:t>
            </a:r>
            <a:r>
              <a:rPr lang="en-US" dirty="0" err="1"/>
              <a:t>seharusnya</a:t>
            </a:r>
            <a:r>
              <a:rPr lang="en-US" dirty="0"/>
              <a:t>  </a:t>
            </a:r>
            <a:r>
              <a:rPr lang="en-US" dirty="0" err="1"/>
              <a:t>diukur</a:t>
            </a:r>
            <a:r>
              <a:rPr lang="en-US" dirty="0"/>
              <a:t>  </a:t>
            </a:r>
            <a:r>
              <a:rPr lang="en-US" dirty="0" err="1"/>
              <a:t>hanya</a:t>
            </a:r>
            <a:r>
              <a:rPr lang="en-US" dirty="0"/>
              <a:t>  </a:t>
            </a:r>
            <a:r>
              <a:rPr lang="en-US" dirty="0" err="1"/>
              <a:t>melalui</a:t>
            </a:r>
            <a:r>
              <a:rPr lang="en-US" dirty="0"/>
              <a:t>  </a:t>
            </a:r>
            <a:r>
              <a:rPr lang="en-US" dirty="0" err="1"/>
              <a:t>efisiensi</a:t>
            </a:r>
            <a:r>
              <a:rPr lang="en-US" dirty="0"/>
              <a:t>  </a:t>
            </a:r>
            <a:r>
              <a:rPr lang="en-US" dirty="0" err="1"/>
              <a:t>dalam</a:t>
            </a:r>
            <a:r>
              <a:rPr lang="en-US" dirty="0"/>
              <a:t> 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meminimalkan</a:t>
            </a:r>
            <a:r>
              <a:rPr lang="en-US" dirty="0"/>
              <a:t>  </a:t>
            </a:r>
            <a:r>
              <a:rPr lang="en-US" dirty="0" err="1"/>
              <a:t>biaya</a:t>
            </a:r>
            <a:r>
              <a:rPr lang="en-US" dirty="0"/>
              <a:t>,  </a:t>
            </a:r>
            <a:r>
              <a:rPr lang="en-US" dirty="0" err="1"/>
              <a:t>waktu</a:t>
            </a:r>
            <a:r>
              <a:rPr lang="en-US" dirty="0"/>
              <a:t>  </a:t>
            </a:r>
            <a:r>
              <a:rPr lang="en-US" dirty="0" err="1"/>
              <a:t>dan</a:t>
            </a:r>
            <a:r>
              <a:rPr lang="en-US" dirty="0"/>
              <a:t>  </a:t>
            </a:r>
            <a:r>
              <a:rPr lang="en-US" dirty="0" err="1"/>
              <a:t>penggunaan</a:t>
            </a:r>
            <a:r>
              <a:rPr lang="en-US" dirty="0"/>
              <a:t>  </a:t>
            </a:r>
            <a:r>
              <a:rPr lang="en-US" dirty="0" err="1"/>
              <a:t>sumber</a:t>
            </a:r>
            <a:r>
              <a:rPr lang="en-US" dirty="0"/>
              <a:t>  </a:t>
            </a:r>
            <a:r>
              <a:rPr lang="en-US" dirty="0" err="1"/>
              <a:t>daya</a:t>
            </a:r>
            <a:r>
              <a:rPr lang="en-US" dirty="0"/>
              <a:t>  </a:t>
            </a:r>
            <a:r>
              <a:rPr lang="en-US" dirty="0" err="1"/>
              <a:t>informasi</a:t>
            </a:r>
            <a:r>
              <a:rPr lang="en-US" dirty="0"/>
              <a:t>.  </a:t>
            </a:r>
            <a:r>
              <a:rPr lang="en-US" dirty="0" err="1"/>
              <a:t>Keberhasilan</a:t>
            </a:r>
            <a:r>
              <a:rPr lang="en-US" dirty="0"/>
              <a:t> 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 </a:t>
            </a:r>
            <a:r>
              <a:rPr lang="en-US" dirty="0" err="1"/>
              <a:t>diukur</a:t>
            </a:r>
            <a:r>
              <a:rPr lang="en-US" dirty="0"/>
              <a:t>  </a:t>
            </a:r>
            <a:r>
              <a:rPr lang="en-US" dirty="0" err="1"/>
              <a:t>dari</a:t>
            </a:r>
            <a:r>
              <a:rPr lang="en-US" dirty="0"/>
              <a:t>  </a:t>
            </a:r>
            <a:r>
              <a:rPr lang="en-US" dirty="0" err="1"/>
              <a:t>efektivitas</a:t>
            </a:r>
            <a:r>
              <a:rPr lang="en-US" dirty="0"/>
              <a:t>  </a:t>
            </a:r>
            <a:r>
              <a:rPr lang="en-US" dirty="0" err="1"/>
              <a:t>teknologi</a:t>
            </a:r>
            <a:r>
              <a:rPr lang="en-US" dirty="0"/>
              <a:t>  </a:t>
            </a:r>
            <a:r>
              <a:rPr lang="en-US" dirty="0" err="1"/>
              <a:t>informasi</a:t>
            </a:r>
            <a:r>
              <a:rPr lang="en-US" dirty="0"/>
              <a:t>  </a:t>
            </a:r>
            <a:r>
              <a:rPr lang="en-US" dirty="0" err="1"/>
              <a:t>dalam</a:t>
            </a:r>
            <a:r>
              <a:rPr lang="en-US" dirty="0"/>
              <a:t>  </a:t>
            </a:r>
            <a:r>
              <a:rPr lang="en-US" dirty="0" err="1"/>
              <a:t>mendukung</a:t>
            </a:r>
            <a:r>
              <a:rPr lang="en-US" dirty="0"/>
              <a:t>  </a:t>
            </a:r>
            <a:r>
              <a:rPr lang="en-US" dirty="0" err="1"/>
              <a:t>strategis</a:t>
            </a:r>
            <a:r>
              <a:rPr lang="en-US" dirty="0"/>
              <a:t> 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,  </a:t>
            </a:r>
            <a:r>
              <a:rPr lang="en-US" dirty="0" err="1"/>
              <a:t>memungkinkan</a:t>
            </a:r>
            <a:r>
              <a:rPr lang="en-US" dirty="0"/>
              <a:t>  proses  </a:t>
            </a:r>
            <a:r>
              <a:rPr lang="en-US" dirty="0" err="1"/>
              <a:t>bisnisnya</a:t>
            </a:r>
            <a:r>
              <a:rPr lang="en-US" dirty="0"/>
              <a:t>,  </a:t>
            </a:r>
            <a:r>
              <a:rPr lang="en-US" dirty="0" err="1"/>
              <a:t>meningkatkan</a:t>
            </a:r>
            <a:r>
              <a:rPr lang="en-US" dirty="0"/>
              <a:t>  </a:t>
            </a:r>
            <a:r>
              <a:rPr lang="en-US" dirty="0" err="1"/>
              <a:t>struktur</a:t>
            </a:r>
            <a:r>
              <a:rPr lang="en-US" dirty="0"/>
              <a:t>  </a:t>
            </a:r>
            <a:r>
              <a:rPr lang="en-US" dirty="0" err="1"/>
              <a:t>organisasi</a:t>
            </a:r>
            <a:r>
              <a:rPr lang="en-US" dirty="0"/>
              <a:t> 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.   </a:t>
            </a:r>
          </a:p>
          <a:p>
            <a:pPr algn="just"/>
            <a:r>
              <a:rPr lang="en-US" dirty="0" err="1"/>
              <a:t>Beberapa</a:t>
            </a:r>
            <a:r>
              <a:rPr lang="en-US" dirty="0"/>
              <a:t>  </a:t>
            </a:r>
            <a:r>
              <a:rPr lang="en-US" dirty="0" err="1"/>
              <a:t>tantangan</a:t>
            </a:r>
            <a:r>
              <a:rPr lang="en-US" dirty="0"/>
              <a:t>  </a:t>
            </a:r>
            <a:r>
              <a:rPr lang="en-US" dirty="0" err="1"/>
              <a:t>etika</a:t>
            </a:r>
            <a:r>
              <a:rPr lang="en-US" dirty="0"/>
              <a:t>  yang  </a:t>
            </a:r>
            <a:r>
              <a:rPr lang="en-US" dirty="0" err="1"/>
              <a:t>harus</a:t>
            </a:r>
            <a:r>
              <a:rPr lang="en-US" dirty="0"/>
              <a:t>  </a:t>
            </a:r>
            <a:r>
              <a:rPr lang="en-US" dirty="0" err="1"/>
              <a:t>dihadapi</a:t>
            </a:r>
            <a:r>
              <a:rPr lang="en-US" dirty="0"/>
              <a:t>  </a:t>
            </a:r>
            <a:r>
              <a:rPr lang="en-US" dirty="0" err="1"/>
              <a:t>oleh</a:t>
            </a:r>
            <a:r>
              <a:rPr lang="en-US" dirty="0"/>
              <a:t>  para  </a:t>
            </a:r>
            <a:r>
              <a:rPr lang="en-US" dirty="0" err="1"/>
              <a:t>manajer</a:t>
            </a:r>
            <a:r>
              <a:rPr lang="en-US" dirty="0"/>
              <a:t>  </a:t>
            </a:r>
            <a:r>
              <a:rPr lang="en-US" dirty="0" err="1"/>
              <a:t>bisnis</a:t>
            </a:r>
            <a:r>
              <a:rPr lang="en-US" dirty="0"/>
              <a:t>  yang </a:t>
            </a:r>
            <a:r>
              <a:rPr lang="en-US" dirty="0" err="1"/>
              <a:t>mengimplementasikan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-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: </a:t>
            </a:r>
            <a:r>
              <a:rPr lang="en-US" dirty="0" err="1"/>
              <a:t>bahaya</a:t>
            </a:r>
            <a:r>
              <a:rPr lang="en-US" dirty="0"/>
              <a:t> </a:t>
            </a: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privasi</a:t>
            </a:r>
            <a:r>
              <a:rPr lang="en-US" dirty="0"/>
              <a:t>,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akurat</a:t>
            </a:r>
            <a:r>
              <a:rPr lang="en-US" dirty="0"/>
              <a:t>, </a:t>
            </a:r>
            <a:r>
              <a:rPr lang="en-US" dirty="0" err="1"/>
              <a:t>kolusi</a:t>
            </a:r>
            <a:r>
              <a:rPr lang="en-US" dirty="0"/>
              <a:t>, </a:t>
            </a:r>
            <a:r>
              <a:rPr lang="en-US" dirty="0" err="1"/>
              <a:t>pencurian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sebagainya</a:t>
            </a:r>
            <a:r>
              <a:rPr lang="en-US" dirty="0"/>
              <a:t>. 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480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Keberhasilan</a:t>
            </a:r>
            <a:r>
              <a:rPr lang="en-US" dirty="0"/>
              <a:t>/ </a:t>
            </a:r>
            <a:r>
              <a:rPr lang="en-US" dirty="0" err="1"/>
              <a:t>Kegagalan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smtClean="0"/>
              <a:t>(2)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857" y="2155371"/>
            <a:ext cx="11261272" cy="395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323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 smtClean="0"/>
              <a:t>Informasi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Area  </a:t>
            </a:r>
            <a:r>
              <a:rPr lang="en-US" dirty="0" err="1"/>
              <a:t>fungsional</a:t>
            </a:r>
            <a:r>
              <a:rPr lang="en-US" dirty="0"/>
              <a:t>  </a:t>
            </a:r>
            <a:r>
              <a:rPr lang="en-US" dirty="0" err="1"/>
              <a:t>utama</a:t>
            </a:r>
            <a:r>
              <a:rPr lang="en-US" dirty="0"/>
              <a:t>  </a:t>
            </a:r>
            <a:r>
              <a:rPr lang="en-US" dirty="0" err="1"/>
              <a:t>dari</a:t>
            </a:r>
            <a:r>
              <a:rPr lang="en-US" dirty="0"/>
              <a:t>  </a:t>
            </a:r>
            <a:r>
              <a:rPr lang="en-US" dirty="0" err="1"/>
              <a:t>bisnis</a:t>
            </a:r>
            <a:r>
              <a:rPr lang="en-US" dirty="0"/>
              <a:t>  yang  </a:t>
            </a:r>
            <a:r>
              <a:rPr lang="en-US" dirty="0" err="1"/>
              <a:t>penting</a:t>
            </a:r>
            <a:r>
              <a:rPr lang="en-US" dirty="0"/>
              <a:t>  </a:t>
            </a:r>
            <a:r>
              <a:rPr lang="en-US" dirty="0" err="1"/>
              <a:t>dalam</a:t>
            </a:r>
            <a:r>
              <a:rPr lang="en-US" dirty="0"/>
              <a:t>  </a:t>
            </a:r>
            <a:r>
              <a:rPr lang="en-US" dirty="0" err="1"/>
              <a:t>keberhasilan</a:t>
            </a:r>
            <a:r>
              <a:rPr lang="en-US" dirty="0"/>
              <a:t>  </a:t>
            </a:r>
            <a:r>
              <a:rPr lang="en-US" dirty="0" err="1"/>
              <a:t>bisnis</a:t>
            </a:r>
            <a:r>
              <a:rPr lang="en-US" dirty="0"/>
              <a:t>, 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 </a:t>
            </a:r>
            <a:r>
              <a:rPr lang="en-US" dirty="0" err="1"/>
              <a:t>akuntansi</a:t>
            </a:r>
            <a:r>
              <a:rPr lang="en-US" dirty="0"/>
              <a:t>,  </a:t>
            </a:r>
            <a:r>
              <a:rPr lang="en-US" dirty="0" err="1"/>
              <a:t>keuangan</a:t>
            </a:r>
            <a:r>
              <a:rPr lang="en-US" dirty="0"/>
              <a:t>,  </a:t>
            </a:r>
            <a:r>
              <a:rPr lang="en-US" dirty="0" err="1"/>
              <a:t>manajemen</a:t>
            </a:r>
            <a:r>
              <a:rPr lang="en-US" dirty="0"/>
              <a:t>  </a:t>
            </a:r>
            <a:r>
              <a:rPr lang="en-US" dirty="0" err="1"/>
              <a:t>operasional</a:t>
            </a:r>
            <a:r>
              <a:rPr lang="en-US" dirty="0"/>
              <a:t>,  </a:t>
            </a:r>
            <a:r>
              <a:rPr lang="en-US" dirty="0" err="1"/>
              <a:t>pemasaran</a:t>
            </a:r>
            <a:r>
              <a:rPr lang="en-US" dirty="0"/>
              <a:t>,  </a:t>
            </a:r>
            <a:r>
              <a:rPr lang="en-US" dirty="0" err="1"/>
              <a:t>dan</a:t>
            </a:r>
            <a:r>
              <a:rPr lang="en-US" dirty="0"/>
              <a:t> 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.  </a:t>
            </a:r>
            <a:endParaRPr lang="en-US" dirty="0" smtClean="0"/>
          </a:p>
          <a:p>
            <a:r>
              <a:rPr lang="en-US" dirty="0" err="1" smtClean="0"/>
              <a:t>Kontributor</a:t>
            </a:r>
            <a:r>
              <a:rPr lang="en-US" dirty="0" smtClean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efisiensi</a:t>
            </a:r>
            <a:r>
              <a:rPr lang="en-US" dirty="0"/>
              <a:t> </a:t>
            </a:r>
            <a:r>
              <a:rPr lang="en-US" dirty="0" err="1"/>
              <a:t>operasional</a:t>
            </a:r>
            <a:r>
              <a:rPr lang="en-US" dirty="0"/>
              <a:t>, </a:t>
            </a:r>
            <a:r>
              <a:rPr lang="en-US" dirty="0" err="1"/>
              <a:t>produktivitas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moral </a:t>
            </a:r>
            <a:r>
              <a:rPr lang="en-US" dirty="0" err="1"/>
              <a:t>pegawai</a:t>
            </a:r>
            <a:r>
              <a:rPr lang="en-US" dirty="0"/>
              <a:t>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kepuasan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.  </a:t>
            </a:r>
            <a:endParaRPr lang="en-US" dirty="0" smtClean="0"/>
          </a:p>
          <a:p>
            <a:r>
              <a:rPr lang="en-US" dirty="0" err="1" smtClean="0"/>
              <a:t>Sumber</a:t>
            </a:r>
            <a:r>
              <a:rPr lang="en-US" dirty="0" smtClean="0"/>
              <a:t>  </a:t>
            </a:r>
            <a:r>
              <a:rPr lang="en-US" dirty="0" err="1"/>
              <a:t>utama</a:t>
            </a:r>
            <a:r>
              <a:rPr lang="en-US" dirty="0"/>
              <a:t>  </a:t>
            </a:r>
            <a:r>
              <a:rPr lang="en-US" dirty="0" err="1"/>
              <a:t>informasi</a:t>
            </a:r>
            <a:r>
              <a:rPr lang="en-US" dirty="0"/>
              <a:t>  </a:t>
            </a:r>
            <a:r>
              <a:rPr lang="en-US" dirty="0" err="1"/>
              <a:t>dan</a:t>
            </a:r>
            <a:r>
              <a:rPr lang="en-US" dirty="0"/>
              <a:t>  </a:t>
            </a:r>
            <a:r>
              <a:rPr lang="en-US" dirty="0" err="1"/>
              <a:t>dukungan</a:t>
            </a:r>
            <a:r>
              <a:rPr lang="en-US" dirty="0"/>
              <a:t>  yang  </a:t>
            </a:r>
            <a:r>
              <a:rPr lang="en-US" dirty="0" err="1"/>
              <a:t>dibutuhkan</a:t>
            </a:r>
            <a:r>
              <a:rPr lang="en-US" dirty="0"/>
              <a:t>  </a:t>
            </a:r>
            <a:r>
              <a:rPr lang="en-US" dirty="0" err="1"/>
              <a:t>untuk</a:t>
            </a:r>
            <a:r>
              <a:rPr lang="en-US" dirty="0"/>
              <a:t>  </a:t>
            </a:r>
            <a:r>
              <a:rPr lang="en-US" dirty="0" err="1"/>
              <a:t>menyebarluaskan</a:t>
            </a:r>
            <a:r>
              <a:rPr lang="en-US" dirty="0"/>
              <a:t> </a:t>
            </a:r>
            <a:r>
              <a:rPr lang="en-US" dirty="0" err="1"/>
              <a:t>pengambilan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yang </a:t>
            </a:r>
            <a:r>
              <a:rPr lang="en-US" dirty="0" err="1"/>
              <a:t>efektif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para </a:t>
            </a:r>
            <a:r>
              <a:rPr lang="en-US" dirty="0" err="1"/>
              <a:t>manajer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praktisi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.  </a:t>
            </a:r>
            <a:endParaRPr lang="en-US" dirty="0" smtClean="0"/>
          </a:p>
          <a:p>
            <a:r>
              <a:rPr lang="en-US" dirty="0" err="1" smtClean="0"/>
              <a:t>Bahan</a:t>
            </a:r>
            <a:r>
              <a:rPr lang="en-US" dirty="0" smtClean="0"/>
              <a:t>  </a:t>
            </a:r>
            <a:r>
              <a:rPr lang="en-US" dirty="0"/>
              <a:t>yang  </a:t>
            </a:r>
            <a:r>
              <a:rPr lang="en-US" dirty="0" err="1"/>
              <a:t>sangat</a:t>
            </a:r>
            <a:r>
              <a:rPr lang="en-US" dirty="0"/>
              <a:t>  </a:t>
            </a:r>
            <a:r>
              <a:rPr lang="en-US" dirty="0" err="1"/>
              <a:t>penting</a:t>
            </a:r>
            <a:r>
              <a:rPr lang="en-US" dirty="0"/>
              <a:t>  </a:t>
            </a:r>
            <a:r>
              <a:rPr lang="en-US" dirty="0" err="1"/>
              <a:t>dalam</a:t>
            </a:r>
            <a:r>
              <a:rPr lang="en-US" dirty="0"/>
              <a:t>  </a:t>
            </a:r>
            <a:r>
              <a:rPr lang="en-US" dirty="0" err="1"/>
              <a:t>mengembangkan</a:t>
            </a:r>
            <a:r>
              <a:rPr lang="en-US" dirty="0"/>
              <a:t>  </a:t>
            </a:r>
            <a:r>
              <a:rPr lang="en-US" dirty="0" err="1"/>
              <a:t>produk</a:t>
            </a:r>
            <a:r>
              <a:rPr lang="en-US" dirty="0"/>
              <a:t>  </a:t>
            </a:r>
            <a:r>
              <a:rPr lang="en-US" dirty="0" err="1"/>
              <a:t>dan</a:t>
            </a:r>
            <a:r>
              <a:rPr lang="en-US" dirty="0"/>
              <a:t>  </a:t>
            </a:r>
            <a:r>
              <a:rPr lang="en-US" dirty="0" err="1"/>
              <a:t>jasa</a:t>
            </a:r>
            <a:r>
              <a:rPr lang="en-US" dirty="0"/>
              <a:t>  yang  </a:t>
            </a:r>
            <a:r>
              <a:rPr lang="en-US" dirty="0" err="1"/>
              <a:t>kompetitif</a:t>
            </a:r>
            <a:r>
              <a:rPr lang="en-US" dirty="0"/>
              <a:t>, yang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kelebihan</a:t>
            </a:r>
            <a:r>
              <a:rPr lang="en-US" dirty="0"/>
              <a:t> </a:t>
            </a:r>
            <a:r>
              <a:rPr lang="en-US" dirty="0" err="1"/>
              <a:t>strategis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pasar</a:t>
            </a:r>
            <a:r>
              <a:rPr lang="en-US" dirty="0"/>
              <a:t> global.  </a:t>
            </a:r>
          </a:p>
          <a:p>
            <a:r>
              <a:rPr lang="en-US" dirty="0" err="1" smtClean="0"/>
              <a:t>Peluang</a:t>
            </a:r>
            <a:r>
              <a:rPr lang="en-US" dirty="0" smtClean="0"/>
              <a:t>  </a:t>
            </a:r>
            <a:r>
              <a:rPr lang="en-US" dirty="0" err="1"/>
              <a:t>berkarier</a:t>
            </a:r>
            <a:r>
              <a:rPr lang="en-US" dirty="0"/>
              <a:t>  yang  </a:t>
            </a:r>
            <a:r>
              <a:rPr lang="en-US" dirty="0" err="1"/>
              <a:t>dinamis</a:t>
            </a:r>
            <a:r>
              <a:rPr lang="en-US" dirty="0"/>
              <a:t>,  </a:t>
            </a:r>
            <a:r>
              <a:rPr lang="en-US" dirty="0" err="1"/>
              <a:t>memuaskan</a:t>
            </a:r>
            <a:r>
              <a:rPr lang="en-US" dirty="0"/>
              <a:t>,  </a:t>
            </a:r>
            <a:r>
              <a:rPr lang="en-US" dirty="0" err="1"/>
              <a:t>sarta</a:t>
            </a:r>
            <a:r>
              <a:rPr lang="en-US" dirty="0"/>
              <a:t>  </a:t>
            </a:r>
            <a:r>
              <a:rPr lang="en-US" dirty="0" err="1"/>
              <a:t>menantang</a:t>
            </a:r>
            <a:r>
              <a:rPr lang="en-US" dirty="0"/>
              <a:t>  </a:t>
            </a:r>
            <a:r>
              <a:rPr lang="en-US" dirty="0" err="1"/>
              <a:t>bagi</a:t>
            </a:r>
            <a:r>
              <a:rPr lang="en-US" dirty="0"/>
              <a:t>  </a:t>
            </a:r>
            <a:r>
              <a:rPr lang="en-US" dirty="0" err="1"/>
              <a:t>jutaan</a:t>
            </a:r>
            <a:r>
              <a:rPr lang="en-US" dirty="0"/>
              <a:t>  </a:t>
            </a:r>
            <a:r>
              <a:rPr lang="en-US" dirty="0" err="1"/>
              <a:t>pria</a:t>
            </a:r>
            <a:r>
              <a:rPr lang="en-US" dirty="0"/>
              <a:t> 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wanita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, </a:t>
            </a:r>
            <a:r>
              <a:rPr lang="en-US" dirty="0" err="1"/>
              <a:t>infrastruktur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yang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1011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Pengenalan</a:t>
            </a:r>
            <a:r>
              <a:rPr lang="en-ID" dirty="0" smtClean="0"/>
              <a:t> </a:t>
            </a:r>
            <a:r>
              <a:rPr lang="en-ID" dirty="0" err="1" smtClean="0"/>
              <a:t>sistem</a:t>
            </a:r>
            <a:r>
              <a:rPr lang="en-ID" dirty="0" smtClean="0"/>
              <a:t> </a:t>
            </a:r>
            <a:r>
              <a:rPr lang="en-ID" dirty="0" err="1" smtClean="0"/>
              <a:t>informasi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 err="1"/>
              <a:t>Teknologi</a:t>
            </a:r>
            <a:r>
              <a:rPr lang="en-US" dirty="0"/>
              <a:t>  </a:t>
            </a:r>
            <a:r>
              <a:rPr lang="en-US" dirty="0" err="1"/>
              <a:t>informasi</a:t>
            </a:r>
            <a:r>
              <a:rPr lang="en-US" dirty="0"/>
              <a:t>,  </a:t>
            </a:r>
            <a:r>
              <a:rPr lang="en-US" dirty="0" err="1"/>
              <a:t>termasuk</a:t>
            </a:r>
            <a:r>
              <a:rPr lang="en-US" dirty="0"/>
              <a:t>  </a:t>
            </a:r>
            <a:r>
              <a:rPr lang="en-US" dirty="0" err="1"/>
              <a:t>sistem</a:t>
            </a:r>
            <a:r>
              <a:rPr lang="en-US" dirty="0"/>
              <a:t>  </a:t>
            </a:r>
            <a:r>
              <a:rPr lang="en-US" dirty="0" err="1"/>
              <a:t>informasi</a:t>
            </a:r>
            <a:r>
              <a:rPr lang="en-US" dirty="0"/>
              <a:t>  </a:t>
            </a:r>
            <a:r>
              <a:rPr lang="en-US" dirty="0" err="1"/>
              <a:t>berbasis</a:t>
            </a:r>
            <a:r>
              <a:rPr lang="en-US" dirty="0"/>
              <a:t>  internet,  </a:t>
            </a:r>
            <a:r>
              <a:rPr lang="en-US" dirty="0" err="1"/>
              <a:t>memainkan</a:t>
            </a:r>
            <a:r>
              <a:rPr lang="en-US" dirty="0"/>
              <a:t>  </a:t>
            </a:r>
            <a:r>
              <a:rPr lang="en-US" dirty="0" err="1"/>
              <a:t>peranan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 </a:t>
            </a:r>
            <a:r>
              <a:rPr lang="en-US" dirty="0" err="1"/>
              <a:t>dalam</a:t>
            </a:r>
            <a:r>
              <a:rPr lang="en-US" dirty="0"/>
              <a:t>  </a:t>
            </a:r>
            <a:r>
              <a:rPr lang="en-US" dirty="0" err="1"/>
              <a:t>bisnis</a:t>
            </a:r>
            <a:r>
              <a:rPr lang="en-US" dirty="0"/>
              <a:t>.  </a:t>
            </a:r>
            <a:r>
              <a:rPr lang="en-US" dirty="0" err="1"/>
              <a:t>Teknologi</a:t>
            </a:r>
            <a:r>
              <a:rPr lang="en-US" dirty="0"/>
              <a:t>  </a:t>
            </a:r>
            <a:r>
              <a:rPr lang="en-US" dirty="0" err="1"/>
              <a:t>informasi</a:t>
            </a:r>
            <a:r>
              <a:rPr lang="en-US" dirty="0"/>
              <a:t>  </a:t>
            </a:r>
            <a:r>
              <a:rPr lang="en-US" dirty="0" err="1"/>
              <a:t>dapat</a:t>
            </a:r>
            <a:r>
              <a:rPr lang="en-US" dirty="0"/>
              <a:t>  </a:t>
            </a:r>
            <a:r>
              <a:rPr lang="en-US" dirty="0" err="1"/>
              <a:t>membantu</a:t>
            </a:r>
            <a:r>
              <a:rPr lang="en-US" dirty="0"/>
              <a:t>  </a:t>
            </a:r>
            <a:r>
              <a:rPr lang="en-US" dirty="0" err="1"/>
              <a:t>segala</a:t>
            </a:r>
            <a:r>
              <a:rPr lang="en-US" dirty="0"/>
              <a:t>  </a:t>
            </a:r>
            <a:r>
              <a:rPr lang="en-US" dirty="0" err="1"/>
              <a:t>jenis</a:t>
            </a:r>
            <a:r>
              <a:rPr lang="en-US" dirty="0"/>
              <a:t>  </a:t>
            </a:r>
            <a:r>
              <a:rPr lang="en-US" dirty="0" err="1"/>
              <a:t>bisnis</a:t>
            </a:r>
            <a:r>
              <a:rPr lang="en-US" dirty="0"/>
              <a:t>, </a:t>
            </a:r>
            <a:r>
              <a:rPr lang="en-US" dirty="0" err="1"/>
              <a:t>meningkatkan</a:t>
            </a:r>
            <a:r>
              <a:rPr lang="en-US" dirty="0"/>
              <a:t>  </a:t>
            </a:r>
            <a:r>
              <a:rPr lang="en-US" dirty="0" err="1"/>
              <a:t>efisiensi</a:t>
            </a:r>
            <a:r>
              <a:rPr lang="en-US" dirty="0"/>
              <a:t>  </a:t>
            </a:r>
            <a:r>
              <a:rPr lang="en-US" dirty="0" err="1"/>
              <a:t>dan</a:t>
            </a:r>
            <a:r>
              <a:rPr lang="en-US" dirty="0"/>
              <a:t>  </a:t>
            </a:r>
            <a:r>
              <a:rPr lang="en-US" dirty="0" err="1"/>
              <a:t>efektifitas</a:t>
            </a:r>
            <a:r>
              <a:rPr lang="en-US" dirty="0"/>
              <a:t>  proses  </a:t>
            </a:r>
            <a:r>
              <a:rPr lang="en-US" dirty="0" err="1"/>
              <a:t>bisnis</a:t>
            </a:r>
            <a:r>
              <a:rPr lang="en-US" dirty="0"/>
              <a:t>  </a:t>
            </a:r>
            <a:r>
              <a:rPr lang="en-US" dirty="0" err="1"/>
              <a:t>mereka</a:t>
            </a:r>
            <a:r>
              <a:rPr lang="en-US" dirty="0"/>
              <a:t>,  </a:t>
            </a:r>
            <a:r>
              <a:rPr lang="en-US" dirty="0" err="1"/>
              <a:t>pengambilan</a:t>
            </a:r>
            <a:r>
              <a:rPr lang="en-US" dirty="0"/>
              <a:t>  </a:t>
            </a:r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dirty="0" err="1"/>
              <a:t>manajerial</a:t>
            </a:r>
            <a:r>
              <a:rPr lang="en-US" dirty="0"/>
              <a:t>,  </a:t>
            </a:r>
            <a:r>
              <a:rPr lang="en-US" dirty="0" err="1"/>
              <a:t>dan</a:t>
            </a:r>
            <a:r>
              <a:rPr lang="en-US" dirty="0"/>
              <a:t>  </a:t>
            </a:r>
            <a:r>
              <a:rPr lang="en-US" dirty="0" err="1"/>
              <a:t>kerjasama</a:t>
            </a:r>
            <a:r>
              <a:rPr lang="en-US" dirty="0"/>
              <a:t>  </a:t>
            </a:r>
            <a:r>
              <a:rPr lang="en-US" dirty="0" err="1"/>
              <a:t>kelompok</a:t>
            </a:r>
            <a:r>
              <a:rPr lang="en-US" dirty="0"/>
              <a:t>  </a:t>
            </a:r>
            <a:r>
              <a:rPr lang="en-US" dirty="0" err="1"/>
              <a:t>kerja</a:t>
            </a:r>
            <a:r>
              <a:rPr lang="en-US" dirty="0"/>
              <a:t>,  </a:t>
            </a:r>
            <a:r>
              <a:rPr lang="en-US" dirty="0" err="1"/>
              <a:t>hingga</a:t>
            </a:r>
            <a:r>
              <a:rPr lang="en-US" dirty="0"/>
              <a:t>  </a:t>
            </a:r>
            <a:r>
              <a:rPr lang="en-US" dirty="0" err="1"/>
              <a:t>dapat</a:t>
            </a:r>
            <a:r>
              <a:rPr lang="en-US" dirty="0"/>
              <a:t>  </a:t>
            </a:r>
            <a:r>
              <a:rPr lang="en-US" dirty="0" err="1"/>
              <a:t>memperkuat</a:t>
            </a:r>
            <a:r>
              <a:rPr lang="en-US" dirty="0"/>
              <a:t>  </a:t>
            </a:r>
            <a:r>
              <a:rPr lang="en-US" dirty="0" err="1"/>
              <a:t>posisi</a:t>
            </a:r>
            <a:r>
              <a:rPr lang="en-US" dirty="0"/>
              <a:t>  </a:t>
            </a:r>
            <a:r>
              <a:rPr lang="en-US" dirty="0" err="1"/>
              <a:t>kompetitif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pasar</a:t>
            </a:r>
            <a:r>
              <a:rPr lang="en-US" dirty="0"/>
              <a:t> yang </a:t>
            </a:r>
            <a:r>
              <a:rPr lang="en-US" dirty="0" err="1"/>
              <a:t>cepat</a:t>
            </a:r>
            <a:r>
              <a:rPr lang="en-US" dirty="0"/>
              <a:t> </a:t>
            </a:r>
            <a:r>
              <a:rPr lang="en-US" dirty="0" err="1"/>
              <a:t>sekali</a:t>
            </a:r>
            <a:r>
              <a:rPr lang="en-US" dirty="0"/>
              <a:t> </a:t>
            </a:r>
            <a:r>
              <a:rPr lang="en-US" dirty="0" err="1"/>
              <a:t>berubah</a:t>
            </a:r>
            <a:r>
              <a:rPr lang="en-US" dirty="0"/>
              <a:t>. 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berlaku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 </a:t>
            </a:r>
            <a:r>
              <a:rPr lang="en-US" dirty="0" err="1"/>
              <a:t>untuk</a:t>
            </a:r>
            <a:r>
              <a:rPr lang="en-US" dirty="0"/>
              <a:t>  </a:t>
            </a:r>
            <a:r>
              <a:rPr lang="en-US" dirty="0" err="1"/>
              <a:t>mendukung</a:t>
            </a:r>
            <a:r>
              <a:rPr lang="en-US" dirty="0"/>
              <a:t>  </a:t>
            </a:r>
            <a:r>
              <a:rPr lang="en-US" dirty="0" err="1"/>
              <a:t>tim</a:t>
            </a:r>
            <a:r>
              <a:rPr lang="en-US" dirty="0"/>
              <a:t>  </a:t>
            </a:r>
            <a:r>
              <a:rPr lang="en-US" dirty="0" err="1"/>
              <a:t>pengembangan</a:t>
            </a:r>
            <a:r>
              <a:rPr lang="en-US" dirty="0"/>
              <a:t>  </a:t>
            </a:r>
            <a:r>
              <a:rPr lang="en-US" dirty="0" err="1"/>
              <a:t>produk</a:t>
            </a:r>
            <a:r>
              <a:rPr lang="en-US" dirty="0"/>
              <a:t>,  proses  </a:t>
            </a:r>
            <a:r>
              <a:rPr lang="en-US" dirty="0" err="1"/>
              <a:t>dukungan</a:t>
            </a:r>
            <a:r>
              <a:rPr lang="en-US" dirty="0"/>
              <a:t> 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,  </a:t>
            </a:r>
            <a:r>
              <a:rPr lang="en-US" dirty="0" err="1"/>
              <a:t>transaksi</a:t>
            </a:r>
            <a:r>
              <a:rPr lang="en-US" dirty="0"/>
              <a:t>  e-commerce,  </a:t>
            </a:r>
            <a:r>
              <a:rPr lang="en-US" dirty="0" err="1"/>
              <a:t>atau</a:t>
            </a:r>
            <a:r>
              <a:rPr lang="en-US" dirty="0"/>
              <a:t>  </a:t>
            </a:r>
            <a:r>
              <a:rPr lang="en-US" dirty="0" err="1"/>
              <a:t>dalam</a:t>
            </a:r>
            <a:r>
              <a:rPr lang="en-US" dirty="0"/>
              <a:t>  </a:t>
            </a:r>
            <a:r>
              <a:rPr lang="en-US" dirty="0" err="1"/>
              <a:t>aktivitas</a:t>
            </a:r>
            <a:r>
              <a:rPr lang="en-US" dirty="0"/>
              <a:t>  </a:t>
            </a:r>
            <a:r>
              <a:rPr lang="en-US" dirty="0" err="1"/>
              <a:t>bisnis</a:t>
            </a:r>
            <a:r>
              <a:rPr lang="en-US" dirty="0"/>
              <a:t>  </a:t>
            </a:r>
            <a:r>
              <a:rPr lang="en-US" dirty="0" err="1"/>
              <a:t>lainnya</a:t>
            </a:r>
            <a:r>
              <a:rPr lang="en-US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8935174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Komponen</a:t>
            </a:r>
            <a:r>
              <a:rPr lang="en-ID" dirty="0" smtClean="0"/>
              <a:t> </a:t>
            </a:r>
            <a:r>
              <a:rPr lang="en-ID" dirty="0" err="1" smtClean="0"/>
              <a:t>sistem</a:t>
            </a:r>
            <a:r>
              <a:rPr lang="en-ID" dirty="0" smtClean="0"/>
              <a:t> </a:t>
            </a:r>
            <a:r>
              <a:rPr lang="en-ID" dirty="0" err="1" smtClean="0"/>
              <a:t>informasi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 </a:t>
            </a:r>
            <a:r>
              <a:rPr lang="en-US" dirty="0" err="1"/>
              <a:t>Pemakai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orang-orang yang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 yang  </a:t>
            </a:r>
            <a:r>
              <a:rPr lang="en-US" dirty="0" err="1"/>
              <a:t>dihasilkan</a:t>
            </a:r>
            <a:r>
              <a:rPr lang="en-US" dirty="0"/>
              <a:t>  </a:t>
            </a:r>
            <a:r>
              <a:rPr lang="en-US" dirty="0" err="1"/>
              <a:t>sistem</a:t>
            </a:r>
            <a:r>
              <a:rPr lang="en-US" dirty="0"/>
              <a:t>  </a:t>
            </a:r>
            <a:r>
              <a:rPr lang="en-US" dirty="0" err="1"/>
              <a:t>tersebut</a:t>
            </a:r>
            <a:r>
              <a:rPr lang="en-US" dirty="0"/>
              <a:t>.  </a:t>
            </a:r>
            <a:r>
              <a:rPr lang="en-US" dirty="0" err="1"/>
              <a:t>Mereka</a:t>
            </a:r>
            <a:r>
              <a:rPr lang="en-US" dirty="0"/>
              <a:t>  </a:t>
            </a:r>
            <a:r>
              <a:rPr lang="en-US" dirty="0" err="1"/>
              <a:t>berupa</a:t>
            </a:r>
            <a:r>
              <a:rPr lang="en-US" dirty="0"/>
              <a:t>  </a:t>
            </a:r>
            <a:r>
              <a:rPr lang="en-US" dirty="0" err="1"/>
              <a:t>pelanggan</a:t>
            </a:r>
            <a:r>
              <a:rPr lang="en-US" dirty="0"/>
              <a:t>,  </a:t>
            </a:r>
            <a:r>
              <a:rPr lang="en-US" dirty="0" err="1"/>
              <a:t>tenaga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, </a:t>
            </a:r>
            <a:r>
              <a:rPr lang="en-US" dirty="0" err="1"/>
              <a:t>teknisi</a:t>
            </a:r>
            <a:r>
              <a:rPr lang="en-US" dirty="0"/>
              <a:t>, staff </a:t>
            </a:r>
            <a:r>
              <a:rPr lang="en-US" dirty="0" err="1"/>
              <a:t>administrasi</a:t>
            </a:r>
            <a:r>
              <a:rPr lang="en-US" dirty="0"/>
              <a:t>, </a:t>
            </a:r>
            <a:r>
              <a:rPr lang="en-US" dirty="0" err="1"/>
              <a:t>akuntan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para </a:t>
            </a:r>
            <a:r>
              <a:rPr lang="en-US" dirty="0" err="1"/>
              <a:t>manajer</a:t>
            </a:r>
            <a:r>
              <a:rPr lang="en-US" dirty="0"/>
              <a:t>. Para </a:t>
            </a:r>
            <a:r>
              <a:rPr lang="en-US" dirty="0" err="1"/>
              <a:t>pakar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orang-orang yang </a:t>
            </a:r>
            <a:r>
              <a:rPr lang="en-US" dirty="0" err="1"/>
              <a:t>mengembangkan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mengoperasikan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informasi.Mereka</a:t>
            </a:r>
            <a:r>
              <a:rPr lang="en-US" dirty="0"/>
              <a:t> </a:t>
            </a:r>
            <a:r>
              <a:rPr lang="en-US" dirty="0" err="1"/>
              <a:t>meliputi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analis</a:t>
            </a:r>
            <a:r>
              <a:rPr lang="en-US" dirty="0"/>
              <a:t>, </a:t>
            </a:r>
            <a:r>
              <a:rPr lang="en-US" dirty="0" err="1"/>
              <a:t>pembuat</a:t>
            </a:r>
            <a:r>
              <a:rPr lang="en-US" dirty="0"/>
              <a:t> software, operator </a:t>
            </a:r>
            <a:r>
              <a:rPr lang="en-US" dirty="0" err="1"/>
              <a:t>sistem</a:t>
            </a:r>
            <a:r>
              <a:rPr lang="en-US" dirty="0"/>
              <a:t>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/>
              <a:t>daya</a:t>
            </a:r>
            <a:r>
              <a:rPr lang="en-US" dirty="0"/>
              <a:t> hardware 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digolongkan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: </a:t>
            </a:r>
            <a:r>
              <a:rPr lang="en-US" dirty="0" err="1"/>
              <a:t>Mesin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Media.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/>
              <a:t>daya</a:t>
            </a:r>
            <a:r>
              <a:rPr lang="en-US" dirty="0"/>
              <a:t> software </a:t>
            </a:r>
            <a:r>
              <a:rPr lang="en-US" dirty="0" err="1"/>
              <a:t>Software</a:t>
            </a:r>
            <a:r>
              <a:rPr lang="en-US" dirty="0"/>
              <a:t>  </a:t>
            </a:r>
            <a:r>
              <a:rPr lang="en-US" dirty="0" err="1"/>
              <a:t>sistem</a:t>
            </a:r>
            <a:r>
              <a:rPr lang="en-US" dirty="0"/>
              <a:t>,  </a:t>
            </a:r>
            <a:r>
              <a:rPr lang="en-US" dirty="0" err="1"/>
              <a:t>seperti</a:t>
            </a:r>
            <a:r>
              <a:rPr lang="en-US" dirty="0"/>
              <a:t>  program  </a:t>
            </a:r>
            <a:r>
              <a:rPr lang="en-US" dirty="0" err="1"/>
              <a:t>sistem</a:t>
            </a:r>
            <a:r>
              <a:rPr lang="en-US" dirty="0"/>
              <a:t>  </a:t>
            </a:r>
            <a:r>
              <a:rPr lang="en-US" dirty="0" err="1"/>
              <a:t>operasi</a:t>
            </a:r>
            <a:r>
              <a:rPr lang="en-US" dirty="0"/>
              <a:t>,  yang  </a:t>
            </a:r>
            <a:r>
              <a:rPr lang="en-US" dirty="0" err="1"/>
              <a:t>mengendalikan</a:t>
            </a:r>
            <a:r>
              <a:rPr lang="en-US" dirty="0"/>
              <a:t> 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mendukung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computer. Software  </a:t>
            </a:r>
            <a:r>
              <a:rPr lang="en-US" dirty="0" err="1"/>
              <a:t>aplikasi</a:t>
            </a:r>
            <a:r>
              <a:rPr lang="en-US" dirty="0"/>
              <a:t>,  yang  </a:t>
            </a:r>
            <a:r>
              <a:rPr lang="en-US" dirty="0" err="1"/>
              <a:t>memprogram</a:t>
            </a:r>
            <a:r>
              <a:rPr lang="en-US" dirty="0"/>
              <a:t>  </a:t>
            </a:r>
            <a:r>
              <a:rPr lang="en-US" dirty="0" err="1"/>
              <a:t>pemrosesan</a:t>
            </a:r>
            <a:r>
              <a:rPr lang="en-US" dirty="0"/>
              <a:t>  </a:t>
            </a:r>
            <a:r>
              <a:rPr lang="en-US" dirty="0" err="1"/>
              <a:t>langsung</a:t>
            </a:r>
            <a:r>
              <a:rPr lang="en-US" dirty="0"/>
              <a:t>  </a:t>
            </a:r>
            <a:r>
              <a:rPr lang="en-US" dirty="0" err="1"/>
              <a:t>bagi</a:t>
            </a:r>
            <a:r>
              <a:rPr lang="en-US" dirty="0"/>
              <a:t> 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 </a:t>
            </a:r>
            <a:r>
              <a:rPr lang="en-US" dirty="0" err="1"/>
              <a:t>komputer</a:t>
            </a:r>
            <a:r>
              <a:rPr lang="en-US" dirty="0"/>
              <a:t>  </a:t>
            </a:r>
            <a:r>
              <a:rPr lang="en-US" dirty="0" err="1"/>
              <a:t>oleh</a:t>
            </a:r>
            <a:r>
              <a:rPr lang="en-US" dirty="0"/>
              <a:t>  </a:t>
            </a:r>
            <a:r>
              <a:rPr lang="en-US" dirty="0" err="1"/>
              <a:t>pemakai</a:t>
            </a:r>
            <a:r>
              <a:rPr lang="en-US" dirty="0"/>
              <a:t>  </a:t>
            </a:r>
            <a:r>
              <a:rPr lang="en-US" dirty="0" err="1"/>
              <a:t>akhir</a:t>
            </a:r>
            <a:r>
              <a:rPr lang="en-US" dirty="0"/>
              <a:t>.  </a:t>
            </a:r>
            <a:r>
              <a:rPr lang="en-US" dirty="0" err="1"/>
              <a:t>Contohnya</a:t>
            </a:r>
            <a:r>
              <a:rPr lang="en-US" dirty="0"/>
              <a:t>,  program  </a:t>
            </a:r>
            <a:r>
              <a:rPr lang="en-US" dirty="0" err="1"/>
              <a:t>analisis</a:t>
            </a:r>
            <a:r>
              <a:rPr lang="en-US" dirty="0"/>
              <a:t>  </a:t>
            </a:r>
            <a:r>
              <a:rPr lang="en-US" dirty="0" err="1"/>
              <a:t>penjualan</a:t>
            </a:r>
            <a:r>
              <a:rPr lang="en-US" dirty="0"/>
              <a:t>, program </a:t>
            </a:r>
            <a:r>
              <a:rPr lang="en-US" dirty="0" err="1"/>
              <a:t>pengolahan</a:t>
            </a:r>
            <a:r>
              <a:rPr lang="en-US" dirty="0"/>
              <a:t> kata </a:t>
            </a:r>
            <a:r>
              <a:rPr lang="en-US" dirty="0" err="1"/>
              <a:t>dan</a:t>
            </a:r>
            <a:r>
              <a:rPr lang="en-US" dirty="0"/>
              <a:t> program </a:t>
            </a:r>
            <a:r>
              <a:rPr lang="en-US" dirty="0" err="1"/>
              <a:t>penggajian</a:t>
            </a:r>
            <a:r>
              <a:rPr lang="en-US" dirty="0"/>
              <a:t>.  </a:t>
            </a:r>
            <a:r>
              <a:rPr lang="en-US" dirty="0" err="1"/>
              <a:t>Prosedur</a:t>
            </a:r>
            <a:r>
              <a:rPr lang="en-US" dirty="0"/>
              <a:t>,  yang  </a:t>
            </a:r>
            <a:r>
              <a:rPr lang="en-US" dirty="0" err="1"/>
              <a:t>mengoperasikan</a:t>
            </a:r>
            <a:r>
              <a:rPr lang="en-US" dirty="0"/>
              <a:t>  </a:t>
            </a:r>
            <a:r>
              <a:rPr lang="en-US" dirty="0" err="1"/>
              <a:t>perintah</a:t>
            </a:r>
            <a:r>
              <a:rPr lang="en-US" dirty="0"/>
              <a:t>  </a:t>
            </a:r>
            <a:r>
              <a:rPr lang="en-US" dirty="0" err="1"/>
              <a:t>bagi</a:t>
            </a:r>
            <a:r>
              <a:rPr lang="en-US" dirty="0"/>
              <a:t>  orang-orang  yang  </a:t>
            </a:r>
            <a:r>
              <a:rPr lang="en-US" dirty="0" err="1"/>
              <a:t>akan</a:t>
            </a:r>
            <a:r>
              <a:rPr lang="en-US" dirty="0"/>
              <a:t>  </a:t>
            </a:r>
            <a:r>
              <a:rPr lang="en-US" dirty="0" err="1"/>
              <a:t>menggunakan</a:t>
            </a:r>
            <a:r>
              <a:rPr lang="en-US" dirty="0"/>
              <a:t>  </a:t>
            </a:r>
            <a:r>
              <a:rPr lang="en-US" dirty="0" err="1"/>
              <a:t>sistem</a:t>
            </a:r>
            <a:r>
              <a:rPr lang="en-US" dirty="0"/>
              <a:t>  </a:t>
            </a:r>
            <a:r>
              <a:rPr lang="en-US" dirty="0" err="1"/>
              <a:t>informasi</a:t>
            </a:r>
            <a:r>
              <a:rPr lang="en-US" dirty="0"/>
              <a:t>.  </a:t>
            </a:r>
            <a:r>
              <a:rPr lang="en-US" dirty="0" err="1"/>
              <a:t>Contohnya</a:t>
            </a:r>
            <a:r>
              <a:rPr lang="en-US" dirty="0"/>
              <a:t>,  </a:t>
            </a:r>
            <a:r>
              <a:rPr lang="en-US" dirty="0" err="1"/>
              <a:t>prosedur</a:t>
            </a:r>
            <a:r>
              <a:rPr lang="en-US" dirty="0"/>
              <a:t>  </a:t>
            </a:r>
            <a:r>
              <a:rPr lang="en-US" dirty="0" err="1"/>
              <a:t>entri</a:t>
            </a:r>
            <a:r>
              <a:rPr lang="en-US" dirty="0"/>
              <a:t>  data,  </a:t>
            </a:r>
            <a:r>
              <a:rPr lang="en-US" dirty="0" err="1"/>
              <a:t>prosedur</a:t>
            </a:r>
            <a:r>
              <a:rPr lang="en-US" dirty="0"/>
              <a:t> 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memperbaiki</a:t>
            </a:r>
            <a:r>
              <a:rPr lang="en-US" dirty="0"/>
              <a:t> </a:t>
            </a:r>
            <a:r>
              <a:rPr lang="en-US" dirty="0" err="1"/>
              <a:t>kesalahan</a:t>
            </a:r>
            <a:r>
              <a:rPr lang="en-US" dirty="0"/>
              <a:t>, </a:t>
            </a:r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pendistribusian</a:t>
            </a:r>
            <a:r>
              <a:rPr lang="en-US" dirty="0"/>
              <a:t> </a:t>
            </a:r>
            <a:r>
              <a:rPr lang="en-US" dirty="0" err="1"/>
              <a:t>cek</a:t>
            </a:r>
            <a:r>
              <a:rPr lang="en-US" dirty="0"/>
              <a:t> </a:t>
            </a:r>
            <a:r>
              <a:rPr lang="en-US" dirty="0" err="1"/>
              <a:t>gaji</a:t>
            </a:r>
            <a:r>
              <a:rPr lang="en-US" dirty="0"/>
              <a:t>.  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/>
              <a:t>daya</a:t>
            </a:r>
            <a:r>
              <a:rPr lang="en-US" dirty="0"/>
              <a:t> data  </a:t>
            </a:r>
            <a:r>
              <a:rPr lang="en-US" dirty="0" err="1"/>
              <a:t>Termasuk</a:t>
            </a:r>
            <a:r>
              <a:rPr lang="en-US" dirty="0"/>
              <a:t>  </a:t>
            </a:r>
            <a:r>
              <a:rPr lang="en-US" dirty="0" err="1"/>
              <a:t>deskripsi</a:t>
            </a:r>
            <a:r>
              <a:rPr lang="en-US" dirty="0"/>
              <a:t>  </a:t>
            </a:r>
            <a:r>
              <a:rPr lang="en-US" dirty="0" err="1"/>
              <a:t>produk</a:t>
            </a:r>
            <a:r>
              <a:rPr lang="en-US" dirty="0"/>
              <a:t>,  </a:t>
            </a:r>
            <a:r>
              <a:rPr lang="en-US" dirty="0" err="1"/>
              <a:t>catatan</a:t>
            </a:r>
            <a:r>
              <a:rPr lang="en-US" dirty="0"/>
              <a:t>  </a:t>
            </a:r>
            <a:r>
              <a:rPr lang="en-US" dirty="0" err="1"/>
              <a:t>pelanggan</a:t>
            </a:r>
            <a:r>
              <a:rPr lang="en-US" dirty="0"/>
              <a:t>,  file  </a:t>
            </a:r>
            <a:r>
              <a:rPr lang="en-US" dirty="0" err="1"/>
              <a:t>kepegawaian</a:t>
            </a:r>
            <a:r>
              <a:rPr lang="en-US" dirty="0"/>
              <a:t>,  database </a:t>
            </a:r>
            <a:r>
              <a:rPr lang="en-US" dirty="0" err="1"/>
              <a:t>persediaan</a:t>
            </a:r>
            <a:r>
              <a:rPr lang="en-US" dirty="0"/>
              <a:t>.  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 Media  </a:t>
            </a:r>
            <a:r>
              <a:rPr lang="en-US" dirty="0" err="1"/>
              <a:t>komunikasi</a:t>
            </a:r>
            <a:r>
              <a:rPr lang="en-US" dirty="0"/>
              <a:t>,  </a:t>
            </a:r>
            <a:r>
              <a:rPr lang="en-US" dirty="0" err="1"/>
              <a:t>pemroses</a:t>
            </a:r>
            <a:r>
              <a:rPr lang="en-US" dirty="0"/>
              <a:t>  </a:t>
            </a:r>
            <a:r>
              <a:rPr lang="en-US" dirty="0" err="1"/>
              <a:t>komunikasi</a:t>
            </a:r>
            <a:r>
              <a:rPr lang="en-US" dirty="0"/>
              <a:t>,  software  </a:t>
            </a:r>
            <a:r>
              <a:rPr lang="en-US" dirty="0" err="1"/>
              <a:t>untuk</a:t>
            </a:r>
            <a:r>
              <a:rPr lang="en-US" dirty="0"/>
              <a:t>  </a:t>
            </a:r>
            <a:r>
              <a:rPr lang="en-US" dirty="0" err="1"/>
              <a:t>akses</a:t>
            </a:r>
            <a:r>
              <a:rPr lang="en-US" dirty="0"/>
              <a:t>  </a:t>
            </a:r>
            <a:r>
              <a:rPr lang="en-US" dirty="0" err="1"/>
              <a:t>dan</a:t>
            </a:r>
            <a:r>
              <a:rPr lang="en-US" dirty="0"/>
              <a:t>  </a:t>
            </a: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7102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Aktivitas</a:t>
            </a:r>
            <a:r>
              <a:rPr lang="en-ID" dirty="0" smtClean="0"/>
              <a:t> </a:t>
            </a:r>
            <a:r>
              <a:rPr lang="en-ID" dirty="0" err="1" smtClean="0"/>
              <a:t>sistem</a:t>
            </a:r>
            <a:r>
              <a:rPr lang="en-ID" dirty="0" smtClean="0"/>
              <a:t> </a:t>
            </a:r>
            <a:r>
              <a:rPr lang="en-ID" dirty="0" err="1" smtClean="0"/>
              <a:t>informasi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dirty="0" smtClean="0"/>
              <a:t>Input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data  </a:t>
            </a:r>
            <a:r>
              <a:rPr lang="en-US" dirty="0" err="1"/>
              <a:t>Memindai</a:t>
            </a:r>
            <a:r>
              <a:rPr lang="en-US" dirty="0"/>
              <a:t>  </a:t>
            </a:r>
            <a:r>
              <a:rPr lang="en-US" dirty="0" err="1"/>
              <a:t>secara</a:t>
            </a:r>
            <a:r>
              <a:rPr lang="en-US" dirty="0"/>
              <a:t>  </a:t>
            </a:r>
            <a:r>
              <a:rPr lang="en-US" dirty="0" err="1"/>
              <a:t>optikal</a:t>
            </a:r>
            <a:r>
              <a:rPr lang="en-US" dirty="0"/>
              <a:t>  </a:t>
            </a:r>
            <a:r>
              <a:rPr lang="en-US" dirty="0" err="1"/>
              <a:t>objek</a:t>
            </a:r>
            <a:r>
              <a:rPr lang="en-US" dirty="0"/>
              <a:t>  </a:t>
            </a:r>
            <a:r>
              <a:rPr lang="en-US" dirty="0" err="1"/>
              <a:t>dengan</a:t>
            </a:r>
            <a:r>
              <a:rPr lang="en-US" dirty="0"/>
              <a:t>  </a:t>
            </a:r>
            <a:r>
              <a:rPr lang="en-US" dirty="0" err="1"/>
              <a:t>pengenal</a:t>
            </a:r>
            <a:r>
              <a:rPr lang="en-US" dirty="0"/>
              <a:t>  yang 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bar code, scanner, </a:t>
            </a:r>
            <a:r>
              <a:rPr lang="en-US" dirty="0" err="1"/>
              <a:t>berbagai</a:t>
            </a:r>
            <a:r>
              <a:rPr lang="en-US" dirty="0"/>
              <a:t> media input lain. 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/>
              <a:t>Pemrosesan</a:t>
            </a:r>
            <a:r>
              <a:rPr lang="en-US" dirty="0" smtClean="0"/>
              <a:t> </a:t>
            </a:r>
            <a:r>
              <a:rPr lang="en-US" dirty="0"/>
              <a:t>data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 </a:t>
            </a:r>
            <a:r>
              <a:rPr lang="en-US" dirty="0" err="1"/>
              <a:t>Memproses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data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hardware </a:t>
            </a:r>
            <a:r>
              <a:rPr lang="en-US" dirty="0" err="1"/>
              <a:t>dan</a:t>
            </a:r>
            <a:r>
              <a:rPr lang="en-US" dirty="0"/>
              <a:t> software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bidangnya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menghitung</a:t>
            </a:r>
            <a:r>
              <a:rPr lang="en-US" dirty="0"/>
              <a:t> </a:t>
            </a:r>
            <a:r>
              <a:rPr lang="en-US" dirty="0" err="1"/>
              <a:t>pembayaran</a:t>
            </a:r>
            <a:r>
              <a:rPr lang="en-US" dirty="0"/>
              <a:t> </a:t>
            </a:r>
            <a:r>
              <a:rPr lang="en-US" dirty="0" err="1"/>
              <a:t>karyawan</a:t>
            </a:r>
            <a:r>
              <a:rPr lang="en-US" dirty="0"/>
              <a:t>, </a:t>
            </a:r>
            <a:r>
              <a:rPr lang="en-US" dirty="0" err="1"/>
              <a:t>pajak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potongan</a:t>
            </a:r>
            <a:r>
              <a:rPr lang="en-US" dirty="0"/>
              <a:t> </a:t>
            </a:r>
            <a:r>
              <a:rPr lang="en-US" dirty="0" err="1"/>
              <a:t>gaji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smtClean="0"/>
              <a:t>Output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yang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informative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pertimbangan</a:t>
            </a:r>
            <a:r>
              <a:rPr lang="en-US" dirty="0"/>
              <a:t> </a:t>
            </a:r>
            <a:r>
              <a:rPr lang="en-US" dirty="0" err="1"/>
              <a:t>pengambilan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, </a:t>
            </a:r>
            <a:r>
              <a:rPr lang="en-US" dirty="0" err="1"/>
              <a:t>pertanggung</a:t>
            </a:r>
            <a:r>
              <a:rPr lang="en-US" dirty="0"/>
              <a:t> </a:t>
            </a:r>
            <a:r>
              <a:rPr lang="en-US" dirty="0" err="1"/>
              <a:t>jawaban</a:t>
            </a:r>
            <a:r>
              <a:rPr lang="en-US" dirty="0"/>
              <a:t>, </a:t>
            </a:r>
            <a:r>
              <a:rPr lang="en-US" dirty="0" err="1"/>
              <a:t>dokumentasi</a:t>
            </a:r>
            <a:r>
              <a:rPr lang="en-US" dirty="0"/>
              <a:t>, </a:t>
            </a:r>
            <a:r>
              <a:rPr lang="en-US" dirty="0" err="1"/>
              <a:t>penilaian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sebagainya</a:t>
            </a:r>
            <a:r>
              <a:rPr lang="en-US" dirty="0"/>
              <a:t>. </a:t>
            </a:r>
            <a:r>
              <a:rPr lang="en-US" dirty="0" err="1"/>
              <a:t>Contohnya</a:t>
            </a:r>
            <a:r>
              <a:rPr lang="en-US" dirty="0"/>
              <a:t>,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manajer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tampilan</a:t>
            </a:r>
            <a:r>
              <a:rPr lang="en-US" dirty="0"/>
              <a:t> video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memeriksa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 </a:t>
            </a:r>
            <a:r>
              <a:rPr lang="en-US" dirty="0" err="1"/>
              <a:t>seorang</a:t>
            </a:r>
            <a:r>
              <a:rPr lang="en-US" dirty="0"/>
              <a:t>  </a:t>
            </a:r>
            <a:r>
              <a:rPr lang="en-US" dirty="0" err="1"/>
              <a:t>tenaga</a:t>
            </a:r>
            <a:r>
              <a:rPr lang="en-US" dirty="0"/>
              <a:t>  </a:t>
            </a:r>
            <a:r>
              <a:rPr lang="en-US" dirty="0" err="1"/>
              <a:t>kerja</a:t>
            </a:r>
            <a:r>
              <a:rPr lang="en-US" dirty="0"/>
              <a:t>  </a:t>
            </a:r>
            <a:r>
              <a:rPr lang="en-US" dirty="0" err="1"/>
              <a:t>penjualan</a:t>
            </a:r>
            <a:r>
              <a:rPr lang="en-US" dirty="0"/>
              <a:t>,  </a:t>
            </a:r>
            <a:r>
              <a:rPr lang="en-US" dirty="0" err="1"/>
              <a:t>menerima</a:t>
            </a:r>
            <a:r>
              <a:rPr lang="en-US" dirty="0"/>
              <a:t>  </a:t>
            </a:r>
            <a:r>
              <a:rPr lang="en-US" dirty="0" err="1"/>
              <a:t>pesan</a:t>
            </a:r>
            <a:r>
              <a:rPr lang="en-US" dirty="0"/>
              <a:t>  </a:t>
            </a:r>
            <a:r>
              <a:rPr lang="en-US" dirty="0" err="1"/>
              <a:t>suara</a:t>
            </a:r>
            <a:r>
              <a:rPr lang="en-US" dirty="0"/>
              <a:t>  yang  </a:t>
            </a:r>
            <a:r>
              <a:rPr lang="en-US" dirty="0" err="1"/>
              <a:t>dihasilkan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telepon</a:t>
            </a:r>
            <a:r>
              <a:rPr lang="en-US" dirty="0"/>
              <a:t>, </a:t>
            </a:r>
            <a:r>
              <a:rPr lang="en-US" dirty="0" err="1"/>
              <a:t>menerima</a:t>
            </a:r>
            <a:r>
              <a:rPr lang="en-US" dirty="0"/>
              <a:t> </a:t>
            </a:r>
            <a:r>
              <a:rPr lang="en-US" dirty="0" err="1"/>
              <a:t>cetakan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 </a:t>
            </a:r>
            <a:r>
              <a:rPr lang="en-US" dirty="0" err="1"/>
              <a:t>bulanan</a:t>
            </a:r>
            <a:r>
              <a:rPr lang="en-US" dirty="0"/>
              <a:t>. 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/>
              <a:t>Penyimpanan</a:t>
            </a:r>
            <a:r>
              <a:rPr lang="en-US" dirty="0" smtClean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data  </a:t>
            </a:r>
            <a:r>
              <a:rPr lang="en-US" dirty="0" err="1"/>
              <a:t>Merupakan</a:t>
            </a:r>
            <a:r>
              <a:rPr lang="en-US" dirty="0"/>
              <a:t> media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menyimpanan</a:t>
            </a:r>
            <a:r>
              <a:rPr lang="en-US" dirty="0"/>
              <a:t>  data  </a:t>
            </a:r>
            <a:r>
              <a:rPr lang="en-US" dirty="0" err="1"/>
              <a:t>dan</a:t>
            </a:r>
            <a:r>
              <a:rPr lang="en-US" dirty="0"/>
              <a:t>  </a:t>
            </a:r>
            <a:r>
              <a:rPr lang="en-US" dirty="0" err="1"/>
              <a:t>informasi</a:t>
            </a:r>
            <a:r>
              <a:rPr lang="en-US" dirty="0"/>
              <a:t> 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dikemudian</a:t>
            </a:r>
            <a:r>
              <a:rPr lang="en-US" dirty="0"/>
              <a:t> </a:t>
            </a:r>
            <a:r>
              <a:rPr lang="en-US" dirty="0" err="1"/>
              <a:t>hari</a:t>
            </a:r>
            <a:r>
              <a:rPr lang="en-US" dirty="0"/>
              <a:t>. 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/>
              <a:t>Pengendalian</a:t>
            </a:r>
            <a:r>
              <a:rPr lang="en-US" dirty="0" smtClean="0"/>
              <a:t> </a:t>
            </a:r>
            <a:r>
              <a:rPr lang="en-US" dirty="0" err="1"/>
              <a:t>kinerja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 </a:t>
            </a:r>
            <a:r>
              <a:rPr lang="en-US" dirty="0" err="1"/>
              <a:t>Aktivitas</a:t>
            </a:r>
            <a:r>
              <a:rPr lang="en-US" dirty="0"/>
              <a:t>  </a:t>
            </a:r>
            <a:r>
              <a:rPr lang="en-US" dirty="0" err="1"/>
              <a:t>sistem</a:t>
            </a:r>
            <a:r>
              <a:rPr lang="en-US" dirty="0"/>
              <a:t>  </a:t>
            </a:r>
            <a:r>
              <a:rPr lang="en-US" dirty="0" err="1"/>
              <a:t>informasi</a:t>
            </a:r>
            <a:r>
              <a:rPr lang="en-US" dirty="0"/>
              <a:t>  yang  </a:t>
            </a:r>
            <a:r>
              <a:rPr lang="en-US" dirty="0" err="1"/>
              <a:t>penting</a:t>
            </a:r>
            <a:r>
              <a:rPr lang="en-US" dirty="0"/>
              <a:t>  </a:t>
            </a:r>
            <a:r>
              <a:rPr lang="en-US" dirty="0" err="1"/>
              <a:t>adalah</a:t>
            </a:r>
            <a:r>
              <a:rPr lang="en-US" dirty="0"/>
              <a:t>  </a:t>
            </a:r>
            <a:r>
              <a:rPr lang="en-US" dirty="0" err="1"/>
              <a:t>pengendalian</a:t>
            </a:r>
            <a:r>
              <a:rPr lang="en-US" dirty="0"/>
              <a:t>  </a:t>
            </a:r>
            <a:r>
              <a:rPr lang="en-US" dirty="0" err="1"/>
              <a:t>kinerja</a:t>
            </a:r>
            <a:r>
              <a:rPr lang="en-US" dirty="0"/>
              <a:t>  </a:t>
            </a:r>
            <a:r>
              <a:rPr lang="en-US" dirty="0" err="1"/>
              <a:t>sistem</a:t>
            </a:r>
            <a:r>
              <a:rPr lang="en-US" dirty="0"/>
              <a:t>. 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 </a:t>
            </a:r>
            <a:r>
              <a:rPr lang="en-US" dirty="0" err="1"/>
              <a:t>harus</a:t>
            </a:r>
            <a:r>
              <a:rPr lang="en-US" dirty="0"/>
              <a:t>  </a:t>
            </a:r>
            <a:r>
              <a:rPr lang="en-US" dirty="0" err="1"/>
              <a:t>menghasilkan</a:t>
            </a:r>
            <a:r>
              <a:rPr lang="en-US" dirty="0"/>
              <a:t>  </a:t>
            </a:r>
            <a:r>
              <a:rPr lang="en-US" dirty="0" err="1"/>
              <a:t>umpan</a:t>
            </a:r>
            <a:r>
              <a:rPr lang="en-US" dirty="0"/>
              <a:t>  </a:t>
            </a:r>
            <a:r>
              <a:rPr lang="en-US" dirty="0" err="1"/>
              <a:t>balik</a:t>
            </a:r>
            <a:r>
              <a:rPr lang="en-US" dirty="0"/>
              <a:t>  </a:t>
            </a:r>
            <a:r>
              <a:rPr lang="en-US" dirty="0" err="1"/>
              <a:t>mengenai</a:t>
            </a:r>
            <a:r>
              <a:rPr lang="en-US" dirty="0"/>
              <a:t>  </a:t>
            </a:r>
            <a:r>
              <a:rPr lang="en-US" dirty="0" err="1"/>
              <a:t>aktivitas</a:t>
            </a:r>
            <a:r>
              <a:rPr lang="en-US" dirty="0"/>
              <a:t>  input, </a:t>
            </a:r>
            <a:r>
              <a:rPr lang="en-US" dirty="0" err="1"/>
              <a:t>pemrosesan</a:t>
            </a:r>
            <a:r>
              <a:rPr lang="en-US" dirty="0"/>
              <a:t>, output,  </a:t>
            </a:r>
            <a:r>
              <a:rPr lang="en-US" dirty="0" err="1"/>
              <a:t>dan</a:t>
            </a:r>
            <a:r>
              <a:rPr lang="en-US" dirty="0"/>
              <a:t>  </a:t>
            </a:r>
            <a:r>
              <a:rPr lang="en-US" dirty="0" err="1"/>
              <a:t>penyimpanan</a:t>
            </a:r>
            <a:r>
              <a:rPr lang="en-US" dirty="0"/>
              <a:t>.  </a:t>
            </a:r>
            <a:r>
              <a:rPr lang="en-US" dirty="0" err="1"/>
              <a:t>Umpan</a:t>
            </a:r>
            <a:r>
              <a:rPr lang="en-US" dirty="0"/>
              <a:t>  </a:t>
            </a:r>
            <a:r>
              <a:rPr lang="en-US" dirty="0" err="1"/>
              <a:t>balik</a:t>
            </a:r>
            <a:r>
              <a:rPr lang="en-US" dirty="0"/>
              <a:t>  </a:t>
            </a:r>
            <a:r>
              <a:rPr lang="en-US" dirty="0" err="1"/>
              <a:t>ini</a:t>
            </a:r>
            <a:r>
              <a:rPr lang="en-US" dirty="0"/>
              <a:t>  </a:t>
            </a:r>
            <a:r>
              <a:rPr lang="en-US" dirty="0" err="1"/>
              <a:t>harus</a:t>
            </a:r>
            <a:r>
              <a:rPr lang="en-US" dirty="0"/>
              <a:t>  </a:t>
            </a:r>
            <a:r>
              <a:rPr lang="en-US" dirty="0" err="1"/>
              <a:t>diawasi</a:t>
            </a:r>
            <a:r>
              <a:rPr lang="en-US" dirty="0"/>
              <a:t>  </a:t>
            </a:r>
            <a:r>
              <a:rPr lang="en-US" dirty="0" err="1"/>
              <a:t>dan</a:t>
            </a:r>
            <a:r>
              <a:rPr lang="en-US" dirty="0"/>
              <a:t>  </a:t>
            </a:r>
            <a:r>
              <a:rPr lang="en-US" dirty="0" err="1"/>
              <a:t>dievaluasi</a:t>
            </a:r>
            <a:r>
              <a:rPr lang="en-US" dirty="0"/>
              <a:t> 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menetapkan</a:t>
            </a:r>
            <a:r>
              <a:rPr lang="en-US" dirty="0"/>
              <a:t>  </a:t>
            </a:r>
            <a:r>
              <a:rPr lang="en-US" dirty="0" err="1"/>
              <a:t>apakah</a:t>
            </a:r>
            <a:r>
              <a:rPr lang="en-US" dirty="0"/>
              <a:t>  </a:t>
            </a:r>
            <a:r>
              <a:rPr lang="en-US" dirty="0" err="1"/>
              <a:t>sistem</a:t>
            </a:r>
            <a:r>
              <a:rPr lang="en-US" dirty="0"/>
              <a:t>  </a:t>
            </a:r>
            <a:r>
              <a:rPr lang="en-US" dirty="0" err="1"/>
              <a:t>dapat</a:t>
            </a:r>
            <a:r>
              <a:rPr lang="en-US" dirty="0"/>
              <a:t>  </a:t>
            </a:r>
            <a:r>
              <a:rPr lang="en-US" dirty="0" err="1"/>
              <a:t>memenuhi</a:t>
            </a:r>
            <a:r>
              <a:rPr lang="en-US" dirty="0"/>
              <a:t>  </a:t>
            </a:r>
            <a:r>
              <a:rPr lang="en-US" dirty="0" err="1"/>
              <a:t>standar</a:t>
            </a:r>
            <a:r>
              <a:rPr lang="en-US" dirty="0"/>
              <a:t>  </a:t>
            </a:r>
            <a:r>
              <a:rPr lang="en-US" dirty="0" err="1"/>
              <a:t>kinerja</a:t>
            </a:r>
            <a:r>
              <a:rPr lang="en-US" dirty="0"/>
              <a:t>  yang  </a:t>
            </a:r>
            <a:r>
              <a:rPr lang="en-US" dirty="0" err="1"/>
              <a:t>telah</a:t>
            </a:r>
            <a:r>
              <a:rPr lang="en-US" dirty="0"/>
              <a:t>  </a:t>
            </a:r>
            <a:r>
              <a:rPr lang="en-US" dirty="0" err="1"/>
              <a:t>ditetapkan</a:t>
            </a:r>
            <a:r>
              <a:rPr lang="en-US" dirty="0"/>
              <a:t>. </a:t>
            </a:r>
            <a:r>
              <a:rPr lang="en-US" dirty="0" err="1"/>
              <a:t>Kemudian</a:t>
            </a:r>
            <a:r>
              <a:rPr lang="en-US" dirty="0"/>
              <a:t>,  </a:t>
            </a:r>
            <a:r>
              <a:rPr lang="en-US" dirty="0" err="1"/>
              <a:t>aktivitas</a:t>
            </a:r>
            <a:r>
              <a:rPr lang="en-US" dirty="0"/>
              <a:t>  system yang  </a:t>
            </a:r>
            <a:r>
              <a:rPr lang="en-US" dirty="0" err="1"/>
              <a:t>tepat</a:t>
            </a:r>
            <a:r>
              <a:rPr lang="en-US" dirty="0"/>
              <a:t>  </a:t>
            </a:r>
            <a:r>
              <a:rPr lang="en-US" dirty="0" err="1"/>
              <a:t>harus</a:t>
            </a:r>
            <a:r>
              <a:rPr lang="en-US" dirty="0"/>
              <a:t>  </a:t>
            </a:r>
            <a:r>
              <a:rPr lang="en-US" dirty="0" err="1"/>
              <a:t>disesuaikan</a:t>
            </a:r>
            <a:r>
              <a:rPr lang="en-US" dirty="0"/>
              <a:t>  agar  </a:t>
            </a:r>
            <a:r>
              <a:rPr lang="en-US" dirty="0" err="1"/>
              <a:t>produk</a:t>
            </a:r>
            <a:r>
              <a:rPr lang="en-US" dirty="0"/>
              <a:t>  </a:t>
            </a:r>
            <a:r>
              <a:rPr lang="en-US" dirty="0" err="1"/>
              <a:t>informasi</a:t>
            </a:r>
            <a:r>
              <a:rPr lang="en-US" dirty="0"/>
              <a:t>  yang </a:t>
            </a:r>
            <a:r>
              <a:rPr lang="en-US" dirty="0" err="1"/>
              <a:t>tepat</a:t>
            </a:r>
            <a:r>
              <a:rPr lang="en-US" dirty="0"/>
              <a:t> </a:t>
            </a:r>
            <a:r>
              <a:rPr lang="en-US" dirty="0" err="1"/>
              <a:t>dihasilkan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para </a:t>
            </a:r>
            <a:r>
              <a:rPr lang="en-US" dirty="0" err="1"/>
              <a:t>pemakai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521555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pertanyaan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 smtClean="0"/>
              <a:t>Cari</a:t>
            </a:r>
            <a:r>
              <a:rPr lang="en-ID" dirty="0" smtClean="0"/>
              <a:t> </a:t>
            </a:r>
            <a:r>
              <a:rPr lang="en-ID" dirty="0" err="1" smtClean="0"/>
              <a:t>tahu</a:t>
            </a:r>
            <a:r>
              <a:rPr lang="en-ID" dirty="0" smtClean="0"/>
              <a:t> </a:t>
            </a:r>
            <a:r>
              <a:rPr lang="en-ID" dirty="0" err="1" smtClean="0"/>
              <a:t>perkembangan</a:t>
            </a:r>
            <a:r>
              <a:rPr lang="en-ID" dirty="0" smtClean="0"/>
              <a:t> computer </a:t>
            </a:r>
            <a:r>
              <a:rPr lang="en-ID" dirty="0" err="1" smtClean="0"/>
              <a:t>dari</a:t>
            </a:r>
            <a:r>
              <a:rPr lang="en-ID" dirty="0" smtClean="0"/>
              <a:t> </a:t>
            </a:r>
            <a:r>
              <a:rPr lang="en-ID" dirty="0" err="1" smtClean="0"/>
              <a:t>generasi</a:t>
            </a:r>
            <a:r>
              <a:rPr lang="en-ID" dirty="0" smtClean="0"/>
              <a:t> I </a:t>
            </a:r>
            <a:r>
              <a:rPr lang="en-ID" dirty="0" err="1" smtClean="0"/>
              <a:t>sampai</a:t>
            </a:r>
            <a:r>
              <a:rPr lang="en-ID" dirty="0" smtClean="0"/>
              <a:t> </a:t>
            </a:r>
            <a:r>
              <a:rPr lang="en-ID" dirty="0" err="1" smtClean="0"/>
              <a:t>dengan</a:t>
            </a:r>
            <a:r>
              <a:rPr lang="en-ID" dirty="0" smtClean="0"/>
              <a:t> </a:t>
            </a:r>
            <a:r>
              <a:rPr lang="en-ID" dirty="0" err="1" smtClean="0"/>
              <a:t>sekarang</a:t>
            </a:r>
            <a:r>
              <a:rPr lang="en-ID" dirty="0" smtClean="0"/>
              <a:t>.</a:t>
            </a:r>
          </a:p>
          <a:p>
            <a:r>
              <a:rPr lang="en-ID" dirty="0" err="1" smtClean="0"/>
              <a:t>Menurut</a:t>
            </a:r>
            <a:r>
              <a:rPr lang="en-ID" dirty="0" smtClean="0"/>
              <a:t> </a:t>
            </a:r>
            <a:r>
              <a:rPr lang="en-ID" dirty="0" err="1" smtClean="0"/>
              <a:t>anda</a:t>
            </a:r>
            <a:r>
              <a:rPr lang="en-ID" dirty="0" smtClean="0"/>
              <a:t> </a:t>
            </a:r>
            <a:r>
              <a:rPr lang="en-ID" dirty="0" err="1" smtClean="0"/>
              <a:t>apakah</a:t>
            </a:r>
            <a:r>
              <a:rPr lang="en-ID" dirty="0" smtClean="0"/>
              <a:t> e – commerce </a:t>
            </a:r>
            <a:r>
              <a:rPr lang="en-ID" dirty="0" err="1" smtClean="0"/>
              <a:t>memberikan</a:t>
            </a:r>
            <a:r>
              <a:rPr lang="en-ID" dirty="0" smtClean="0"/>
              <a:t> </a:t>
            </a:r>
            <a:r>
              <a:rPr lang="en-ID" dirty="0" err="1" smtClean="0"/>
              <a:t>manfaat</a:t>
            </a:r>
            <a:r>
              <a:rPr lang="en-ID" dirty="0" smtClean="0"/>
              <a:t> </a:t>
            </a:r>
            <a:r>
              <a:rPr lang="en-ID" dirty="0" err="1" smtClean="0"/>
              <a:t>dalam</a:t>
            </a:r>
            <a:r>
              <a:rPr lang="en-ID" dirty="0" smtClean="0"/>
              <a:t> </a:t>
            </a:r>
            <a:r>
              <a:rPr lang="en-ID" dirty="0" err="1" smtClean="0"/>
              <a:t>kehidupan</a:t>
            </a:r>
            <a:r>
              <a:rPr lang="en-ID" dirty="0" smtClean="0"/>
              <a:t> </a:t>
            </a:r>
            <a:r>
              <a:rPr lang="en-ID" dirty="0" err="1" smtClean="0"/>
              <a:t>anda</a:t>
            </a:r>
            <a:r>
              <a:rPr lang="en-ID" dirty="0" smtClean="0"/>
              <a:t>. </a:t>
            </a:r>
            <a:r>
              <a:rPr lang="en-ID" dirty="0" err="1" smtClean="0"/>
              <a:t>Apakah</a:t>
            </a:r>
            <a:r>
              <a:rPr lang="en-ID" dirty="0" smtClean="0"/>
              <a:t> </a:t>
            </a:r>
            <a:r>
              <a:rPr lang="en-ID" dirty="0" err="1" smtClean="0"/>
              <a:t>ada</a:t>
            </a:r>
            <a:r>
              <a:rPr lang="en-ID" dirty="0" smtClean="0"/>
              <a:t> </a:t>
            </a:r>
            <a:r>
              <a:rPr lang="en-ID" dirty="0" err="1" smtClean="0"/>
              <a:t>efek</a:t>
            </a:r>
            <a:r>
              <a:rPr lang="en-ID" dirty="0" smtClean="0"/>
              <a:t> negative </a:t>
            </a:r>
            <a:r>
              <a:rPr lang="en-ID" dirty="0" err="1" smtClean="0"/>
              <a:t>juga</a:t>
            </a:r>
            <a:r>
              <a:rPr lang="en-ID" dirty="0" smtClean="0"/>
              <a:t> </a:t>
            </a:r>
            <a:r>
              <a:rPr lang="en-ID" dirty="0" err="1" smtClean="0"/>
              <a:t>bagi</a:t>
            </a:r>
            <a:r>
              <a:rPr lang="en-ID" dirty="0" smtClean="0"/>
              <a:t> </a:t>
            </a:r>
            <a:r>
              <a:rPr lang="en-ID" dirty="0" err="1" smtClean="0"/>
              <a:t>anda</a:t>
            </a:r>
            <a:r>
              <a:rPr lang="en-ID" dirty="0" smtClean="0"/>
              <a:t>. </a:t>
            </a:r>
            <a:r>
              <a:rPr lang="en-ID" dirty="0" err="1" smtClean="0"/>
              <a:t>Jelaskan</a:t>
            </a:r>
            <a:r>
              <a:rPr lang="en-ID" dirty="0" smtClean="0"/>
              <a:t>.</a:t>
            </a:r>
          </a:p>
          <a:p>
            <a:r>
              <a:rPr lang="en-ID" dirty="0" err="1" smtClean="0"/>
              <a:t>Apa</a:t>
            </a:r>
            <a:r>
              <a:rPr lang="en-ID" dirty="0" smtClean="0"/>
              <a:t> yang </a:t>
            </a:r>
            <a:r>
              <a:rPr lang="en-ID" dirty="0" err="1" smtClean="0"/>
              <a:t>Anda</a:t>
            </a:r>
            <a:r>
              <a:rPr lang="en-ID" dirty="0" smtClean="0"/>
              <a:t> </a:t>
            </a:r>
            <a:r>
              <a:rPr lang="en-ID" dirty="0" err="1" smtClean="0"/>
              <a:t>ketahui</a:t>
            </a:r>
            <a:r>
              <a:rPr lang="en-ID" dirty="0" smtClean="0"/>
              <a:t> </a:t>
            </a:r>
            <a:r>
              <a:rPr lang="en-ID" dirty="0" err="1" smtClean="0"/>
              <a:t>tentang</a:t>
            </a:r>
            <a:r>
              <a:rPr lang="en-ID" dirty="0" smtClean="0"/>
              <a:t> </a:t>
            </a:r>
            <a:r>
              <a:rPr lang="en-ID" dirty="0" err="1" smtClean="0"/>
              <a:t>sistem</a:t>
            </a:r>
            <a:r>
              <a:rPr lang="en-ID" dirty="0" smtClean="0"/>
              <a:t> </a:t>
            </a:r>
            <a:r>
              <a:rPr lang="en-ID" dirty="0" err="1" smtClean="0"/>
              <a:t>informasi</a:t>
            </a:r>
            <a:r>
              <a:rPr lang="en-ID" dirty="0" smtClean="0"/>
              <a:t>. </a:t>
            </a:r>
            <a:r>
              <a:rPr lang="en-ID" dirty="0" err="1" smtClean="0"/>
              <a:t>Sistem</a:t>
            </a:r>
            <a:r>
              <a:rPr lang="en-ID" dirty="0" smtClean="0"/>
              <a:t> </a:t>
            </a:r>
            <a:r>
              <a:rPr lang="en-ID" dirty="0" err="1" smtClean="0"/>
              <a:t>Informasi</a:t>
            </a:r>
            <a:r>
              <a:rPr lang="en-ID" dirty="0" smtClean="0"/>
              <a:t> </a:t>
            </a:r>
            <a:r>
              <a:rPr lang="en-ID" dirty="0" err="1" smtClean="0"/>
              <a:t>apa</a:t>
            </a:r>
            <a:r>
              <a:rPr lang="en-ID" dirty="0" smtClean="0"/>
              <a:t> yang </a:t>
            </a:r>
            <a:r>
              <a:rPr lang="en-ID" dirty="0" err="1" smtClean="0"/>
              <a:t>biasa</a:t>
            </a:r>
            <a:r>
              <a:rPr lang="en-ID" dirty="0" smtClean="0"/>
              <a:t> </a:t>
            </a:r>
            <a:r>
              <a:rPr lang="en-ID" dirty="0" err="1" smtClean="0"/>
              <a:t>Anda</a:t>
            </a:r>
            <a:r>
              <a:rPr lang="en-ID" dirty="0" smtClean="0"/>
              <a:t> </a:t>
            </a:r>
            <a:r>
              <a:rPr lang="en-ID" dirty="0" err="1" smtClean="0"/>
              <a:t>gunakan</a:t>
            </a:r>
            <a:r>
              <a:rPr lang="en-ID" dirty="0" smtClean="0"/>
              <a:t> </a:t>
            </a:r>
            <a:r>
              <a:rPr lang="en-ID" dirty="0" err="1" smtClean="0"/>
              <a:t>dlaam</a:t>
            </a:r>
            <a:r>
              <a:rPr lang="en-ID" dirty="0" smtClean="0"/>
              <a:t> </a:t>
            </a:r>
            <a:r>
              <a:rPr lang="en-ID" dirty="0" err="1" smtClean="0"/>
              <a:t>aktivitas</a:t>
            </a:r>
            <a:r>
              <a:rPr lang="en-ID" dirty="0" smtClean="0"/>
              <a:t> </a:t>
            </a:r>
            <a:r>
              <a:rPr lang="en-ID" dirty="0" err="1" smtClean="0"/>
              <a:t>anda</a:t>
            </a:r>
            <a:r>
              <a:rPr lang="en-ID" dirty="0" smtClean="0"/>
              <a:t> </a:t>
            </a:r>
            <a:r>
              <a:rPr lang="en-ID" dirty="0" err="1" smtClean="0"/>
              <a:t>sehari</a:t>
            </a:r>
            <a:r>
              <a:rPr lang="en-ID" dirty="0" smtClean="0"/>
              <a:t> – </a:t>
            </a:r>
            <a:r>
              <a:rPr lang="en-ID" dirty="0" err="1" smtClean="0"/>
              <a:t>hari</a:t>
            </a:r>
            <a:r>
              <a:rPr lang="en-ID" dirty="0" smtClean="0"/>
              <a:t>, </a:t>
            </a:r>
            <a:r>
              <a:rPr lang="en-ID" dirty="0" err="1" smtClean="0"/>
              <a:t>jelaskan</a:t>
            </a:r>
            <a:r>
              <a:rPr lang="en-ID" dirty="0" smtClean="0"/>
              <a:t> </a:t>
            </a:r>
            <a:r>
              <a:rPr lang="en-ID" dirty="0" err="1" smtClean="0"/>
              <a:t>manfaatnya</a:t>
            </a:r>
            <a:r>
              <a:rPr lang="en-ID" dirty="0" smtClean="0"/>
              <a:t> </a:t>
            </a:r>
            <a:r>
              <a:rPr lang="en-ID" dirty="0" err="1" smtClean="0"/>
              <a:t>bagi</a:t>
            </a:r>
            <a:r>
              <a:rPr lang="en-ID" dirty="0" smtClean="0"/>
              <a:t> </a:t>
            </a:r>
            <a:r>
              <a:rPr lang="en-ID" dirty="0" err="1" smtClean="0"/>
              <a:t>Anda</a:t>
            </a:r>
            <a:r>
              <a:rPr lang="en-ID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9818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79F11E2-8BA5-4C5C-AE7C-361E5EA011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igital Numbers">
            <a:extLst>
              <a:ext uri="{FF2B5EF4-FFF2-40B4-BE49-F238E27FC236}">
                <a16:creationId xmlns:a16="http://schemas.microsoft.com/office/drawing/2014/main" id="{A21EA617-6D48-425F-97A8-7FEC82C8F4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9" r="9642" b="1"/>
          <a:stretch/>
        </p:blipFill>
        <p:spPr>
          <a:xfrm>
            <a:off x="446534" y="723899"/>
            <a:ext cx="7498616" cy="56769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C00E1DA-EC7C-40FC-95E3-11FDCD2E42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7E73C-2B1A-4602-BFBE-CFE1E55D9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6275" y="1419226"/>
            <a:ext cx="3081576" cy="17467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CB511D-EA45-4336-847C-1252667143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6275" y="3505095"/>
            <a:ext cx="3081576" cy="2629006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A421166-2996-41A7-B094-AE5316F347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DBB1B92-A3EB-43E4-8FAB-D20E8ED14C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F3972F4-FE7E-48EA-AAD8-9BE5750A667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21614E5-870B-4D5E-A43B-8FF7E53234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3501347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Area </a:t>
            </a:r>
            <a:r>
              <a:rPr lang="en-ID" dirty="0" err="1" smtClean="0"/>
              <a:t>pengetahuan</a:t>
            </a:r>
            <a:r>
              <a:rPr lang="en-ID" dirty="0" smtClean="0"/>
              <a:t> </a:t>
            </a:r>
            <a:r>
              <a:rPr lang="en-ID" dirty="0" err="1" smtClean="0"/>
              <a:t>sistem</a:t>
            </a:r>
            <a:r>
              <a:rPr lang="en-ID" dirty="0" smtClean="0"/>
              <a:t> </a:t>
            </a:r>
            <a:r>
              <a:rPr lang="en-ID" dirty="0" err="1" smtClean="0"/>
              <a:t>informasi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4829" y="2509157"/>
            <a:ext cx="5279571" cy="345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648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pemahaman</a:t>
            </a:r>
            <a:r>
              <a:rPr lang="en-US" dirty="0"/>
              <a:t>:  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Teknologi</a:t>
            </a:r>
            <a:r>
              <a:rPr lang="en-US" dirty="0" smtClean="0"/>
              <a:t>  </a:t>
            </a:r>
            <a:r>
              <a:rPr lang="en-US" dirty="0" err="1" smtClean="0"/>
              <a:t>Jaringan</a:t>
            </a:r>
            <a:r>
              <a:rPr lang="en-US" dirty="0" smtClean="0"/>
              <a:t>  </a:t>
            </a:r>
            <a:r>
              <a:rPr lang="en-US" dirty="0" err="1" smtClean="0"/>
              <a:t>komputer</a:t>
            </a:r>
            <a:r>
              <a:rPr lang="en-US" dirty="0" smtClean="0"/>
              <a:t>   </a:t>
            </a:r>
            <a:r>
              <a:rPr lang="en-US" dirty="0" err="1" smtClean="0"/>
              <a:t>adalah</a:t>
            </a:r>
            <a:r>
              <a:rPr lang="en-US" dirty="0" smtClean="0"/>
              <a:t>  </a:t>
            </a:r>
            <a:r>
              <a:rPr lang="en-US" dirty="0" err="1" smtClean="0"/>
              <a:t>sistem</a:t>
            </a:r>
            <a:r>
              <a:rPr lang="en-US" dirty="0" smtClean="0"/>
              <a:t>  </a:t>
            </a:r>
            <a:r>
              <a:rPr lang="en-US" dirty="0" err="1" smtClean="0"/>
              <a:t>dari</a:t>
            </a:r>
            <a:r>
              <a:rPr lang="en-US" dirty="0" smtClean="0"/>
              <a:t>  </a:t>
            </a:r>
            <a:r>
              <a:rPr lang="en-US" dirty="0" err="1" smtClean="0"/>
              <a:t>berbagai</a:t>
            </a:r>
            <a:r>
              <a:rPr lang="en-US" dirty="0" smtClean="0"/>
              <a:t>  </a:t>
            </a:r>
            <a:r>
              <a:rPr lang="en-US" dirty="0" err="1" smtClean="0"/>
              <a:t>komponen</a:t>
            </a:r>
            <a:r>
              <a:rPr lang="en-US" dirty="0" smtClean="0"/>
              <a:t>  </a:t>
            </a:r>
            <a:r>
              <a:rPr lang="en-US" dirty="0" err="1" smtClean="0"/>
              <a:t>pemrosesan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yang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hardware, software, </a:t>
            </a:r>
            <a:r>
              <a:rPr lang="en-US" dirty="0" err="1" smtClean="0"/>
              <a:t>manajemen</a:t>
            </a:r>
            <a:r>
              <a:rPr lang="en-US" dirty="0" smtClean="0"/>
              <a:t> data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telekomunikasi</a:t>
            </a:r>
            <a:r>
              <a:rPr lang="en-US" dirty="0" smtClean="0"/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perdagangan</a:t>
            </a:r>
            <a:r>
              <a:rPr lang="en-US" dirty="0"/>
              <a:t> </a:t>
            </a:r>
            <a:r>
              <a:rPr lang="en-US" dirty="0" err="1"/>
              <a:t>elektronik</a:t>
            </a:r>
            <a:r>
              <a:rPr lang="en-US" dirty="0"/>
              <a:t> </a:t>
            </a:r>
            <a:r>
              <a:rPr lang="en-US" dirty="0" err="1"/>
              <a:t>melibatkan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yang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lain.  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/>
              <a:t>Mengembangkan</a:t>
            </a:r>
            <a:r>
              <a:rPr lang="en-US" dirty="0"/>
              <a:t>  </a:t>
            </a:r>
            <a:r>
              <a:rPr lang="en-US" dirty="0" err="1"/>
              <a:t>berbagai</a:t>
            </a:r>
            <a:r>
              <a:rPr lang="en-US" dirty="0"/>
              <a:t>  </a:t>
            </a:r>
            <a:r>
              <a:rPr lang="en-US" dirty="0" err="1"/>
              <a:t>cara</a:t>
            </a:r>
            <a:r>
              <a:rPr lang="en-US" dirty="0"/>
              <a:t>  </a:t>
            </a:r>
            <a:r>
              <a:rPr lang="en-US" dirty="0" err="1"/>
              <a:t>untuk</a:t>
            </a:r>
            <a:r>
              <a:rPr lang="en-US" dirty="0"/>
              <a:t>  </a:t>
            </a:r>
            <a:r>
              <a:rPr lang="en-US" dirty="0" err="1"/>
              <a:t>menggunakan</a:t>
            </a:r>
            <a:r>
              <a:rPr lang="en-US" dirty="0"/>
              <a:t> 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 </a:t>
            </a:r>
            <a:r>
              <a:rPr lang="en-US" dirty="0" err="1"/>
              <a:t>dalam</a:t>
            </a:r>
            <a:r>
              <a:rPr lang="en-US" dirty="0"/>
              <a:t>  </a:t>
            </a:r>
            <a:r>
              <a:rPr lang="en-US" dirty="0" err="1"/>
              <a:t>bisnis</a:t>
            </a:r>
            <a:r>
              <a:rPr lang="en-US" dirty="0"/>
              <a:t>  </a:t>
            </a:r>
            <a:r>
              <a:rPr lang="en-US" dirty="0" err="1"/>
              <a:t>meliputi</a:t>
            </a:r>
            <a:r>
              <a:rPr lang="en-US" dirty="0"/>
              <a:t>  </a:t>
            </a:r>
            <a:r>
              <a:rPr lang="en-US" dirty="0" err="1"/>
              <a:t>pendesainan</a:t>
            </a:r>
            <a:r>
              <a:rPr lang="en-US" dirty="0"/>
              <a:t>  </a:t>
            </a:r>
            <a:r>
              <a:rPr lang="en-US" dirty="0" err="1"/>
              <a:t>kompone-komponen</a:t>
            </a:r>
            <a:r>
              <a:rPr lang="en-US" dirty="0"/>
              <a:t>  </a:t>
            </a:r>
            <a:r>
              <a:rPr lang="en-US" dirty="0" err="1"/>
              <a:t>dasar</a:t>
            </a:r>
            <a:r>
              <a:rPr lang="en-US" dirty="0"/>
              <a:t> 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.  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/>
              <a:t>Mengelola</a:t>
            </a:r>
            <a:r>
              <a:rPr lang="en-US" dirty="0"/>
              <a:t>  </a:t>
            </a:r>
            <a:r>
              <a:rPr lang="en-US" dirty="0" err="1"/>
              <a:t>teknologi</a:t>
            </a:r>
            <a:r>
              <a:rPr lang="en-US" dirty="0"/>
              <a:t>  </a:t>
            </a:r>
            <a:r>
              <a:rPr lang="en-US" dirty="0" err="1"/>
              <a:t>informasi</a:t>
            </a:r>
            <a:r>
              <a:rPr lang="en-US" dirty="0"/>
              <a:t>  </a:t>
            </a:r>
            <a:r>
              <a:rPr lang="en-US" dirty="0" err="1"/>
              <a:t>memiliki</a:t>
            </a:r>
            <a:r>
              <a:rPr lang="en-US" dirty="0"/>
              <a:t>  </a:t>
            </a:r>
            <a:r>
              <a:rPr lang="en-US" dirty="0" err="1"/>
              <a:t>penekanan</a:t>
            </a:r>
            <a:r>
              <a:rPr lang="en-US" dirty="0"/>
              <a:t>  </a:t>
            </a:r>
            <a:r>
              <a:rPr lang="en-US" dirty="0" err="1"/>
              <a:t>pada</a:t>
            </a:r>
            <a:r>
              <a:rPr lang="en-US" dirty="0"/>
              <a:t>  </a:t>
            </a:r>
            <a:r>
              <a:rPr lang="en-US" dirty="0" err="1"/>
              <a:t>kualitas</a:t>
            </a:r>
            <a:r>
              <a:rPr lang="en-US" dirty="0"/>
              <a:t>, 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yang </a:t>
            </a:r>
            <a:r>
              <a:rPr lang="en-US" dirty="0" err="1"/>
              <a:t>strategis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keamanan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0383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Sistem</a:t>
            </a:r>
            <a:r>
              <a:rPr lang="en-ID" dirty="0" smtClean="0"/>
              <a:t> </a:t>
            </a:r>
            <a:r>
              <a:rPr lang="en-ID" dirty="0" err="1" smtClean="0"/>
              <a:t>informasi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yang </a:t>
            </a:r>
            <a:r>
              <a:rPr lang="en-US" dirty="0" err="1"/>
              <a:t>menerima</a:t>
            </a:r>
            <a:r>
              <a:rPr lang="en-US" dirty="0"/>
              <a:t> input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masukan</a:t>
            </a:r>
            <a:r>
              <a:rPr lang="en-US" dirty="0"/>
              <a:t> data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instruksi</a:t>
            </a:r>
            <a:r>
              <a:rPr lang="en-US" dirty="0"/>
              <a:t>, </a:t>
            </a:r>
            <a:r>
              <a:rPr lang="en-US" dirty="0" err="1"/>
              <a:t>mengolah</a:t>
            </a:r>
            <a:r>
              <a:rPr lang="en-US" dirty="0"/>
              <a:t> data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instruksi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mengeluarkan</a:t>
            </a:r>
            <a:r>
              <a:rPr lang="en-US" dirty="0"/>
              <a:t> </a:t>
            </a:r>
            <a:r>
              <a:rPr lang="en-US" dirty="0" err="1"/>
              <a:t>hasilnya</a:t>
            </a:r>
            <a:r>
              <a:rPr lang="en-US" dirty="0" smtClean="0"/>
              <a:t>.</a:t>
            </a:r>
            <a:r>
              <a:rPr lang="en-US" b="1" dirty="0"/>
              <a:t> </a:t>
            </a:r>
            <a:r>
              <a:rPr lang="en-US" b="1" dirty="0" smtClean="0"/>
              <a:t>(Gordon </a:t>
            </a:r>
            <a:r>
              <a:rPr lang="en-US" b="1" dirty="0"/>
              <a:t>B. </a:t>
            </a:r>
            <a:r>
              <a:rPr lang="en-US" b="1" dirty="0" smtClean="0"/>
              <a:t>Davis)</a:t>
            </a:r>
          </a:p>
          <a:p>
            <a:pPr algn="just"/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kombinasi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, </a:t>
            </a:r>
            <a:r>
              <a:rPr lang="en-US" dirty="0" err="1"/>
              <a:t>fasilitas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, media, </a:t>
            </a:r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pengendalian</a:t>
            </a:r>
            <a:r>
              <a:rPr lang="en-US" dirty="0"/>
              <a:t> yang </a:t>
            </a:r>
            <a:r>
              <a:rPr lang="en-US" dirty="0" err="1"/>
              <a:t>ditujukan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mengatur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yang </a:t>
            </a:r>
            <a:r>
              <a:rPr lang="en-US" dirty="0" err="1"/>
              <a:t>penting</a:t>
            </a:r>
            <a:r>
              <a:rPr lang="en-US" dirty="0"/>
              <a:t>, proses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rutin</a:t>
            </a:r>
            <a:r>
              <a:rPr lang="en-US" dirty="0"/>
              <a:t>,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pemakai</a:t>
            </a:r>
            <a:r>
              <a:rPr lang="en-US" dirty="0"/>
              <a:t> intern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ekstern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menyediakan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pengambilan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yang </a:t>
            </a:r>
            <a:r>
              <a:rPr lang="en-US" dirty="0" err="1" smtClean="0"/>
              <a:t>tepat</a:t>
            </a:r>
            <a:r>
              <a:rPr lang="en-US" dirty="0" smtClean="0"/>
              <a:t>. (</a:t>
            </a:r>
            <a:r>
              <a:rPr lang="en-US" b="1" dirty="0"/>
              <a:t>John F. </a:t>
            </a:r>
            <a:r>
              <a:rPr lang="en-US" b="1" dirty="0" smtClean="0"/>
              <a:t>Nash)</a:t>
            </a:r>
          </a:p>
          <a:p>
            <a:pPr algn="just"/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yang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mengumpulkan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media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menampilkan</a:t>
            </a:r>
            <a:r>
              <a:rPr lang="en-US" dirty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(</a:t>
            </a:r>
            <a:r>
              <a:rPr lang="en-US" b="1" dirty="0"/>
              <a:t>Mc </a:t>
            </a:r>
            <a:r>
              <a:rPr lang="en-US" b="1" dirty="0" err="1" smtClean="0"/>
              <a:t>leod</a:t>
            </a:r>
            <a:r>
              <a:rPr lang="en-US" b="1" dirty="0" smtClean="0"/>
              <a:t>)</a:t>
            </a:r>
          </a:p>
          <a:p>
            <a:pPr algn="just"/>
            <a:r>
              <a:rPr lang="en-US" dirty="0"/>
              <a:t>“</a:t>
            </a:r>
            <a:r>
              <a:rPr lang="en-US" dirty="0" err="1"/>
              <a:t>Sistem</a:t>
            </a:r>
            <a:r>
              <a:rPr lang="en-US" dirty="0"/>
              <a:t> 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 </a:t>
            </a:r>
            <a:r>
              <a:rPr lang="en-US" dirty="0" err="1"/>
              <a:t>sistem</a:t>
            </a:r>
            <a:r>
              <a:rPr lang="en-US" dirty="0"/>
              <a:t> 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yang </a:t>
            </a:r>
            <a:r>
              <a:rPr lang="en-US" dirty="0" err="1"/>
              <a:t>mempertemukan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pengolahan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harian</a:t>
            </a:r>
            <a:r>
              <a:rPr lang="en-US" dirty="0"/>
              <a:t>, </a:t>
            </a:r>
            <a:r>
              <a:rPr lang="en-US" dirty="0" err="1"/>
              <a:t>mendukung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,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manajerial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strategi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menyediakan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laporan-laporan</a:t>
            </a:r>
            <a:r>
              <a:rPr lang="en-US" dirty="0"/>
              <a:t> yang </a:t>
            </a:r>
            <a:r>
              <a:rPr lang="en-US" dirty="0" err="1"/>
              <a:t>diperlukan</a:t>
            </a:r>
            <a:r>
              <a:rPr lang="en-US" dirty="0" smtClean="0"/>
              <a:t>.” (</a:t>
            </a:r>
            <a:r>
              <a:rPr lang="en-US" b="1" dirty="0"/>
              <a:t>Robert A. Leitch </a:t>
            </a:r>
            <a:r>
              <a:rPr lang="en-US" b="1" dirty="0" err="1"/>
              <a:t>dan</a:t>
            </a:r>
            <a:r>
              <a:rPr lang="en-US" b="1" dirty="0"/>
              <a:t> K. Roscoe </a:t>
            </a:r>
            <a:r>
              <a:rPr lang="en-US" b="1" dirty="0" smtClean="0"/>
              <a:t>Davis)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93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Area </a:t>
            </a:r>
            <a:r>
              <a:rPr lang="en-ID" dirty="0" err="1" smtClean="0"/>
              <a:t>pengetahuan</a:t>
            </a:r>
            <a:r>
              <a:rPr lang="en-ID" dirty="0" smtClean="0"/>
              <a:t> </a:t>
            </a:r>
            <a:r>
              <a:rPr lang="en-ID" dirty="0" err="1" smtClean="0"/>
              <a:t>sistem</a:t>
            </a:r>
            <a:r>
              <a:rPr lang="en-ID" dirty="0" smtClean="0"/>
              <a:t> </a:t>
            </a:r>
            <a:r>
              <a:rPr lang="en-ID" dirty="0" err="1" smtClean="0"/>
              <a:t>informasi</a:t>
            </a:r>
            <a:r>
              <a:rPr lang="en-ID" dirty="0" smtClean="0"/>
              <a:t>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/>
              <a:t>Kerangka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dipusatkan</a:t>
            </a:r>
            <a:r>
              <a:rPr lang="en-US" dirty="0"/>
              <a:t> </a:t>
            </a:r>
            <a:r>
              <a:rPr lang="en-US" dirty="0" err="1"/>
              <a:t>kedalam</a:t>
            </a:r>
            <a:r>
              <a:rPr lang="en-US" dirty="0"/>
              <a:t> 5 area </a:t>
            </a:r>
            <a:r>
              <a:rPr lang="en-US" dirty="0" err="1"/>
              <a:t>pengetahuan</a:t>
            </a:r>
            <a:r>
              <a:rPr lang="en-US" dirty="0"/>
              <a:t> system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 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/>
              <a:t>Konsep</a:t>
            </a:r>
            <a:r>
              <a:rPr lang="en-US" dirty="0" smtClean="0"/>
              <a:t> 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 </a:t>
            </a:r>
            <a:r>
              <a:rPr lang="en-US" dirty="0" err="1"/>
              <a:t>Konsep</a:t>
            </a:r>
            <a:r>
              <a:rPr lang="en-US" dirty="0"/>
              <a:t>  </a:t>
            </a:r>
            <a:r>
              <a:rPr lang="en-US" dirty="0" err="1"/>
              <a:t>dasar</a:t>
            </a:r>
            <a:r>
              <a:rPr lang="en-US" dirty="0"/>
              <a:t>  </a:t>
            </a:r>
            <a:r>
              <a:rPr lang="en-US" dirty="0" err="1"/>
              <a:t>keprilakuan</a:t>
            </a:r>
            <a:r>
              <a:rPr lang="en-US" dirty="0"/>
              <a:t>,  </a:t>
            </a:r>
            <a:r>
              <a:rPr lang="en-US" dirty="0" err="1"/>
              <a:t>teknis</a:t>
            </a:r>
            <a:r>
              <a:rPr lang="en-US" dirty="0"/>
              <a:t>,  </a:t>
            </a:r>
            <a:r>
              <a:rPr lang="en-US" dirty="0" err="1"/>
              <a:t>bisnis</a:t>
            </a:r>
            <a:r>
              <a:rPr lang="en-US" dirty="0"/>
              <a:t>,  </a:t>
            </a:r>
            <a:r>
              <a:rPr lang="en-US" dirty="0" err="1"/>
              <a:t>dan</a:t>
            </a:r>
            <a:r>
              <a:rPr lang="en-US" dirty="0"/>
              <a:t>  </a:t>
            </a:r>
            <a:r>
              <a:rPr lang="en-US" dirty="0" err="1"/>
              <a:t>manajerial</a:t>
            </a:r>
            <a:r>
              <a:rPr lang="en-US" dirty="0"/>
              <a:t>  </a:t>
            </a:r>
            <a:r>
              <a:rPr lang="en-US" dirty="0" err="1"/>
              <a:t>termasuk</a:t>
            </a:r>
            <a:r>
              <a:rPr lang="en-US" dirty="0"/>
              <a:t>  </a:t>
            </a:r>
            <a:r>
              <a:rPr lang="en-US" dirty="0" err="1"/>
              <a:t>mengenai</a:t>
            </a:r>
            <a:r>
              <a:rPr lang="en-US" dirty="0"/>
              <a:t> 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. </a:t>
            </a:r>
            <a:r>
              <a:rPr lang="en-US" dirty="0" err="1"/>
              <a:t>Contohnya</a:t>
            </a:r>
            <a:r>
              <a:rPr lang="en-US" dirty="0"/>
              <a:t> </a:t>
            </a:r>
            <a:r>
              <a:rPr lang="en-US" dirty="0" err="1"/>
              <a:t>meliputi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yang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keunggulan</a:t>
            </a:r>
            <a:r>
              <a:rPr lang="en-US" dirty="0"/>
              <a:t> </a:t>
            </a:r>
            <a:r>
              <a:rPr lang="en-US" dirty="0" err="1"/>
              <a:t>kompetitif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mengembangkan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keunggulan</a:t>
            </a:r>
            <a:r>
              <a:rPr lang="en-US" dirty="0"/>
              <a:t> </a:t>
            </a:r>
            <a:r>
              <a:rPr lang="en-US" dirty="0" err="1"/>
              <a:t>kompetitif</a:t>
            </a:r>
            <a:r>
              <a:rPr lang="en-US" dirty="0"/>
              <a:t>. </a:t>
            </a:r>
            <a:endParaRPr lang="en-US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/>
              <a:t>informasi</a:t>
            </a:r>
            <a:r>
              <a:rPr lang="en-US" dirty="0"/>
              <a:t>  </a:t>
            </a:r>
            <a:r>
              <a:rPr lang="en-US" dirty="0" err="1"/>
              <a:t>Konsep</a:t>
            </a:r>
            <a:r>
              <a:rPr lang="en-US" dirty="0"/>
              <a:t> -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, </a:t>
            </a:r>
            <a:r>
              <a:rPr lang="en-US" dirty="0" err="1"/>
              <a:t>pengembangan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isu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 </a:t>
            </a:r>
            <a:r>
              <a:rPr lang="en-US" dirty="0" err="1"/>
              <a:t>meliputi</a:t>
            </a:r>
            <a:r>
              <a:rPr lang="en-US" dirty="0"/>
              <a:t>  hardware,  software,  </a:t>
            </a:r>
            <a:r>
              <a:rPr lang="en-US" dirty="0" err="1"/>
              <a:t>jaringan</a:t>
            </a:r>
            <a:r>
              <a:rPr lang="en-US" dirty="0"/>
              <a:t>,  </a:t>
            </a:r>
            <a:r>
              <a:rPr lang="en-US" dirty="0" err="1"/>
              <a:t>manajemen</a:t>
            </a:r>
            <a:r>
              <a:rPr lang="en-US" dirty="0"/>
              <a:t>  data,  </a:t>
            </a:r>
            <a:r>
              <a:rPr lang="en-US" dirty="0" err="1"/>
              <a:t>dan</a:t>
            </a:r>
            <a:r>
              <a:rPr lang="en-US" dirty="0"/>
              <a:t>  </a:t>
            </a:r>
            <a:r>
              <a:rPr lang="en-US" dirty="0" err="1"/>
              <a:t>banyak</a:t>
            </a:r>
            <a:r>
              <a:rPr lang="en-US" dirty="0"/>
              <a:t> 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berbasis</a:t>
            </a:r>
            <a:r>
              <a:rPr lang="en-US" dirty="0"/>
              <a:t> internet.  3. </a:t>
            </a:r>
            <a:endParaRPr lang="en-US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/>
              <a:t>bisnis</a:t>
            </a:r>
            <a:r>
              <a:rPr lang="en-US" dirty="0"/>
              <a:t>  </a:t>
            </a:r>
            <a:r>
              <a:rPr lang="en-US" dirty="0" err="1"/>
              <a:t>Penggunaan</a:t>
            </a:r>
            <a:r>
              <a:rPr lang="en-US" dirty="0"/>
              <a:t>  </a:t>
            </a:r>
            <a:r>
              <a:rPr lang="en-US" dirty="0" err="1"/>
              <a:t>utama</a:t>
            </a:r>
            <a:r>
              <a:rPr lang="en-US" dirty="0"/>
              <a:t>  </a:t>
            </a:r>
            <a:r>
              <a:rPr lang="en-US" dirty="0" err="1"/>
              <a:t>dari</a:t>
            </a:r>
            <a:r>
              <a:rPr lang="en-US" dirty="0"/>
              <a:t>  </a:t>
            </a:r>
            <a:r>
              <a:rPr lang="en-US" dirty="0" err="1"/>
              <a:t>sistem</a:t>
            </a:r>
            <a:r>
              <a:rPr lang="en-US" dirty="0"/>
              <a:t>  </a:t>
            </a:r>
            <a:r>
              <a:rPr lang="en-US" dirty="0" err="1"/>
              <a:t>informasi</a:t>
            </a:r>
            <a:r>
              <a:rPr lang="en-US" dirty="0"/>
              <a:t>  </a:t>
            </a:r>
            <a:r>
              <a:rPr lang="en-US" dirty="0" err="1"/>
              <a:t>untuk</a:t>
            </a:r>
            <a:r>
              <a:rPr lang="en-US" dirty="0"/>
              <a:t>  </a:t>
            </a:r>
            <a:r>
              <a:rPr lang="en-US" dirty="0" err="1"/>
              <a:t>operasi</a:t>
            </a:r>
            <a:r>
              <a:rPr lang="en-US" dirty="0"/>
              <a:t>,  </a:t>
            </a:r>
            <a:r>
              <a:rPr lang="en-US" dirty="0" err="1"/>
              <a:t>manajemen</a:t>
            </a:r>
            <a:r>
              <a:rPr lang="en-US" dirty="0"/>
              <a:t>  </a:t>
            </a:r>
            <a:r>
              <a:rPr lang="en-US" dirty="0" err="1"/>
              <a:t>dan</a:t>
            </a:r>
            <a:r>
              <a:rPr lang="en-US" dirty="0"/>
              <a:t>  </a:t>
            </a:r>
            <a:r>
              <a:rPr lang="en-US" dirty="0" err="1"/>
              <a:t>keunggulan</a:t>
            </a:r>
            <a:r>
              <a:rPr lang="en-US" dirty="0"/>
              <a:t> </a:t>
            </a:r>
            <a:r>
              <a:rPr lang="en-US" dirty="0" err="1"/>
              <a:t>kompetitif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.  </a:t>
            </a:r>
            <a:endParaRPr lang="en-US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n-US" dirty="0" smtClean="0"/>
              <a:t>Proses </a:t>
            </a:r>
            <a:r>
              <a:rPr lang="en-US" dirty="0" err="1"/>
              <a:t>pengembangan</a:t>
            </a:r>
            <a:r>
              <a:rPr lang="en-US" dirty="0"/>
              <a:t>  </a:t>
            </a:r>
            <a:r>
              <a:rPr lang="en-US" dirty="0" err="1"/>
              <a:t>Bagaimana</a:t>
            </a:r>
            <a:r>
              <a:rPr lang="en-US" dirty="0"/>
              <a:t> para </a:t>
            </a:r>
            <a:r>
              <a:rPr lang="en-US" dirty="0" err="1"/>
              <a:t>praktisi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pakar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merencanakan</a:t>
            </a:r>
            <a:r>
              <a:rPr lang="en-US" dirty="0"/>
              <a:t>, </a:t>
            </a:r>
            <a:r>
              <a:rPr lang="en-US" dirty="0" err="1"/>
              <a:t>mengembangkan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mengimplementasikan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peluang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. </a:t>
            </a:r>
            <a:endParaRPr lang="en-US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/>
              <a:t>Tantangan</a:t>
            </a:r>
            <a:r>
              <a:rPr lang="en-US" dirty="0" smtClean="0"/>
              <a:t> </a:t>
            </a:r>
            <a:r>
              <a:rPr lang="en-US" dirty="0" err="1"/>
              <a:t>manajemen</a:t>
            </a:r>
            <a:r>
              <a:rPr lang="en-US" dirty="0"/>
              <a:t>  </a:t>
            </a:r>
            <a:r>
              <a:rPr lang="en-US" dirty="0" err="1"/>
              <a:t>Tantangan</a:t>
            </a:r>
            <a:r>
              <a:rPr lang="en-US" dirty="0"/>
              <a:t>  </a:t>
            </a:r>
            <a:r>
              <a:rPr lang="en-US" dirty="0" err="1"/>
              <a:t>untuk</a:t>
            </a:r>
            <a:r>
              <a:rPr lang="en-US" dirty="0"/>
              <a:t>  </a:t>
            </a:r>
            <a:r>
              <a:rPr lang="en-US" dirty="0" err="1"/>
              <a:t>secara</a:t>
            </a:r>
            <a:r>
              <a:rPr lang="en-US" dirty="0"/>
              <a:t>  </a:t>
            </a:r>
            <a:r>
              <a:rPr lang="en-US" dirty="0" err="1"/>
              <a:t>efektif</a:t>
            </a:r>
            <a:r>
              <a:rPr lang="en-US" dirty="0"/>
              <a:t>  </a:t>
            </a:r>
            <a:r>
              <a:rPr lang="en-US" dirty="0" err="1"/>
              <a:t>dan</a:t>
            </a:r>
            <a:r>
              <a:rPr lang="en-US" dirty="0"/>
              <a:t>  </a:t>
            </a:r>
            <a:r>
              <a:rPr lang="en-US" dirty="0" err="1"/>
              <a:t>etis</a:t>
            </a:r>
            <a:r>
              <a:rPr lang="en-US" dirty="0"/>
              <a:t>  </a:t>
            </a:r>
            <a:r>
              <a:rPr lang="en-US" dirty="0" err="1"/>
              <a:t>mengelola</a:t>
            </a:r>
            <a:r>
              <a:rPr lang="en-US" dirty="0"/>
              <a:t>  </a:t>
            </a:r>
            <a:r>
              <a:rPr lang="en-US" dirty="0" err="1"/>
              <a:t>teknologi</a:t>
            </a:r>
            <a:r>
              <a:rPr lang="en-US" dirty="0"/>
              <a:t>  </a:t>
            </a:r>
            <a:r>
              <a:rPr lang="en-US" dirty="0" err="1"/>
              <a:t>informasi</a:t>
            </a:r>
            <a:r>
              <a:rPr lang="en-US" dirty="0"/>
              <a:t>  </a:t>
            </a:r>
            <a:r>
              <a:rPr lang="en-US" dirty="0" err="1"/>
              <a:t>pada</a:t>
            </a:r>
            <a:r>
              <a:rPr lang="en-US" dirty="0"/>
              <a:t> 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pemakai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, </a:t>
            </a:r>
            <a:r>
              <a:rPr lang="en-US" dirty="0" err="1"/>
              <a:t>perusahaan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global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97534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/>
              <a:t>Terdapat</a:t>
            </a:r>
            <a:r>
              <a:rPr lang="en-US" dirty="0"/>
              <a:t> 3 </a:t>
            </a:r>
            <a:r>
              <a:rPr lang="en-US" dirty="0" err="1"/>
              <a:t>alasan</a:t>
            </a:r>
            <a:r>
              <a:rPr lang="en-US" dirty="0"/>
              <a:t> </a:t>
            </a:r>
            <a:r>
              <a:rPr lang="en-US" dirty="0" err="1"/>
              <a:t>mendasar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: 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Mendukung</a:t>
            </a:r>
            <a:r>
              <a:rPr lang="en-US" dirty="0" smtClean="0"/>
              <a:t> </a:t>
            </a:r>
            <a:r>
              <a:rPr lang="en-US" dirty="0"/>
              <a:t>proses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.  </a:t>
            </a:r>
            <a:r>
              <a:rPr lang="en-US" dirty="0" err="1"/>
              <a:t>Contoh</a:t>
            </a:r>
            <a:r>
              <a:rPr lang="en-US" dirty="0"/>
              <a:t>: </a:t>
            </a:r>
            <a:r>
              <a:rPr lang="en-US" dirty="0" err="1"/>
              <a:t>Kebanyakan</a:t>
            </a:r>
            <a:r>
              <a:rPr lang="en-US" dirty="0"/>
              <a:t> </a:t>
            </a:r>
            <a:r>
              <a:rPr lang="en-US" dirty="0" err="1"/>
              <a:t>toko</a:t>
            </a:r>
            <a:r>
              <a:rPr lang="en-US" dirty="0"/>
              <a:t> retail </a:t>
            </a:r>
            <a:r>
              <a:rPr lang="en-US" dirty="0" err="1"/>
              <a:t>mengunakan</a:t>
            </a:r>
            <a:r>
              <a:rPr lang="en-US" dirty="0"/>
              <a:t> CBIS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mencatat</a:t>
            </a:r>
            <a:r>
              <a:rPr lang="en-US" dirty="0"/>
              <a:t> </a:t>
            </a:r>
            <a:r>
              <a:rPr lang="en-US" dirty="0" err="1"/>
              <a:t>pembelian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, </a:t>
            </a:r>
            <a:r>
              <a:rPr lang="en-US" dirty="0" err="1"/>
              <a:t>menelusuri</a:t>
            </a:r>
            <a:r>
              <a:rPr lang="en-US" dirty="0"/>
              <a:t> </a:t>
            </a:r>
            <a:r>
              <a:rPr lang="en-US" dirty="0" err="1"/>
              <a:t>persediaan</a:t>
            </a:r>
            <a:r>
              <a:rPr lang="en-US" dirty="0"/>
              <a:t>, </a:t>
            </a:r>
            <a:r>
              <a:rPr lang="en-US" dirty="0" err="1"/>
              <a:t>membayar</a:t>
            </a:r>
            <a:r>
              <a:rPr lang="en-US" dirty="0"/>
              <a:t> </a:t>
            </a:r>
            <a:r>
              <a:rPr lang="en-US" dirty="0" err="1"/>
              <a:t>pegawai</a:t>
            </a:r>
            <a:r>
              <a:rPr lang="en-US" dirty="0"/>
              <a:t>, </a:t>
            </a:r>
            <a:r>
              <a:rPr lang="en-US" dirty="0" err="1"/>
              <a:t>membeli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/>
              <a:t>dagangan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mengevaluasi</a:t>
            </a:r>
            <a:r>
              <a:rPr lang="en-US" dirty="0"/>
              <a:t> trend </a:t>
            </a:r>
            <a:r>
              <a:rPr lang="en-US" dirty="0" err="1"/>
              <a:t>penjualan</a:t>
            </a:r>
            <a:r>
              <a:rPr lang="en-US" dirty="0"/>
              <a:t>.   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Dukungan</a:t>
            </a:r>
            <a:r>
              <a:rPr lang="en-US" dirty="0" smtClean="0"/>
              <a:t> </a:t>
            </a:r>
            <a:r>
              <a:rPr lang="en-US" dirty="0" err="1"/>
              <a:t>pengambilan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para </a:t>
            </a:r>
            <a:r>
              <a:rPr lang="en-US" dirty="0" err="1"/>
              <a:t>pegawai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manajernya</a:t>
            </a:r>
            <a:r>
              <a:rPr lang="en-US" dirty="0"/>
              <a:t>. </a:t>
            </a:r>
            <a:r>
              <a:rPr lang="en-US" dirty="0" err="1"/>
              <a:t>Sistem</a:t>
            </a:r>
            <a:r>
              <a:rPr lang="en-US" dirty="0"/>
              <a:t>  </a:t>
            </a:r>
            <a:r>
              <a:rPr lang="en-US" dirty="0" err="1"/>
              <a:t>informasi</a:t>
            </a:r>
            <a:r>
              <a:rPr lang="en-US" dirty="0"/>
              <a:t>  </a:t>
            </a:r>
            <a:r>
              <a:rPr lang="en-US" dirty="0" err="1"/>
              <a:t>juga</a:t>
            </a:r>
            <a:r>
              <a:rPr lang="en-US" dirty="0"/>
              <a:t>  </a:t>
            </a:r>
            <a:r>
              <a:rPr lang="en-US" dirty="0" err="1"/>
              <a:t>membantu</a:t>
            </a:r>
            <a:r>
              <a:rPr lang="en-US" dirty="0"/>
              <a:t>  para  </a:t>
            </a:r>
            <a:r>
              <a:rPr lang="en-US" dirty="0" err="1"/>
              <a:t>manajer</a:t>
            </a:r>
            <a:r>
              <a:rPr lang="en-US" dirty="0"/>
              <a:t>  </a:t>
            </a:r>
            <a:r>
              <a:rPr lang="en-US" dirty="0" err="1"/>
              <a:t>toko</a:t>
            </a:r>
            <a:r>
              <a:rPr lang="en-US" dirty="0"/>
              <a:t>  </a:t>
            </a:r>
            <a:r>
              <a:rPr lang="en-US" dirty="0" err="1"/>
              <a:t>dan</a:t>
            </a:r>
            <a:r>
              <a:rPr lang="en-US" dirty="0"/>
              <a:t>  </a:t>
            </a:r>
            <a:r>
              <a:rPr lang="en-US" dirty="0" err="1"/>
              <a:t>praktisi</a:t>
            </a:r>
            <a:r>
              <a:rPr lang="en-US" dirty="0"/>
              <a:t>  </a:t>
            </a:r>
            <a:r>
              <a:rPr lang="en-US" dirty="0" err="1"/>
              <a:t>bisnis</a:t>
            </a:r>
            <a:r>
              <a:rPr lang="en-US" dirty="0"/>
              <a:t>  </a:t>
            </a:r>
            <a:r>
              <a:rPr lang="en-US" dirty="0" err="1"/>
              <a:t>lainnya</a:t>
            </a:r>
            <a:r>
              <a:rPr lang="en-US" dirty="0"/>
              <a:t> 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 </a:t>
            </a:r>
            <a:r>
              <a:rPr lang="en-US" dirty="0" err="1"/>
              <a:t>keputusan</a:t>
            </a:r>
            <a:r>
              <a:rPr lang="en-US" dirty="0"/>
              <a:t>  yang  </a:t>
            </a:r>
            <a:r>
              <a:rPr lang="en-US" dirty="0" err="1"/>
              <a:t>lebih</a:t>
            </a:r>
            <a:r>
              <a:rPr lang="en-US" dirty="0"/>
              <a:t>  </a:t>
            </a:r>
            <a:r>
              <a:rPr lang="en-US" dirty="0" err="1"/>
              <a:t>baik</a:t>
            </a:r>
            <a:r>
              <a:rPr lang="en-US" dirty="0"/>
              <a:t>.  </a:t>
            </a:r>
            <a:r>
              <a:rPr lang="en-US" dirty="0" err="1"/>
              <a:t>Contohnya</a:t>
            </a:r>
            <a:r>
              <a:rPr lang="en-US" dirty="0"/>
              <a:t>  </a:t>
            </a:r>
            <a:r>
              <a:rPr lang="en-US" dirty="0" err="1"/>
              <a:t>keputusan</a:t>
            </a:r>
            <a:r>
              <a:rPr lang="en-US" dirty="0"/>
              <a:t>  </a:t>
            </a:r>
            <a:r>
              <a:rPr lang="en-US" dirty="0" err="1"/>
              <a:t>mengenai</a:t>
            </a:r>
            <a:r>
              <a:rPr lang="en-US" dirty="0"/>
              <a:t>  </a:t>
            </a:r>
            <a:r>
              <a:rPr lang="en-US" dirty="0" err="1"/>
              <a:t>lini</a:t>
            </a:r>
            <a:r>
              <a:rPr lang="en-US" dirty="0"/>
              <a:t>  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/>
              <a:t>dagangan</a:t>
            </a:r>
            <a:r>
              <a:rPr lang="en-US" dirty="0"/>
              <a:t>  </a:t>
            </a:r>
            <a:r>
              <a:rPr lang="en-US" dirty="0" err="1"/>
              <a:t>apa</a:t>
            </a:r>
            <a:r>
              <a:rPr lang="en-US" dirty="0"/>
              <a:t>  yang  </a:t>
            </a:r>
            <a:r>
              <a:rPr lang="en-US" dirty="0" err="1"/>
              <a:t>perlu</a:t>
            </a:r>
            <a:r>
              <a:rPr lang="en-US" dirty="0"/>
              <a:t>  </a:t>
            </a:r>
            <a:r>
              <a:rPr lang="en-US" dirty="0" err="1"/>
              <a:t>ditambah</a:t>
            </a:r>
            <a:r>
              <a:rPr lang="en-US" dirty="0"/>
              <a:t>  </a:t>
            </a:r>
            <a:r>
              <a:rPr lang="en-US" dirty="0" err="1"/>
              <a:t>atau</a:t>
            </a:r>
            <a:r>
              <a:rPr lang="en-US" dirty="0"/>
              <a:t>  </a:t>
            </a:r>
            <a:r>
              <a:rPr lang="en-US" dirty="0" err="1"/>
              <a:t>dihentikan</a:t>
            </a:r>
            <a:r>
              <a:rPr lang="en-US" dirty="0"/>
              <a:t>,  </a:t>
            </a:r>
            <a:r>
              <a:rPr lang="en-US" dirty="0" err="1"/>
              <a:t>atau</a:t>
            </a:r>
            <a:r>
              <a:rPr lang="en-US" dirty="0"/>
              <a:t>  </a:t>
            </a:r>
            <a:r>
              <a:rPr lang="en-US" dirty="0" err="1"/>
              <a:t>mengenai</a:t>
            </a:r>
            <a:r>
              <a:rPr lang="en-US" dirty="0"/>
              <a:t>  </a:t>
            </a:r>
            <a:r>
              <a:rPr lang="en-US" dirty="0" err="1"/>
              <a:t>jenis</a:t>
            </a:r>
            <a:r>
              <a:rPr lang="en-US" dirty="0"/>
              <a:t>  </a:t>
            </a:r>
            <a:r>
              <a:rPr lang="en-US" dirty="0" err="1"/>
              <a:t>investasi</a:t>
            </a:r>
            <a:r>
              <a:rPr lang="en-US" dirty="0"/>
              <a:t>  </a:t>
            </a:r>
            <a:r>
              <a:rPr lang="en-US" dirty="0" err="1"/>
              <a:t>apa</a:t>
            </a:r>
            <a:r>
              <a:rPr lang="en-US" dirty="0"/>
              <a:t> yang  </a:t>
            </a:r>
            <a:r>
              <a:rPr lang="en-US" dirty="0" err="1"/>
              <a:t>mereka</a:t>
            </a:r>
            <a:r>
              <a:rPr lang="en-US" dirty="0"/>
              <a:t>  </a:t>
            </a:r>
            <a:r>
              <a:rPr lang="en-US" dirty="0" err="1"/>
              <a:t>butuhkan</a:t>
            </a:r>
            <a:r>
              <a:rPr lang="en-US" dirty="0"/>
              <a:t>,  </a:t>
            </a:r>
            <a:r>
              <a:rPr lang="en-US" dirty="0" err="1"/>
              <a:t>biasanya</a:t>
            </a:r>
            <a:r>
              <a:rPr lang="en-US" dirty="0"/>
              <a:t>  di  </a:t>
            </a:r>
            <a:r>
              <a:rPr lang="en-US" dirty="0" err="1"/>
              <a:t>buat</a:t>
            </a:r>
            <a:r>
              <a:rPr lang="en-US" dirty="0"/>
              <a:t>  </a:t>
            </a:r>
            <a:r>
              <a:rPr lang="en-US" dirty="0" err="1"/>
              <a:t>setelah</a:t>
            </a:r>
            <a:r>
              <a:rPr lang="en-US" dirty="0"/>
              <a:t>  </a:t>
            </a:r>
            <a:r>
              <a:rPr lang="en-US" dirty="0" err="1"/>
              <a:t>sebuah</a:t>
            </a:r>
            <a:r>
              <a:rPr lang="en-US" dirty="0"/>
              <a:t>  </a:t>
            </a:r>
            <a:r>
              <a:rPr lang="en-US" dirty="0" err="1"/>
              <a:t>analisis</a:t>
            </a:r>
            <a:r>
              <a:rPr lang="en-US" dirty="0"/>
              <a:t>  </a:t>
            </a:r>
            <a:r>
              <a:rPr lang="en-US" dirty="0" err="1"/>
              <a:t>diberikan</a:t>
            </a:r>
            <a:r>
              <a:rPr lang="en-US" dirty="0"/>
              <a:t>  </a:t>
            </a:r>
            <a:r>
              <a:rPr lang="en-US" dirty="0" err="1"/>
              <a:t>oleh</a:t>
            </a:r>
            <a:r>
              <a:rPr lang="en-US" dirty="0"/>
              <a:t>  system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berbasis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. 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mendukung</a:t>
            </a:r>
            <a:r>
              <a:rPr lang="en-US" dirty="0"/>
              <a:t> </a:t>
            </a:r>
            <a:r>
              <a:rPr lang="en-US" dirty="0" err="1"/>
              <a:t>pengambilan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para </a:t>
            </a:r>
            <a:r>
              <a:rPr lang="en-US" dirty="0" err="1"/>
              <a:t>manajer</a:t>
            </a:r>
            <a:r>
              <a:rPr lang="en-US" dirty="0"/>
              <a:t>  </a:t>
            </a:r>
            <a:r>
              <a:rPr lang="en-US" dirty="0" err="1"/>
              <a:t>toko</a:t>
            </a:r>
            <a:r>
              <a:rPr lang="en-US" dirty="0"/>
              <a:t>,  </a:t>
            </a:r>
            <a:r>
              <a:rPr lang="en-US" dirty="0" err="1"/>
              <a:t>pembeli</a:t>
            </a:r>
            <a:r>
              <a:rPr lang="en-US" dirty="0"/>
              <a:t>  </a:t>
            </a:r>
            <a:r>
              <a:rPr lang="en-US" dirty="0" err="1"/>
              <a:t>dan</a:t>
            </a:r>
            <a:r>
              <a:rPr lang="en-US" dirty="0"/>
              <a:t>  </a:t>
            </a:r>
            <a:r>
              <a:rPr lang="en-US" dirty="0" err="1"/>
              <a:t>lainnya</a:t>
            </a:r>
            <a:r>
              <a:rPr lang="en-US" dirty="0"/>
              <a:t>,  </a:t>
            </a:r>
            <a:r>
              <a:rPr lang="en-US" dirty="0" err="1"/>
              <a:t>tetapi</a:t>
            </a:r>
            <a:r>
              <a:rPr lang="en-US" dirty="0"/>
              <a:t>  </a:t>
            </a:r>
            <a:r>
              <a:rPr lang="en-US" dirty="0" err="1"/>
              <a:t>juga</a:t>
            </a:r>
            <a:r>
              <a:rPr lang="en-US" dirty="0"/>
              <a:t>  </a:t>
            </a:r>
            <a:r>
              <a:rPr lang="en-US" dirty="0" err="1"/>
              <a:t>membantu</a:t>
            </a:r>
            <a:r>
              <a:rPr lang="en-US" dirty="0"/>
              <a:t>  </a:t>
            </a:r>
            <a:r>
              <a:rPr lang="en-US" dirty="0" err="1"/>
              <a:t>mereka</a:t>
            </a:r>
            <a:r>
              <a:rPr lang="en-US" dirty="0"/>
              <a:t>  </a:t>
            </a:r>
            <a:r>
              <a:rPr lang="en-US" dirty="0" err="1"/>
              <a:t>melihat</a:t>
            </a:r>
            <a:r>
              <a:rPr lang="en-US" dirty="0"/>
              <a:t>  </a:t>
            </a:r>
            <a:r>
              <a:rPr lang="en-US" dirty="0" err="1"/>
              <a:t>berbagai</a:t>
            </a:r>
            <a:r>
              <a:rPr lang="en-US" dirty="0"/>
              <a:t> 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 </a:t>
            </a:r>
            <a:r>
              <a:rPr lang="en-US" dirty="0" err="1"/>
              <a:t>mendapatkan</a:t>
            </a:r>
            <a:r>
              <a:rPr lang="en-US" dirty="0"/>
              <a:t>  </a:t>
            </a:r>
            <a:r>
              <a:rPr lang="en-US" dirty="0" err="1"/>
              <a:t>kelebihan</a:t>
            </a:r>
            <a:r>
              <a:rPr lang="en-US" dirty="0"/>
              <a:t>  </a:t>
            </a:r>
            <a:r>
              <a:rPr lang="en-US" dirty="0" err="1"/>
              <a:t>dari</a:t>
            </a:r>
            <a:r>
              <a:rPr lang="en-US" dirty="0"/>
              <a:t>  para  </a:t>
            </a:r>
            <a:r>
              <a:rPr lang="en-US" dirty="0" err="1"/>
              <a:t>peretail</a:t>
            </a:r>
            <a:r>
              <a:rPr lang="en-US" dirty="0"/>
              <a:t>  </a:t>
            </a:r>
            <a:r>
              <a:rPr lang="en-US" dirty="0" err="1"/>
              <a:t>lainnya</a:t>
            </a:r>
            <a:r>
              <a:rPr lang="en-US" dirty="0"/>
              <a:t>  </a:t>
            </a:r>
            <a:r>
              <a:rPr lang="en-US" dirty="0" err="1"/>
              <a:t>dalam</a:t>
            </a:r>
            <a:r>
              <a:rPr lang="en-US" dirty="0"/>
              <a:t>  </a:t>
            </a:r>
            <a:r>
              <a:rPr lang="en-US" dirty="0" err="1"/>
              <a:t>persaingan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Mendukung</a:t>
            </a:r>
            <a:r>
              <a:rPr lang="en-US" dirty="0" smtClean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strategi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keunggulan</a:t>
            </a:r>
            <a:r>
              <a:rPr lang="en-US" dirty="0"/>
              <a:t> </a:t>
            </a:r>
            <a:r>
              <a:rPr lang="en-US" dirty="0" err="1"/>
              <a:t>kompetitif</a:t>
            </a:r>
            <a:r>
              <a:rPr lang="en-US" dirty="0"/>
              <a:t>.  </a:t>
            </a:r>
            <a:r>
              <a:rPr lang="en-US" dirty="0" err="1"/>
              <a:t>Contohnya</a:t>
            </a:r>
            <a:r>
              <a:rPr lang="en-US" dirty="0"/>
              <a:t> 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toko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 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memasang</a:t>
            </a:r>
            <a:r>
              <a:rPr lang="en-US" dirty="0"/>
              <a:t> </a:t>
            </a:r>
            <a:r>
              <a:rPr lang="en-US" dirty="0" err="1"/>
              <a:t>kios</a:t>
            </a:r>
            <a:r>
              <a:rPr lang="en-US" dirty="0"/>
              <a:t> 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layar</a:t>
            </a:r>
            <a:r>
              <a:rPr lang="en-US" dirty="0"/>
              <a:t> </a:t>
            </a:r>
            <a:r>
              <a:rPr lang="en-US" dirty="0" err="1"/>
              <a:t>sentuh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toko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, yang </a:t>
            </a:r>
            <a:r>
              <a:rPr lang="en-US" dirty="0" err="1"/>
              <a:t>terhubung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situs ecommerce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belanja</a:t>
            </a:r>
            <a:r>
              <a:rPr lang="en-US" dirty="0"/>
              <a:t> online.</a:t>
            </a:r>
          </a:p>
        </p:txBody>
      </p:sp>
    </p:spTree>
    <p:extLst>
      <p:ext uri="{BB962C8B-B14F-4D97-AF65-F5344CB8AC3E}">
        <p14:creationId xmlns:p14="http://schemas.microsoft.com/office/powerpoint/2010/main" val="3344088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E - commerce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E-commerce  </a:t>
            </a:r>
            <a:r>
              <a:rPr lang="en-US" dirty="0" err="1"/>
              <a:t>adalah</a:t>
            </a:r>
            <a:r>
              <a:rPr lang="en-US" dirty="0"/>
              <a:t>  </a:t>
            </a:r>
            <a:r>
              <a:rPr lang="en-US" dirty="0" err="1"/>
              <a:t>pembelian</a:t>
            </a:r>
            <a:r>
              <a:rPr lang="en-US" dirty="0"/>
              <a:t>  </a:t>
            </a:r>
            <a:r>
              <a:rPr lang="en-US" dirty="0" err="1"/>
              <a:t>dan</a:t>
            </a:r>
            <a:r>
              <a:rPr lang="en-US" dirty="0"/>
              <a:t>  </a:t>
            </a:r>
            <a:r>
              <a:rPr lang="en-US" dirty="0" err="1"/>
              <a:t>penjualan</a:t>
            </a:r>
            <a:r>
              <a:rPr lang="en-US" dirty="0"/>
              <a:t>,  </a:t>
            </a:r>
            <a:r>
              <a:rPr lang="en-US" dirty="0" err="1"/>
              <a:t>pemasaran</a:t>
            </a:r>
            <a:r>
              <a:rPr lang="en-US" dirty="0"/>
              <a:t>  </a:t>
            </a:r>
            <a:r>
              <a:rPr lang="en-US" dirty="0" err="1"/>
              <a:t>dan</a:t>
            </a:r>
            <a:r>
              <a:rPr lang="en-US" dirty="0"/>
              <a:t>  </a:t>
            </a:r>
            <a:r>
              <a:rPr lang="en-US" dirty="0" err="1"/>
              <a:t>pelayanan</a:t>
            </a:r>
            <a:r>
              <a:rPr lang="en-US" dirty="0"/>
              <a:t>  </a:t>
            </a:r>
            <a:r>
              <a:rPr lang="en-US" dirty="0" err="1"/>
              <a:t>produk</a:t>
            </a:r>
            <a:r>
              <a:rPr lang="en-US" dirty="0"/>
              <a:t>,  </a:t>
            </a:r>
            <a:r>
              <a:rPr lang="en-US" dirty="0" err="1"/>
              <a:t>jasa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 </a:t>
            </a:r>
            <a:r>
              <a:rPr lang="en-US" dirty="0" err="1"/>
              <a:t>informasi</a:t>
            </a:r>
            <a:r>
              <a:rPr lang="en-US" dirty="0"/>
              <a:t>  </a:t>
            </a:r>
            <a:r>
              <a:rPr lang="en-US" dirty="0" err="1"/>
              <a:t>atas</a:t>
            </a:r>
            <a:r>
              <a:rPr lang="en-US" dirty="0"/>
              <a:t>  </a:t>
            </a:r>
            <a:r>
              <a:rPr lang="en-US" dirty="0" err="1"/>
              <a:t>berbagi</a:t>
            </a:r>
            <a:r>
              <a:rPr lang="en-US" dirty="0"/>
              <a:t>  </a:t>
            </a:r>
            <a:r>
              <a:rPr lang="en-US" dirty="0" err="1"/>
              <a:t>jenis</a:t>
            </a:r>
            <a:r>
              <a:rPr lang="en-US" dirty="0"/>
              <a:t>  </a:t>
            </a:r>
            <a:r>
              <a:rPr lang="en-US" dirty="0" err="1"/>
              <a:t>jaringan</a:t>
            </a:r>
            <a:r>
              <a:rPr lang="en-US" dirty="0"/>
              <a:t>  </a:t>
            </a:r>
            <a:r>
              <a:rPr lang="en-US" dirty="0" err="1"/>
              <a:t>komputer</a:t>
            </a:r>
            <a:r>
              <a:rPr lang="en-US" dirty="0"/>
              <a:t>.  </a:t>
            </a:r>
            <a:r>
              <a:rPr lang="en-US" dirty="0" err="1"/>
              <a:t>Banyak</a:t>
            </a:r>
            <a:r>
              <a:rPr lang="en-US" dirty="0"/>
              <a:t>  </a:t>
            </a:r>
            <a:r>
              <a:rPr lang="en-US" dirty="0" err="1"/>
              <a:t>bisnis</a:t>
            </a:r>
            <a:r>
              <a:rPr lang="en-US" dirty="0"/>
              <a:t>  </a:t>
            </a:r>
            <a:r>
              <a:rPr lang="en-US" dirty="0" err="1"/>
              <a:t>saat</a:t>
            </a:r>
            <a:r>
              <a:rPr lang="en-US" dirty="0"/>
              <a:t>  </a:t>
            </a:r>
            <a:r>
              <a:rPr lang="en-US" dirty="0" err="1"/>
              <a:t>ini</a:t>
            </a:r>
            <a:r>
              <a:rPr lang="en-US" dirty="0"/>
              <a:t>  </a:t>
            </a:r>
            <a:r>
              <a:rPr lang="en-US" dirty="0" err="1"/>
              <a:t>menggunakan</a:t>
            </a:r>
            <a:r>
              <a:rPr lang="en-US" dirty="0"/>
              <a:t> internet, intranet, </a:t>
            </a:r>
            <a:r>
              <a:rPr lang="en-US" dirty="0" err="1"/>
              <a:t>ekstranet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mendukung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langkah</a:t>
            </a:r>
            <a:r>
              <a:rPr lang="en-US" dirty="0"/>
              <a:t> proses </a:t>
            </a:r>
            <a:r>
              <a:rPr lang="en-US" dirty="0" err="1"/>
              <a:t>komersial</a:t>
            </a:r>
            <a:r>
              <a:rPr lang="en-US" dirty="0"/>
              <a:t>. 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meliputi</a:t>
            </a:r>
            <a:r>
              <a:rPr lang="en-US" dirty="0"/>
              <a:t> </a:t>
            </a:r>
            <a:r>
              <a:rPr lang="en-US" dirty="0" err="1"/>
              <a:t>segala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periklanan</a:t>
            </a:r>
            <a:r>
              <a:rPr lang="en-US" dirty="0"/>
              <a:t>, </a:t>
            </a:r>
            <a:r>
              <a:rPr lang="en-US" dirty="0" err="1"/>
              <a:t>penjualan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pemberian</a:t>
            </a:r>
            <a:r>
              <a:rPr lang="en-US" dirty="0"/>
              <a:t> </a:t>
            </a:r>
            <a:r>
              <a:rPr lang="en-US" dirty="0" err="1"/>
              <a:t>dukungan</a:t>
            </a:r>
            <a:r>
              <a:rPr lang="en-US" dirty="0"/>
              <a:t>  </a:t>
            </a:r>
            <a:r>
              <a:rPr lang="en-US" dirty="0" err="1"/>
              <a:t>untuk</a:t>
            </a:r>
            <a:r>
              <a:rPr lang="en-US" dirty="0"/>
              <a:t>  </a:t>
            </a:r>
            <a:r>
              <a:rPr lang="en-US" dirty="0" err="1"/>
              <a:t>pelanggan</a:t>
            </a:r>
            <a:r>
              <a:rPr lang="en-US" dirty="0"/>
              <a:t>,  </a:t>
            </a:r>
            <a:r>
              <a:rPr lang="en-US" dirty="0" err="1"/>
              <a:t>melalui</a:t>
            </a:r>
            <a:r>
              <a:rPr lang="en-US" dirty="0"/>
              <a:t>  world  wide  web,  </a:t>
            </a:r>
            <a:r>
              <a:rPr lang="en-US" dirty="0" err="1"/>
              <a:t>hingga</a:t>
            </a:r>
            <a:r>
              <a:rPr lang="en-US" dirty="0"/>
              <a:t>  </a:t>
            </a:r>
            <a:r>
              <a:rPr lang="en-US" dirty="0" err="1"/>
              <a:t>keamanan</a:t>
            </a:r>
            <a:r>
              <a:rPr lang="en-US" dirty="0"/>
              <a:t>  internet, 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mekanisme</a:t>
            </a:r>
            <a:r>
              <a:rPr lang="en-US" dirty="0"/>
              <a:t>  </a:t>
            </a:r>
            <a:r>
              <a:rPr lang="en-US" dirty="0" err="1"/>
              <a:t>pembayaran</a:t>
            </a:r>
            <a:r>
              <a:rPr lang="en-US" dirty="0"/>
              <a:t>  yang  </a:t>
            </a:r>
            <a:r>
              <a:rPr lang="en-US" dirty="0" err="1"/>
              <a:t>memastikan</a:t>
            </a:r>
            <a:r>
              <a:rPr lang="en-US" dirty="0"/>
              <a:t>  </a:t>
            </a:r>
            <a:r>
              <a:rPr lang="en-US" dirty="0" err="1"/>
              <a:t>diselesaikannya</a:t>
            </a:r>
            <a:r>
              <a:rPr lang="en-US" dirty="0"/>
              <a:t>  proses  </a:t>
            </a:r>
            <a:r>
              <a:rPr lang="en-US" dirty="0" err="1"/>
              <a:t>pengiriman</a:t>
            </a:r>
            <a:r>
              <a:rPr lang="en-US" dirty="0"/>
              <a:t> 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pembayaran</a:t>
            </a:r>
            <a:r>
              <a:rPr lang="en-US" dirty="0"/>
              <a:t>.  </a:t>
            </a:r>
            <a:r>
              <a:rPr lang="en-US" dirty="0" err="1"/>
              <a:t>Contohnya</a:t>
            </a:r>
            <a:r>
              <a:rPr lang="en-US" dirty="0"/>
              <a:t>  </a:t>
            </a:r>
            <a:r>
              <a:rPr lang="en-US" dirty="0" err="1"/>
              <a:t>sistem</a:t>
            </a:r>
            <a:r>
              <a:rPr lang="en-US" dirty="0"/>
              <a:t>  e-commerce  </a:t>
            </a:r>
            <a:r>
              <a:rPr lang="en-US" dirty="0" err="1"/>
              <a:t>meliputi</a:t>
            </a:r>
            <a:r>
              <a:rPr lang="en-US" dirty="0"/>
              <a:t>  situs  web  internet  </a:t>
            </a:r>
            <a:r>
              <a:rPr lang="en-US" dirty="0" err="1"/>
              <a:t>untuk</a:t>
            </a:r>
            <a:r>
              <a:rPr lang="en-US" dirty="0"/>
              <a:t>  </a:t>
            </a:r>
            <a:r>
              <a:rPr lang="en-US" dirty="0" err="1"/>
              <a:t>penjualan</a:t>
            </a:r>
            <a:r>
              <a:rPr lang="en-US" dirty="0"/>
              <a:t> online,  </a:t>
            </a:r>
            <a:r>
              <a:rPr lang="en-US" dirty="0" err="1"/>
              <a:t>akses</a:t>
            </a:r>
            <a:r>
              <a:rPr lang="en-US" dirty="0"/>
              <a:t>  </a:t>
            </a:r>
            <a:r>
              <a:rPr lang="en-US" dirty="0" err="1"/>
              <a:t>ekstranet</a:t>
            </a:r>
            <a:r>
              <a:rPr lang="en-US" dirty="0"/>
              <a:t>  </a:t>
            </a:r>
            <a:r>
              <a:rPr lang="en-US" dirty="0" err="1"/>
              <a:t>kedatabase</a:t>
            </a:r>
            <a:r>
              <a:rPr lang="en-US" dirty="0"/>
              <a:t>  </a:t>
            </a:r>
            <a:r>
              <a:rPr lang="en-US" dirty="0" err="1"/>
              <a:t>persediaan</a:t>
            </a:r>
            <a:r>
              <a:rPr lang="en-US" dirty="0"/>
              <a:t>  </a:t>
            </a:r>
            <a:r>
              <a:rPr lang="en-US" dirty="0" err="1"/>
              <a:t>untuk</a:t>
            </a:r>
            <a:r>
              <a:rPr lang="en-US" dirty="0"/>
              <a:t>  </a:t>
            </a:r>
            <a:r>
              <a:rPr lang="en-US" dirty="0" err="1"/>
              <a:t>pelanggan</a:t>
            </a:r>
            <a:r>
              <a:rPr lang="en-US" dirty="0"/>
              <a:t>  </a:t>
            </a:r>
            <a:r>
              <a:rPr lang="en-US" dirty="0" err="1"/>
              <a:t>besar</a:t>
            </a:r>
            <a:r>
              <a:rPr lang="en-US" dirty="0"/>
              <a:t>,  </a:t>
            </a:r>
            <a:r>
              <a:rPr lang="en-US" dirty="0" err="1"/>
              <a:t>dan</a:t>
            </a:r>
            <a:r>
              <a:rPr lang="en-US" dirty="0"/>
              <a:t>  </a:t>
            </a:r>
            <a:r>
              <a:rPr lang="en-US" dirty="0" err="1"/>
              <a:t>penggunaanintranet</a:t>
            </a:r>
            <a:r>
              <a:rPr lang="en-US" dirty="0"/>
              <a:t>  </a:t>
            </a:r>
            <a:r>
              <a:rPr lang="en-US" dirty="0" err="1"/>
              <a:t>perusahaan</a:t>
            </a:r>
            <a:r>
              <a:rPr lang="en-US" dirty="0"/>
              <a:t>  </a:t>
            </a:r>
            <a:r>
              <a:rPr lang="en-US" dirty="0" err="1"/>
              <a:t>oleh</a:t>
            </a:r>
            <a:r>
              <a:rPr lang="en-US" dirty="0"/>
              <a:t>  </a:t>
            </a:r>
            <a:r>
              <a:rPr lang="en-US" dirty="0" err="1"/>
              <a:t>tenaga</a:t>
            </a:r>
            <a:r>
              <a:rPr lang="en-US" dirty="0"/>
              <a:t>  </a:t>
            </a:r>
            <a:r>
              <a:rPr lang="en-US" dirty="0" err="1"/>
              <a:t>penjualan</a:t>
            </a:r>
            <a:r>
              <a:rPr lang="en-US" dirty="0"/>
              <a:t>  </a:t>
            </a:r>
            <a:r>
              <a:rPr lang="en-US" dirty="0" err="1"/>
              <a:t>untuk</a:t>
            </a:r>
            <a:r>
              <a:rPr lang="en-US" dirty="0"/>
              <a:t>  </a:t>
            </a:r>
            <a:r>
              <a:rPr lang="en-US" dirty="0" err="1"/>
              <a:t>mengakses</a:t>
            </a:r>
            <a:r>
              <a:rPr lang="en-US" dirty="0"/>
              <a:t>  </a:t>
            </a:r>
            <a:r>
              <a:rPr lang="en-US" dirty="0" err="1"/>
              <a:t>catatan</a:t>
            </a:r>
            <a:r>
              <a:rPr lang="en-US" dirty="0"/>
              <a:t>  </a:t>
            </a:r>
            <a:r>
              <a:rPr lang="en-US" dirty="0" err="1"/>
              <a:t>pelanggan</a:t>
            </a:r>
            <a:r>
              <a:rPr lang="en-US" dirty="0"/>
              <a:t> 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rangka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59545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445" y="1894115"/>
            <a:ext cx="7837712" cy="446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296549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EBC12AA-1C15-4500-BC9C-8EE83A441DE9}">
  <ds:schemaRefs>
    <ds:schemaRef ds:uri="71af3243-3dd4-4a8d-8c0d-dd76da1f02a5"/>
    <ds:schemaRef ds:uri="http://purl.org/dc/terms/"/>
    <ds:schemaRef ds:uri="http://purl.org/dc/dcmitype/"/>
    <ds:schemaRef ds:uri="http://schemas.openxmlformats.org/package/2006/metadata/core-properties"/>
    <ds:schemaRef ds:uri="16c05727-aa75-4e4a-9b5f-8a80a1165891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F69AFF4-BB30-4BA0-AD22-82CC3C4327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A0CF3B2-1F0F-4FC5-8002-3E4869ABAD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Tech Dividend design</Template>
  <TotalTime>0</TotalTime>
  <Words>2057</Words>
  <Application>Microsoft Office PowerPoint</Application>
  <PresentationFormat>Widescreen</PresentationFormat>
  <Paragraphs>78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Gill Sans MT</vt:lpstr>
      <vt:lpstr>Wingdings 2</vt:lpstr>
      <vt:lpstr>Dividend</vt:lpstr>
      <vt:lpstr>Pengenalan system informasi</vt:lpstr>
      <vt:lpstr>Pengenalan sistem informasi</vt:lpstr>
      <vt:lpstr>Area pengetahuan sistem informasi</vt:lpstr>
      <vt:lpstr>PowerPoint Presentation</vt:lpstr>
      <vt:lpstr>Sistem informasi</vt:lpstr>
      <vt:lpstr>Area pengetahuan sistem informasi (2)</vt:lpstr>
      <vt:lpstr>PowerPoint Presentation</vt:lpstr>
      <vt:lpstr>E - commerce</vt:lpstr>
      <vt:lpstr>PowerPoint Presentation</vt:lpstr>
      <vt:lpstr>Jenis – jenis Sistem informasi</vt:lpstr>
      <vt:lpstr>Sistem Pendukung operasi</vt:lpstr>
      <vt:lpstr>Sistem pendukung operasi (2)</vt:lpstr>
      <vt:lpstr>Sistem pendukung manajemen</vt:lpstr>
      <vt:lpstr>Sistem pendukung manajemen (2)</vt:lpstr>
      <vt:lpstr>Pengkategorian Sistem Informasi berdasarkan manfaat informasi: </vt:lpstr>
      <vt:lpstr>Tantangan Manajerial dalam penerapan teknologi Informasi </vt:lpstr>
      <vt:lpstr>Keberhasilan/ Kegagalan dalam Teknologi Informasi </vt:lpstr>
      <vt:lpstr>Keberhasilan/ Kegagalan dalam Teknologi Informasi (2)</vt:lpstr>
      <vt:lpstr>Fungsi Sistem Informasi </vt:lpstr>
      <vt:lpstr>Komponen sistem informasi</vt:lpstr>
      <vt:lpstr>Aktivitas sistem informasi</vt:lpstr>
      <vt:lpstr>pertanyaan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2019-03-18T05:08:05Z</dcterms:created>
  <dcterms:modified xsi:type="dcterms:W3CDTF">2019-03-19T03:47:57Z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