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2"/>
  </p:handoutMasterIdLst>
  <p:sldIdLst>
    <p:sldId id="275" r:id="rId2"/>
    <p:sldId id="260" r:id="rId3"/>
    <p:sldId id="261" r:id="rId4"/>
    <p:sldId id="262" r:id="rId5"/>
    <p:sldId id="264" r:id="rId6"/>
    <p:sldId id="265" r:id="rId7"/>
    <p:sldId id="284" r:id="rId8"/>
    <p:sldId id="285" r:id="rId9"/>
    <p:sldId id="286" r:id="rId10"/>
    <p:sldId id="279" r:id="rId11"/>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296" autoAdjust="0"/>
  </p:normalViewPr>
  <p:slideViewPr>
    <p:cSldViewPr>
      <p:cViewPr varScale="1">
        <p:scale>
          <a:sx n="67" d="100"/>
          <a:sy n="67" d="100"/>
        </p:scale>
        <p:origin x="-138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E5140887-F92B-44E9-AF55-C56ED206C4BB}" type="datetimeFigureOut">
              <a:rPr lang="id-ID" smtClean="0"/>
              <a:t>24/03/2019</a:t>
            </a:fld>
            <a:endParaRPr lang="id-ID"/>
          </a:p>
        </p:txBody>
      </p:sp>
      <p:sp>
        <p:nvSpPr>
          <p:cNvPr id="4" name="Footer Placeholder 3"/>
          <p:cNvSpPr>
            <a:spLocks noGrp="1"/>
          </p:cNvSpPr>
          <p:nvPr>
            <p:ph type="ftr" sz="quarter" idx="2"/>
          </p:nvPr>
        </p:nvSpPr>
        <p:spPr>
          <a:xfrm>
            <a:off x="0" y="9517063"/>
            <a:ext cx="2984500" cy="50165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902075" y="9517063"/>
            <a:ext cx="2984500" cy="501650"/>
          </a:xfrm>
          <a:prstGeom prst="rect">
            <a:avLst/>
          </a:prstGeom>
        </p:spPr>
        <p:txBody>
          <a:bodyPr vert="horz" lIns="91440" tIns="45720" rIns="91440" bIns="45720" rtlCol="0" anchor="b"/>
          <a:lstStyle>
            <a:lvl1pPr algn="r">
              <a:defRPr sz="1200"/>
            </a:lvl1pPr>
          </a:lstStyle>
          <a:p>
            <a:fld id="{4812E0DD-530A-432B-A8EB-6B0520C4BE95}" type="slidenum">
              <a:rPr lang="id-ID" smtClean="0"/>
              <a:t>‹#›</a:t>
            </a:fld>
            <a:endParaRPr lang="id-ID"/>
          </a:p>
        </p:txBody>
      </p:sp>
    </p:spTree>
    <p:extLst>
      <p:ext uri="{BB962C8B-B14F-4D97-AF65-F5344CB8AC3E}">
        <p14:creationId xmlns:p14="http://schemas.microsoft.com/office/powerpoint/2010/main" val="68286112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E9DE2D7-3D2E-4841-A83A-D31D60D78D5E}"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32DF0-B6C5-4034-AFA0-59666CE90AC6}"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9DE2D7-3D2E-4841-A83A-D31D60D78D5E}"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32DF0-B6C5-4034-AFA0-59666CE90A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9DE2D7-3D2E-4841-A83A-D31D60D78D5E}" type="datetimeFigureOut">
              <a:rPr lang="en-US" smtClean="0"/>
              <a:pPr/>
              <a:t>3/24/2019</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7F932DF0-B6C5-4034-AFA0-59666CE90A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9DE2D7-3D2E-4841-A83A-D31D60D78D5E}"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32DF0-B6C5-4034-AFA0-59666CE90A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9DE2D7-3D2E-4841-A83A-D31D60D78D5E}"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32DF0-B6C5-4034-AFA0-59666CE90AC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9DE2D7-3D2E-4841-A83A-D31D60D78D5E}" type="datetimeFigureOut">
              <a:rPr lang="en-US" smtClean="0"/>
              <a:pPr/>
              <a:t>3/24/2019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932DF0-B6C5-4034-AFA0-59666CE90A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E9DE2D7-3D2E-4841-A83A-D31D60D78D5E}" type="datetimeFigureOut">
              <a:rPr lang="en-US" smtClean="0"/>
              <a:pPr/>
              <a:t>3/24/2019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932DF0-B6C5-4034-AFA0-59666CE90AC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9DE2D7-3D2E-4841-A83A-D31D60D78D5E}" type="datetimeFigureOut">
              <a:rPr lang="en-US" smtClean="0"/>
              <a:pPr/>
              <a:t>3/24/2019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932DF0-B6C5-4034-AFA0-59666CE90A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DE2D7-3D2E-4841-A83A-D31D60D78D5E}" type="datetimeFigureOut">
              <a:rPr lang="en-US" smtClean="0"/>
              <a:pPr/>
              <a:t>3/24/2019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932DF0-B6C5-4034-AFA0-59666CE90A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E9DE2D7-3D2E-4841-A83A-D31D60D78D5E}" type="datetimeFigureOut">
              <a:rPr lang="en-US" smtClean="0"/>
              <a:pPr/>
              <a:t>3/24/2019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932DF0-B6C5-4034-AFA0-59666CE90AC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4E9DE2D7-3D2E-4841-A83A-D31D60D78D5E}" type="datetimeFigureOut">
              <a:rPr lang="en-US" smtClean="0"/>
              <a:pPr/>
              <a:t>3/24/2019</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7F932DF0-B6C5-4034-AFA0-59666CE90A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E9DE2D7-3D2E-4841-A83A-D31D60D78D5E}" type="datetimeFigureOut">
              <a:rPr lang="en-US" smtClean="0"/>
              <a:pPr/>
              <a:t>3/24/2019</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F932DF0-B6C5-4034-AFA0-59666CE90A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352800"/>
            <a:ext cx="8610600" cy="2206752"/>
          </a:xfrm>
        </p:spPr>
        <p:txBody>
          <a:bodyPr>
            <a:normAutofit/>
          </a:bodyPr>
          <a:lstStyle/>
          <a:p>
            <a:pPr marL="900113" indent="-900113"/>
            <a:r>
              <a:rPr lang="id-ID" sz="3600" dirty="0" smtClean="0"/>
              <a:t>BY. Dr. Desayu Eka Surya, S.Sos., M.Si.</a:t>
            </a:r>
            <a:endParaRPr lang="id-ID" sz="3600" dirty="0"/>
          </a:p>
        </p:txBody>
      </p:sp>
      <p:sp>
        <p:nvSpPr>
          <p:cNvPr id="3" name="Subtitle 2"/>
          <p:cNvSpPr>
            <a:spLocks noGrp="1"/>
          </p:cNvSpPr>
          <p:nvPr>
            <p:ph type="subTitle" idx="1"/>
          </p:nvPr>
        </p:nvSpPr>
        <p:spPr/>
        <p:txBody>
          <a:bodyPr>
            <a:normAutofit/>
          </a:bodyPr>
          <a:lstStyle/>
          <a:p>
            <a:r>
              <a:rPr lang="id-ID" sz="4800" b="1" dirty="0" smtClean="0"/>
              <a:t>KEPRIBADIAN</a:t>
            </a:r>
            <a:endParaRPr lang="id-ID" sz="4800" b="1" dirty="0"/>
          </a:p>
        </p:txBody>
      </p:sp>
    </p:spTree>
    <p:extLst>
      <p:ext uri="{BB962C8B-B14F-4D97-AF65-F5344CB8AC3E}">
        <p14:creationId xmlns:p14="http://schemas.microsoft.com/office/powerpoint/2010/main" val="2434304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76600"/>
            <a:ext cx="8229600" cy="1252728"/>
          </a:xfrm>
        </p:spPr>
        <p:txBody>
          <a:bodyPr/>
          <a:lstStyle/>
          <a:p>
            <a:pPr algn="ctr"/>
            <a:r>
              <a:rPr lang="id-ID" dirty="0" smtClean="0"/>
              <a:t>TERIMAKASIH</a:t>
            </a:r>
            <a:endParaRPr lang="id-ID" dirty="0"/>
          </a:p>
        </p:txBody>
      </p:sp>
    </p:spTree>
    <p:extLst>
      <p:ext uri="{BB962C8B-B14F-4D97-AF65-F5344CB8AC3E}">
        <p14:creationId xmlns:p14="http://schemas.microsoft.com/office/powerpoint/2010/main" val="1471823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252728"/>
          </a:xfrm>
        </p:spPr>
        <p:txBody>
          <a:bodyPr/>
          <a:lstStyle/>
          <a:p>
            <a:r>
              <a:rPr lang="en-US" dirty="0" smtClean="0"/>
              <a:t>10 ASPEK KEPRIBADIAN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 SIKAP / SIFAT INDIVIDU</a:t>
            </a:r>
          </a:p>
          <a:p>
            <a:r>
              <a:rPr lang="en-US" dirty="0" smtClean="0"/>
              <a:t>2. PENGETAHUAN</a:t>
            </a:r>
          </a:p>
          <a:p>
            <a:r>
              <a:rPr lang="en-US" dirty="0" smtClean="0"/>
              <a:t>3. KET</a:t>
            </a:r>
            <a:r>
              <a:rPr lang="id-ID" dirty="0" smtClean="0"/>
              <a:t>E</a:t>
            </a:r>
            <a:r>
              <a:rPr lang="en-US" dirty="0" smtClean="0"/>
              <a:t>RAMPILAN </a:t>
            </a:r>
          </a:p>
          <a:p>
            <a:r>
              <a:rPr lang="en-US" dirty="0" smtClean="0"/>
              <a:t>4. KECERDASAN</a:t>
            </a:r>
          </a:p>
          <a:p>
            <a:r>
              <a:rPr lang="en-US" dirty="0" smtClean="0"/>
              <a:t>5. KESEHATAN</a:t>
            </a:r>
          </a:p>
          <a:p>
            <a:r>
              <a:rPr lang="en-US" dirty="0" smtClean="0"/>
              <a:t>6.PENAMPILAN</a:t>
            </a:r>
          </a:p>
          <a:p>
            <a:r>
              <a:rPr lang="en-US" dirty="0" smtClean="0"/>
              <a:t>7. SIKAP TERHADAP ORANG LAIN</a:t>
            </a:r>
          </a:p>
          <a:p>
            <a:r>
              <a:rPr lang="en-US" dirty="0" smtClean="0"/>
              <a:t>8. PENGENDALIAN DIRI / EMOSI</a:t>
            </a:r>
          </a:p>
          <a:p>
            <a:r>
              <a:rPr lang="en-US" dirty="0" smtClean="0"/>
              <a:t>9. NILAI / KEYAKINAN</a:t>
            </a:r>
          </a:p>
          <a:p>
            <a:r>
              <a:rPr lang="en-US" dirty="0" smtClean="0"/>
              <a:t>10. PERANAN / KEDUDUKAN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KEPRIBADIAN DALAM DAN LUAR</a:t>
            </a:r>
            <a:endParaRPr lang="en-US" dirty="0"/>
          </a:p>
        </p:txBody>
      </p:sp>
      <p:sp>
        <p:nvSpPr>
          <p:cNvPr id="3" name="Content Placeholder 2"/>
          <p:cNvSpPr>
            <a:spLocks noGrp="1"/>
          </p:cNvSpPr>
          <p:nvPr>
            <p:ph idx="1"/>
          </p:nvPr>
        </p:nvSpPr>
        <p:spPr/>
        <p:txBody>
          <a:bodyPr>
            <a:normAutofit fontScale="92500" lnSpcReduction="20000"/>
          </a:bodyPr>
          <a:lstStyle/>
          <a:p>
            <a:pPr marL="571500" indent="-571500">
              <a:buAutoNum type="romanUcPeriod"/>
            </a:pPr>
            <a:r>
              <a:rPr lang="en-US" dirty="0" smtClean="0"/>
              <a:t>KEPRIBADIAN DALAM (YOUR-INNER SELF)</a:t>
            </a:r>
          </a:p>
          <a:p>
            <a:pPr marL="571500" indent="-571500">
              <a:buAutoNum type="alphaUcPeriod"/>
            </a:pPr>
            <a:r>
              <a:rPr lang="en-US" dirty="0" smtClean="0"/>
              <a:t>KEJUJURAN</a:t>
            </a:r>
          </a:p>
          <a:p>
            <a:pPr marL="571500" indent="-571500">
              <a:buAutoNum type="alphaUcPeriod"/>
            </a:pPr>
            <a:r>
              <a:rPr lang="en-US" dirty="0" smtClean="0"/>
              <a:t>KERAHASIAAN</a:t>
            </a:r>
          </a:p>
          <a:p>
            <a:pPr marL="571500" indent="-571500">
              <a:buAutoNum type="alphaUcPeriod"/>
            </a:pPr>
            <a:r>
              <a:rPr lang="en-US" dirty="0" smtClean="0"/>
              <a:t>KEHANDALAN</a:t>
            </a:r>
          </a:p>
          <a:p>
            <a:pPr marL="571500" indent="-571500">
              <a:buAutoNum type="alphaUcPeriod"/>
            </a:pPr>
            <a:r>
              <a:rPr lang="en-US" dirty="0" smtClean="0"/>
              <a:t>KESIGAPAN</a:t>
            </a:r>
          </a:p>
          <a:p>
            <a:pPr marL="571500" indent="-571500">
              <a:buAutoNum type="alphaUcPeriod"/>
            </a:pPr>
            <a:r>
              <a:rPr lang="en-US" dirty="0" smtClean="0"/>
              <a:t>PENALARAN</a:t>
            </a:r>
          </a:p>
          <a:p>
            <a:pPr marL="571500" indent="-571500">
              <a:buAutoNum type="alphaUcPeriod"/>
            </a:pPr>
            <a:r>
              <a:rPr lang="en-US" dirty="0" smtClean="0"/>
              <a:t>TENGGANG RASA</a:t>
            </a:r>
          </a:p>
          <a:p>
            <a:pPr marL="571500" indent="-571500">
              <a:buAutoNum type="alphaUcPeriod"/>
            </a:pPr>
            <a:r>
              <a:rPr lang="en-US" dirty="0" smtClean="0"/>
              <a:t>KERAPIHAN</a:t>
            </a:r>
          </a:p>
          <a:p>
            <a:pPr marL="571500" indent="-571500">
              <a:buAutoNum type="alphaUcPeriod"/>
            </a:pPr>
            <a:r>
              <a:rPr lang="en-US" dirty="0" smtClean="0"/>
              <a:t>PENYESUAIAN DIRI</a:t>
            </a:r>
          </a:p>
          <a:p>
            <a:pPr marL="571500" indent="-571500">
              <a:buAutoNum type="alphaUcPeriod"/>
            </a:pPr>
            <a:r>
              <a:rPr lang="en-US" dirty="0" smtClean="0"/>
              <a:t>KETENANGAN</a:t>
            </a:r>
          </a:p>
          <a:p>
            <a:pPr marL="571500" indent="-571500">
              <a:buAutoNum type="alphaUcPeriod"/>
            </a:pPr>
            <a:r>
              <a:rPr lang="en-US" dirty="0" smtClean="0"/>
              <a:t>KESOPAN SANTUNAN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KEPRIBADIAN LUAR (YOUR-OUTTER-SELF)</a:t>
            </a:r>
            <a:endParaRPr lang="en-US" dirty="0"/>
          </a:p>
        </p:txBody>
      </p:sp>
      <p:sp>
        <p:nvSpPr>
          <p:cNvPr id="3" name="Content Placeholder 2"/>
          <p:cNvSpPr>
            <a:spLocks noGrp="1"/>
          </p:cNvSpPr>
          <p:nvPr>
            <p:ph idx="1"/>
          </p:nvPr>
        </p:nvSpPr>
        <p:spPr/>
        <p:txBody>
          <a:bodyPr/>
          <a:lstStyle/>
          <a:p>
            <a:pPr>
              <a:buNone/>
            </a:pPr>
            <a:endParaRPr lang="en-US" dirty="0" smtClean="0"/>
          </a:p>
          <a:p>
            <a:pPr marL="514350" indent="-514350">
              <a:buAutoNum type="alphaUcPeriod"/>
            </a:pPr>
            <a:r>
              <a:rPr lang="en-US" dirty="0" smtClean="0"/>
              <a:t>KESEHATAN DAN KEBUGARAN PRIBADI</a:t>
            </a:r>
          </a:p>
          <a:p>
            <a:pPr marL="514350" indent="-514350">
              <a:buAutoNum type="alphaUcPeriod"/>
            </a:pPr>
            <a:r>
              <a:rPr lang="en-US" dirty="0" smtClean="0"/>
              <a:t>WIRAGA</a:t>
            </a:r>
            <a:r>
              <a:rPr lang="id-ID" dirty="0" smtClean="0"/>
              <a:t> adalah Wujud Dasar Lahiriah badan beserta anggota badan yang disertai keterampilan. Gerak yang dihasilkan selaras dengan irama. Sedangkan wirasa gerak yang tidak hanya selaras dengan irama tapi juga rasa atau Jiwa.</a:t>
            </a:r>
            <a:endParaRPr lang="en-US" dirty="0" smtClean="0"/>
          </a:p>
          <a:p>
            <a:pPr marL="514350" indent="-514350">
              <a:buAutoNum type="alphaUcPeriod"/>
            </a:pPr>
            <a:r>
              <a:rPr lang="en-US" dirty="0" smtClean="0"/>
              <a:t>TATA BUSANA DAN TATA RIAS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MEMILIKI PRIBADI YANG EFEKTIF</a:t>
            </a:r>
            <a:endParaRPr lang="en-US" dirty="0"/>
          </a:p>
        </p:txBody>
      </p:sp>
      <p:sp>
        <p:nvSpPr>
          <p:cNvPr id="3" name="Content Placeholder 2"/>
          <p:cNvSpPr>
            <a:spLocks noGrp="1"/>
          </p:cNvSpPr>
          <p:nvPr>
            <p:ph idx="1"/>
          </p:nvPr>
        </p:nvSpPr>
        <p:spPr/>
        <p:txBody>
          <a:bodyPr/>
          <a:lstStyle/>
          <a:p>
            <a:r>
              <a:rPr lang="en-US" b="1" dirty="0" smtClean="0"/>
              <a:t>MENURUT COVEY </a:t>
            </a:r>
            <a:r>
              <a:rPr lang="en-US" dirty="0" smtClean="0"/>
              <a:t>:</a:t>
            </a:r>
          </a:p>
          <a:p>
            <a:r>
              <a:rPr lang="en-US" dirty="0" smtClean="0"/>
              <a:t>1. </a:t>
            </a:r>
            <a:r>
              <a:rPr lang="en-US" sz="2400" dirty="0" smtClean="0"/>
              <a:t>JADILAH PROAKTIF</a:t>
            </a:r>
          </a:p>
          <a:p>
            <a:r>
              <a:rPr lang="en-US" sz="2400" dirty="0" smtClean="0"/>
              <a:t>2. MULAIKAN DENGAN GAMBARAN MENGENAI TUJUAN</a:t>
            </a:r>
          </a:p>
          <a:p>
            <a:r>
              <a:rPr lang="en-US" sz="2400" dirty="0" smtClean="0"/>
              <a:t>3. UTAMAKAN PRIORITAS</a:t>
            </a:r>
          </a:p>
          <a:p>
            <a:r>
              <a:rPr lang="en-US" sz="2400" dirty="0" smtClean="0"/>
              <a:t>4. BERPIKIR MENANG</a:t>
            </a:r>
            <a:r>
              <a:rPr lang="id-ID" sz="2400" dirty="0" smtClean="0"/>
              <a:t>/CAPAI YANG TERBAIK</a:t>
            </a:r>
            <a:endParaRPr lang="en-US" sz="2400" dirty="0" smtClean="0"/>
          </a:p>
          <a:p>
            <a:r>
              <a:rPr lang="en-US" sz="2400" dirty="0" smtClean="0"/>
              <a:t>5. BERUSAHA UNTUK ME</a:t>
            </a:r>
            <a:r>
              <a:rPr lang="id-ID" sz="2400" dirty="0" smtClean="0"/>
              <a:t>MPERHATIKAN, MENGERTI </a:t>
            </a:r>
            <a:r>
              <a:rPr lang="en-US" sz="2400" dirty="0" smtClean="0"/>
              <a:t>KEMUDIAN MEMAHAMI</a:t>
            </a:r>
          </a:p>
          <a:p>
            <a:r>
              <a:rPr lang="en-US" sz="2400" dirty="0" smtClean="0"/>
              <a:t>6. BERSINERGI</a:t>
            </a:r>
          </a:p>
          <a:p>
            <a:r>
              <a:rPr lang="en-US" sz="2400" dirty="0" smtClean="0"/>
              <a:t>7. TERUS MENGASAH DIRI</a:t>
            </a:r>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IMAGE</a:t>
            </a:r>
            <a:endParaRPr lang="en-US" dirty="0"/>
          </a:p>
        </p:txBody>
      </p:sp>
      <p:sp>
        <p:nvSpPr>
          <p:cNvPr id="3" name="Content Placeholder 2"/>
          <p:cNvSpPr>
            <a:spLocks noGrp="1"/>
          </p:cNvSpPr>
          <p:nvPr>
            <p:ph idx="1"/>
          </p:nvPr>
        </p:nvSpPr>
        <p:spPr/>
        <p:txBody>
          <a:bodyPr>
            <a:normAutofit/>
          </a:bodyPr>
          <a:lstStyle/>
          <a:p>
            <a:endParaRPr lang="en-US" dirty="0" smtClean="0"/>
          </a:p>
          <a:p>
            <a:pPr marL="118872" indent="0">
              <a:buNone/>
            </a:pPr>
            <a:r>
              <a:rPr lang="en-US" dirty="0" smtClean="0"/>
              <a:t>3 B </a:t>
            </a:r>
            <a:r>
              <a:rPr lang="id-ID" dirty="0" smtClean="0"/>
              <a:t>yaitu</a:t>
            </a:r>
            <a:r>
              <a:rPr lang="en-US" dirty="0" smtClean="0"/>
              <a:t>: </a:t>
            </a:r>
            <a:endParaRPr lang="id-ID" dirty="0" smtClean="0"/>
          </a:p>
          <a:p>
            <a:endParaRPr lang="id-ID" dirty="0" smtClean="0"/>
          </a:p>
          <a:p>
            <a:r>
              <a:rPr lang="en-US" dirty="0" smtClean="0"/>
              <a:t>1. BEHAVIOUR</a:t>
            </a:r>
            <a:endParaRPr lang="id-ID" dirty="0" smtClean="0"/>
          </a:p>
          <a:p>
            <a:r>
              <a:rPr lang="id-ID" dirty="0" smtClean="0"/>
              <a:t>2. </a:t>
            </a:r>
            <a:r>
              <a:rPr lang="en-US" sz="3200" dirty="0" smtClean="0"/>
              <a:t>BEAUT</a:t>
            </a:r>
            <a:r>
              <a:rPr lang="id-ID" dirty="0"/>
              <a:t>Y</a:t>
            </a:r>
            <a:endParaRPr lang="id-ID" sz="3200" dirty="0" smtClean="0"/>
          </a:p>
          <a:p>
            <a:r>
              <a:rPr lang="id-ID" dirty="0" smtClean="0"/>
              <a:t>3.  </a:t>
            </a:r>
            <a:r>
              <a:rPr lang="en-US" sz="3200" dirty="0" smtClean="0"/>
              <a:t>BRAIN</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BEHAVIOUR ADALAH</a:t>
            </a:r>
            <a:endParaRPr lang="id-ID" dirty="0"/>
          </a:p>
        </p:txBody>
      </p:sp>
      <p:sp>
        <p:nvSpPr>
          <p:cNvPr id="3" name="Content Placeholder 2"/>
          <p:cNvSpPr>
            <a:spLocks noGrp="1"/>
          </p:cNvSpPr>
          <p:nvPr>
            <p:ph idx="1"/>
          </p:nvPr>
        </p:nvSpPr>
        <p:spPr/>
        <p:txBody>
          <a:bodyPr>
            <a:normAutofit fontScale="92500"/>
          </a:bodyPr>
          <a:lstStyle/>
          <a:p>
            <a:pPr marL="118872" indent="0">
              <a:buNone/>
            </a:pPr>
            <a:r>
              <a:rPr lang="id-ID" dirty="0" smtClean="0"/>
              <a:t>Sikap atau tingkah laku sehari-hari. Biasanya Sikap atau Tingkah laku dibentuk oleh latar belakang keluarga, pendidikan dan media yang dikonsumsi.</a:t>
            </a:r>
          </a:p>
          <a:p>
            <a:pPr marL="118872" indent="0">
              <a:buNone/>
            </a:pPr>
            <a:endParaRPr lang="id-ID" dirty="0"/>
          </a:p>
          <a:p>
            <a:pPr marL="118872" indent="0">
              <a:buNone/>
            </a:pPr>
            <a:r>
              <a:rPr lang="id-ID" dirty="0" smtClean="0"/>
              <a:t>Behaviour merupakan ekspresi dari Karakter seseorang. Orang yang kurang memperhatikan, beberapa sikap dan perilaku misalnya: cara berbicara, cara duduk, cara makan, yang mungkin mengganggu kenyaman orang disekitarnya</a:t>
            </a:r>
            <a:endParaRPr lang="id-ID" dirty="0"/>
          </a:p>
        </p:txBody>
      </p:sp>
    </p:spTree>
    <p:extLst>
      <p:ext uri="{BB962C8B-B14F-4D97-AF65-F5344CB8AC3E}">
        <p14:creationId xmlns:p14="http://schemas.microsoft.com/office/powerpoint/2010/main" val="1257995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Bagaimana Membentuk Behaviour:</a:t>
            </a:r>
            <a:endParaRPr lang="id-ID" dirty="0"/>
          </a:p>
        </p:txBody>
      </p:sp>
      <p:sp>
        <p:nvSpPr>
          <p:cNvPr id="3" name="Content Placeholder 2"/>
          <p:cNvSpPr>
            <a:spLocks noGrp="1"/>
          </p:cNvSpPr>
          <p:nvPr>
            <p:ph idx="1"/>
          </p:nvPr>
        </p:nvSpPr>
        <p:spPr/>
        <p:txBody>
          <a:bodyPr/>
          <a:lstStyle/>
          <a:p>
            <a:pPr marL="633222" indent="-514350">
              <a:buAutoNum type="arabicPeriod"/>
            </a:pPr>
            <a:r>
              <a:rPr lang="id-ID" dirty="0" smtClean="0"/>
              <a:t>Miliki Hati yang baik , yaitu hati yang mau dibentuk dan dididik. Hati yang baik perlu disirami, disiangi dan dipupuk, sebaliknya jangan disiram dengan sampah.</a:t>
            </a:r>
          </a:p>
          <a:p>
            <a:pPr marL="633222" indent="-514350">
              <a:buAutoNum type="arabicPeriod"/>
            </a:pPr>
            <a:r>
              <a:rPr lang="id-ID" dirty="0" smtClean="0"/>
              <a:t>Jika hati baik, pikiran, emosi, jiwa kita juga akan menjadi positif dan secara tidak langsung akan tercermin dalam pikiran kita.</a:t>
            </a:r>
            <a:endParaRPr lang="id-ID" dirty="0"/>
          </a:p>
        </p:txBody>
      </p:sp>
    </p:spTree>
    <p:extLst>
      <p:ext uri="{BB962C8B-B14F-4D97-AF65-F5344CB8AC3E}">
        <p14:creationId xmlns:p14="http://schemas.microsoft.com/office/powerpoint/2010/main" val="3667505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597152"/>
          </a:xfrm>
        </p:spPr>
        <p:txBody>
          <a:bodyPr>
            <a:normAutofit/>
          </a:bodyPr>
          <a:lstStyle/>
          <a:p>
            <a:r>
              <a:rPr lang="id-ID" sz="3200" dirty="0" smtClean="0"/>
              <a:t>Kesimpulan</a:t>
            </a:r>
            <a:endParaRPr lang="id-ID" sz="3200" dirty="0"/>
          </a:p>
        </p:txBody>
      </p:sp>
      <p:sp>
        <p:nvSpPr>
          <p:cNvPr id="3" name="Content Placeholder 2"/>
          <p:cNvSpPr>
            <a:spLocks noGrp="1"/>
          </p:cNvSpPr>
          <p:nvPr>
            <p:ph idx="1"/>
          </p:nvPr>
        </p:nvSpPr>
        <p:spPr/>
        <p:txBody>
          <a:bodyPr>
            <a:normAutofit fontScale="92500" lnSpcReduction="10000"/>
          </a:bodyPr>
          <a:lstStyle/>
          <a:p>
            <a:r>
              <a:rPr lang="id-ID" dirty="0" smtClean="0"/>
              <a:t>Cara mengenali orang yang BEHAVIOURnya Seimbang dengan benar adalah melihat pengaruh yang diberikan orang tersebut.</a:t>
            </a:r>
          </a:p>
          <a:p>
            <a:r>
              <a:rPr lang="id-ID" dirty="0" smtClean="0"/>
              <a:t>Misalnya ornag yang cantik atau ganteng, mungkin menarik Hati, namun belum tentu mempengaruhi, orang yang berpengaruh biasanya:</a:t>
            </a:r>
          </a:p>
          <a:p>
            <a:r>
              <a:rPr lang="id-ID" dirty="0" smtClean="0"/>
              <a:t>1. Memiliki ide/visi yang akan diwujudkan, ngga sembarangan mengerjakan hal sekecil apapun.</a:t>
            </a:r>
          </a:p>
          <a:p>
            <a:r>
              <a:rPr lang="id-ID" dirty="0" smtClean="0"/>
              <a:t>Misalnya: Mother Theresa, ibu Kartini dsb.</a:t>
            </a:r>
            <a:endParaRPr lang="id-ID" dirty="0"/>
          </a:p>
        </p:txBody>
      </p:sp>
    </p:spTree>
    <p:extLst>
      <p:ext uri="{BB962C8B-B14F-4D97-AF65-F5344CB8AC3E}">
        <p14:creationId xmlns:p14="http://schemas.microsoft.com/office/powerpoint/2010/main" val="25924931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1336</TotalTime>
  <Words>372</Words>
  <Application>Microsoft Office PowerPoint</Application>
  <PresentationFormat>On-screen Show (4:3)</PresentationFormat>
  <Paragraphs>66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BY. Dr. Desayu Eka Surya, S.Sos., M.Si.</vt:lpstr>
      <vt:lpstr>10 ASPEK KEPRIBADIAN</vt:lpstr>
      <vt:lpstr>KEPRIBADIAN DALAM DAN LUAR</vt:lpstr>
      <vt:lpstr>KEPRIBADIAN LUAR (YOUR-OUTTER-SELF)</vt:lpstr>
      <vt:lpstr>MEMILIKI PRIBADI YANG EFEKTIF</vt:lpstr>
      <vt:lpstr>TOTAL  IMAGE</vt:lpstr>
      <vt:lpstr>BEHAVIOUR ADALAH</vt:lpstr>
      <vt:lpstr>Bagaimana Membentuk Behaviour:</vt:lpstr>
      <vt:lpstr>Kesimpulan</vt:lpstr>
      <vt:lpstr>TERIMAKASIH</vt:lpstr>
    </vt:vector>
  </TitlesOfParts>
  <Company>Universitas Komputer 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KEPRIBADIAN DAN ETIKA PROFESI</dc:title>
  <dc:creator>Universitas Komputer Indonesia</dc:creator>
  <cp:lastModifiedBy>User</cp:lastModifiedBy>
  <cp:revision>54</cp:revision>
  <cp:lastPrinted>2018-03-22T00:48:07Z</cp:lastPrinted>
  <dcterms:created xsi:type="dcterms:W3CDTF">2010-03-21T12:22:06Z</dcterms:created>
  <dcterms:modified xsi:type="dcterms:W3CDTF">2019-03-24T15:20:18Z</dcterms:modified>
</cp:coreProperties>
</file>