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00F504-B9C2-4F36-9590-C991A8F54730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8CEEED-C659-4B19-ABAD-D7785E69B6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LATIHAN SOAL FLOWCHART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457200"/>
            <a:ext cx="7408333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PT. ABC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di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order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 </a:t>
            </a:r>
            <a:r>
              <a:rPr lang="en-US" dirty="0" err="1" smtClean="0"/>
              <a:t>rangkap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order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menginput</a:t>
            </a:r>
            <a:r>
              <a:rPr lang="en-US" dirty="0" smtClean="0"/>
              <a:t> data order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di  file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3 </a:t>
            </a:r>
            <a:r>
              <a:rPr lang="en-US" dirty="0" err="1" smtClean="0"/>
              <a:t>lembar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 </a:t>
            </a:r>
            <a:r>
              <a:rPr lang="en-US" dirty="0" err="1" smtClean="0"/>
              <a:t>faktur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faktur</a:t>
            </a:r>
            <a:r>
              <a:rPr lang="en-US" dirty="0" smtClean="0"/>
              <a:t> 2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, </a:t>
            </a:r>
            <a:r>
              <a:rPr lang="en-US" dirty="0" err="1" smtClean="0"/>
              <a:t>faktur</a:t>
            </a:r>
            <a:r>
              <a:rPr lang="en-US" dirty="0" smtClean="0"/>
              <a:t> 3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Bagian</a:t>
            </a:r>
            <a:r>
              <a:rPr lang="en-US" dirty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mengarsipkan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0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100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LATIHAN SOAL FLOWCHART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FLOWCHART </dc:title>
  <dc:creator>Windows User</dc:creator>
  <cp:lastModifiedBy>Windows User</cp:lastModifiedBy>
  <cp:revision>3</cp:revision>
  <dcterms:created xsi:type="dcterms:W3CDTF">2019-03-20T01:50:33Z</dcterms:created>
  <dcterms:modified xsi:type="dcterms:W3CDTF">2019-03-20T02:18:46Z</dcterms:modified>
</cp:coreProperties>
</file>