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2A3FC-3414-4739-BDF8-A1657E7569E3}" type="datetimeFigureOut">
              <a:rPr lang="id-ID" smtClean="0"/>
              <a:t>27/03/2019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C4E3F-B198-4625-9510-A1368B0B42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03537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E5867-A69A-4E90-A660-46AF7CED0933}" type="datetime1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farlianto@uny.ac.id / 0811266750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DCE0-A245-47CA-8D20-764E8208F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7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599B6-95F5-4BBC-99EC-DF88F3C44311}" type="datetime1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farlianto@uny.ac.id / 0811266750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DCE0-A245-47CA-8D20-764E8208F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5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C349-6AF5-42EA-8826-06444A68AEBB}" type="datetime1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farlianto@uny.ac.id / 0811266750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DCE0-A245-47CA-8D20-764E8208F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7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748C-BE30-4AD3-A6CC-0380A6BEF4A6}" type="datetime1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farlianto@uny.ac.id / 0811266750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DCE0-A245-47CA-8D20-764E8208F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2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27B0-37D4-419F-B34C-9D9708444162}" type="datetime1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farlianto@uny.ac.id / 0811266750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DCE0-A245-47CA-8D20-764E8208F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78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996-BFED-480B-8F48-ED40CFD574AC}" type="datetime1">
              <a:rPr lang="en-US" smtClean="0"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farlianto@uny.ac.id / 0811266750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DCE0-A245-47CA-8D20-764E8208F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5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582C-C0AE-4F15-8711-52A5C17C5C79}" type="datetime1">
              <a:rPr lang="en-US" smtClean="0"/>
              <a:t>3/27/2019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farlianto@uny.ac.id / 0811266750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DCE0-A245-47CA-8D20-764E8208F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7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A5C6-49E4-475D-B113-59B661F2DA2E}" type="datetime1">
              <a:rPr lang="en-US" smtClean="0"/>
              <a:t>3/27/2019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farlianto@uny.ac.id / 0811266750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DCE0-A245-47CA-8D20-764E8208F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45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8916-8547-4E18-A8CF-7F9971BEFD26}" type="datetime1">
              <a:rPr lang="en-US" smtClean="0"/>
              <a:t>3/27/2019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farlianto@uny.ac.id / 0811266750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DCE0-A245-47CA-8D20-764E8208F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6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EDB4E-877D-4154-8D79-B8B9717D19A1}" type="datetime1">
              <a:rPr lang="en-US" smtClean="0"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farlianto@uny.ac.id / 0811266750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DCE0-A245-47CA-8D20-764E8208F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1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F22C-AA2C-4071-AF4C-2DD8AC5261B6}" type="datetime1">
              <a:rPr lang="en-US" smtClean="0"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farlianto@uny.ac.id / 0811266750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DCE0-A245-47CA-8D20-764E8208F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8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BA5D9-4046-44D5-A37F-1A3FA7B6578F}" type="datetime1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farlianto@uny.ac.id / 0811266750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DCE0-A245-47CA-8D20-764E8208F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2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, </a:t>
            </a:r>
            <a:r>
              <a:rPr lang="en-US" dirty="0" err="1" smtClean="0"/>
              <a:t>Kecelakaan</a:t>
            </a:r>
            <a:r>
              <a:rPr lang="en-US" dirty="0" smtClean="0"/>
              <a:t> Mobil,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Kecelakaan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45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Kenapa</a:t>
            </a:r>
            <a:r>
              <a:rPr lang="en-US" dirty="0" smtClean="0"/>
              <a:t> </a:t>
            </a:r>
            <a:r>
              <a:rPr lang="en-US" dirty="0" err="1" smtClean="0"/>
              <a:t>bertambahnya</a:t>
            </a:r>
            <a:r>
              <a:rPr lang="en-US" dirty="0" smtClean="0"/>
              <a:t> </a:t>
            </a:r>
            <a:r>
              <a:rPr lang="en-US" dirty="0" err="1" smtClean="0"/>
              <a:t>usia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menambah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morbidity rate!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, </a:t>
            </a:r>
            <a:r>
              <a:rPr lang="en-US" dirty="0" err="1" smtClean="0"/>
              <a:t>Kecelakaan</a:t>
            </a:r>
            <a:r>
              <a:rPr lang="en-US" dirty="0" smtClean="0"/>
              <a:t> </a:t>
            </a:r>
            <a:r>
              <a:rPr lang="en-US" dirty="0" err="1" smtClean="0"/>
              <a:t>Kendaraan</a:t>
            </a:r>
            <a:r>
              <a:rPr lang="en-US" dirty="0" smtClean="0"/>
              <a:t>, </a:t>
            </a:r>
            <a:r>
              <a:rPr lang="en-US" dirty="0" err="1" smtClean="0"/>
              <a:t>Kecelakaan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? </a:t>
            </a:r>
            <a:r>
              <a:rPr lang="en-US" dirty="0" err="1" smtClean="0"/>
              <a:t>Jelaskan</a:t>
            </a:r>
            <a:r>
              <a:rPr lang="en-US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128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7.1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.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terganggu</a:t>
            </a:r>
            <a:r>
              <a:rPr lang="en-US" dirty="0"/>
              <a:t> </a:t>
            </a:r>
            <a:r>
              <a:rPr lang="en-US" dirty="0" err="1"/>
              <a:t>aktivitasnya</a:t>
            </a:r>
            <a:r>
              <a:rPr lang="en-US" dirty="0"/>
              <a:t>, </a:t>
            </a:r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.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munculnya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kecenderungan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tuanya</a:t>
            </a:r>
            <a:r>
              <a:rPr lang="en-US" dirty="0"/>
              <a:t> </a:t>
            </a:r>
            <a:r>
              <a:rPr lang="en-US" dirty="0" err="1"/>
              <a:t>penduduk</a:t>
            </a:r>
            <a:r>
              <a:rPr lang="en-US" dirty="0"/>
              <a:t> di </a:t>
            </a:r>
            <a:r>
              <a:rPr lang="en-US" dirty="0" err="1"/>
              <a:t>dunia</a:t>
            </a:r>
            <a:r>
              <a:rPr lang="en-US" dirty="0"/>
              <a:t>. </a:t>
            </a:r>
            <a:r>
              <a:rPr lang="en-US" dirty="0" err="1"/>
              <a:t>Usia</a:t>
            </a:r>
            <a:r>
              <a:rPr lang="en-US" dirty="0"/>
              <a:t> yang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kecenderungan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rentan</a:t>
            </a:r>
            <a:r>
              <a:rPr lang="en-US" dirty="0"/>
              <a:t> </a:t>
            </a:r>
            <a:r>
              <a:rPr lang="en-US" dirty="0" err="1"/>
              <a:t>terkena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(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3536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Penduduk</a:t>
            </a:r>
            <a:r>
              <a:rPr lang="en-US" dirty="0" smtClean="0"/>
              <a:t> yang </a:t>
            </a:r>
            <a:r>
              <a:rPr lang="en-US" dirty="0" err="1"/>
              <a:t>S</a:t>
            </a:r>
            <a:r>
              <a:rPr lang="en-US" dirty="0" err="1" smtClean="0"/>
              <a:t>emakin</a:t>
            </a:r>
            <a:r>
              <a:rPr lang="en-US" dirty="0" smtClean="0"/>
              <a:t> </a:t>
            </a:r>
            <a:r>
              <a:rPr lang="en-US" dirty="0" err="1" smtClean="0"/>
              <a:t>Menua</a:t>
            </a: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  <a:p>
            <a:pPr lvl="0">
              <a:buFont typeface="Wingdings" pitchFamily="2" charset="2"/>
              <a:buChar char="§"/>
            </a:pPr>
            <a:r>
              <a:rPr lang="en-US" dirty="0" smtClean="0"/>
              <a:t>Morbidity </a:t>
            </a:r>
            <a:r>
              <a:rPr lang="en-US" dirty="0"/>
              <a:t>rate </a:t>
            </a:r>
          </a:p>
          <a:p>
            <a:pPr marL="349250" indent="0">
              <a:buNone/>
            </a:pPr>
            <a:r>
              <a:rPr lang="en-US" i="1" dirty="0"/>
              <a:t>Morbidity rate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penduduk</a:t>
            </a:r>
            <a:r>
              <a:rPr lang="en-US" dirty="0"/>
              <a:t> (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) yang </a:t>
            </a:r>
            <a:r>
              <a:rPr lang="en-US" dirty="0" err="1"/>
              <a:t>menderita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i="1" dirty="0"/>
              <a:t>Morbidity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latin</a:t>
            </a:r>
            <a:r>
              <a:rPr lang="en-US" dirty="0"/>
              <a:t> </a:t>
            </a:r>
            <a:r>
              <a:rPr lang="en-US" i="1" dirty="0" err="1"/>
              <a:t>morbidus</a:t>
            </a:r>
            <a:r>
              <a:rPr lang="en-US" dirty="0"/>
              <a:t>, yang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. </a:t>
            </a:r>
            <a:r>
              <a:rPr lang="en-US" i="1" dirty="0"/>
              <a:t>Morbidity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mortality rate.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i="1" dirty="0"/>
              <a:t>mortality rate</a:t>
            </a:r>
            <a:r>
              <a:rPr lang="en-US" dirty="0"/>
              <a:t>, </a:t>
            </a:r>
            <a:r>
              <a:rPr lang="en-US" i="1" dirty="0"/>
              <a:t>morbidity rate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data </a:t>
            </a:r>
            <a:r>
              <a:rPr lang="en-US" dirty="0" err="1"/>
              <a:t>historis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7773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Morbidity Rate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MS</a:t>
            </a:r>
          </a:p>
          <a:p>
            <a:r>
              <a:rPr lang="en-US" dirty="0" err="1" smtClean="0"/>
              <a:t>Kematian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Kanker</a:t>
            </a:r>
            <a:r>
              <a:rPr lang="en-US" dirty="0" smtClean="0"/>
              <a:t> </a:t>
            </a:r>
            <a:r>
              <a:rPr lang="en-US" dirty="0" err="1" smtClean="0"/>
              <a:t>Paru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587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7.2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Kecelakaan</a:t>
            </a:r>
            <a:r>
              <a:rPr lang="en-US" dirty="0" smtClean="0"/>
              <a:t> </a:t>
            </a:r>
            <a:r>
              <a:rPr lang="en-US" dirty="0" err="1" smtClean="0"/>
              <a:t>Kendaraan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Kecelakaan</a:t>
            </a:r>
            <a:r>
              <a:rPr lang="en-US" dirty="0" smtClean="0"/>
              <a:t> </a:t>
            </a:r>
            <a:r>
              <a:rPr lang="en-US" dirty="0" err="1" smtClean="0"/>
              <a:t>kendaraan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: </a:t>
            </a:r>
            <a:r>
              <a:rPr lang="en-US" dirty="0" err="1"/>
              <a:t>pengemudi</a:t>
            </a:r>
            <a:r>
              <a:rPr lang="en-US" dirty="0"/>
              <a:t>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kecelakaan</a:t>
            </a:r>
            <a:r>
              <a:rPr lang="en-US" dirty="0"/>
              <a:t>. </a:t>
            </a:r>
            <a:r>
              <a:rPr lang="en-US" dirty="0" err="1"/>
              <a:t>Kebanyakan</a:t>
            </a:r>
            <a:r>
              <a:rPr lang="en-US" dirty="0"/>
              <a:t> </a:t>
            </a:r>
            <a:r>
              <a:rPr lang="en-US" dirty="0" err="1"/>
              <a:t>kecelakaan</a:t>
            </a:r>
            <a:r>
              <a:rPr lang="en-US" dirty="0"/>
              <a:t> </a:t>
            </a:r>
            <a:r>
              <a:rPr lang="en-US" dirty="0" err="1"/>
              <a:t>kendaraan</a:t>
            </a:r>
            <a:r>
              <a:rPr lang="en-US" dirty="0"/>
              <a:t>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dihindari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orang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berhati-hati</a:t>
            </a:r>
            <a:r>
              <a:rPr lang="en-US" dirty="0"/>
              <a:t>.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dirty="0" err="1"/>
              <a:t>persentase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kecelakaan</a:t>
            </a:r>
            <a:r>
              <a:rPr lang="en-US" dirty="0"/>
              <a:t> </a:t>
            </a:r>
            <a:r>
              <a:rPr lang="en-US" dirty="0" err="1"/>
              <a:t>kendaraan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2271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093531"/>
              </p:ext>
            </p:extLst>
          </p:nvPr>
        </p:nvGraphicFramePr>
        <p:xfrm>
          <a:off x="685800" y="1676400"/>
          <a:ext cx="7467600" cy="3733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08095"/>
                <a:gridCol w="2359505"/>
              </a:tblGrid>
              <a:tr h="7198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Aktivitas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Percentase</a:t>
                      </a:r>
                      <a:endParaRPr lang="en-US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1391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Berbicara dengan penumpang lain</a:t>
                      </a:r>
                      <a:endParaRPr lang="en-US" sz="240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Memainkan radio atau CD</a:t>
                      </a:r>
                      <a:endParaRPr lang="en-US" sz="240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Makan atau Minum</a:t>
                      </a:r>
                      <a:endParaRPr lang="en-US" sz="240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Menggunakan telepon seluler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81%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effectLst/>
                        </a:rPr>
                        <a:t>66</a:t>
                      </a:r>
                      <a:r>
                        <a:rPr lang="en-US" sz="3600" dirty="0">
                          <a:effectLst/>
                        </a:rPr>
                        <a:t>%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49%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25%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360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diakibatkan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kelemahan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kendaraan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kecelakaan</a:t>
            </a:r>
            <a:r>
              <a:rPr lang="en-US" dirty="0"/>
              <a:t>.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, ban yang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gesekan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pengereman</a:t>
            </a:r>
            <a:r>
              <a:rPr lang="en-US" dirty="0"/>
              <a:t> </a:t>
            </a:r>
            <a:r>
              <a:rPr lang="en-US" dirty="0" err="1"/>
              <a:t>mendekati</a:t>
            </a:r>
            <a:r>
              <a:rPr lang="en-US" dirty="0"/>
              <a:t> </a:t>
            </a:r>
            <a:r>
              <a:rPr lang="en-US" dirty="0" err="1"/>
              <a:t>setengah</a:t>
            </a:r>
            <a:r>
              <a:rPr lang="en-US" dirty="0"/>
              <a:t> </a:t>
            </a:r>
            <a:r>
              <a:rPr lang="en-US" dirty="0" err="1"/>
              <a:t>gravitasi</a:t>
            </a:r>
            <a:r>
              <a:rPr lang="en-US" dirty="0"/>
              <a:t>,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saatnya</a:t>
            </a:r>
            <a:r>
              <a:rPr lang="en-US" dirty="0"/>
              <a:t>. System </a:t>
            </a:r>
            <a:r>
              <a:rPr lang="en-US" dirty="0" err="1"/>
              <a:t>api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kebakaran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kecelakaan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1728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7.3 </a:t>
            </a:r>
            <a:r>
              <a:rPr lang="en-US" dirty="0" err="1" smtClean="0"/>
              <a:t>Kecelakaan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kecelakaan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 Ada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kecelakan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di </a:t>
            </a:r>
            <a:r>
              <a:rPr lang="en-US" dirty="0" err="1"/>
              <a:t>dunia</a:t>
            </a:r>
            <a:r>
              <a:rPr lang="en-US" dirty="0"/>
              <a:t>, </a:t>
            </a:r>
            <a:r>
              <a:rPr lang="en-US" dirty="0" err="1"/>
              <a:t>misal</a:t>
            </a:r>
            <a:r>
              <a:rPr lang="en-US" dirty="0"/>
              <a:t> </a:t>
            </a:r>
            <a:r>
              <a:rPr lang="en-US" dirty="0" err="1"/>
              <a:t>cedera</a:t>
            </a:r>
            <a:r>
              <a:rPr lang="en-US" dirty="0"/>
              <a:t>,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. </a:t>
            </a:r>
            <a:r>
              <a:rPr lang="en-US" dirty="0" err="1"/>
              <a:t>Kecelakaan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terpeleset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terantuk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kecelakaan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paling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741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Rangkuman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Murni</a:t>
            </a:r>
            <a:endParaRPr lang="en-US" dirty="0" smtClean="0"/>
          </a:p>
          <a:p>
            <a:r>
              <a:rPr lang="en-US" i="1" dirty="0" smtClean="0"/>
              <a:t>Aging Population</a:t>
            </a:r>
            <a:endParaRPr lang="en-US" dirty="0" smtClean="0"/>
          </a:p>
          <a:p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 smtClean="0"/>
          </a:p>
          <a:p>
            <a:r>
              <a:rPr lang="en-US" dirty="0" err="1" smtClean="0"/>
              <a:t>Usia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1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334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Office Theme</vt:lpstr>
      <vt:lpstr>Risiko Kesehatan, Kecelakaan Mobil, dan Kecelakaan Kerja</vt:lpstr>
      <vt:lpstr>7.1 Risiko Kesehatan</vt:lpstr>
      <vt:lpstr>…</vt:lpstr>
      <vt:lpstr>…</vt:lpstr>
      <vt:lpstr>7.2 Risiko Kecelakaan Kendaraan</vt:lpstr>
      <vt:lpstr>…</vt:lpstr>
      <vt:lpstr>PowerPoint Presentation</vt:lpstr>
      <vt:lpstr>7.3 Kecelakaan Kerja</vt:lpstr>
      <vt:lpstr>Rangkuman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Risiko Kesehatan, Kecelakaan Mobil, dan Kecelakaan Kerja</dc:title>
  <dc:creator>Farlianto</dc:creator>
  <cp:lastModifiedBy>User</cp:lastModifiedBy>
  <cp:revision>9</cp:revision>
  <dcterms:created xsi:type="dcterms:W3CDTF">2013-07-23T21:19:47Z</dcterms:created>
  <dcterms:modified xsi:type="dcterms:W3CDTF">2019-03-27T01:06:14Z</dcterms:modified>
</cp:coreProperties>
</file>