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6" r:id="rId7"/>
    <p:sldId id="267" r:id="rId8"/>
    <p:sldId id="265" r:id="rId9"/>
    <p:sldId id="264" r:id="rId10"/>
    <p:sldId id="263" r:id="rId11"/>
    <p:sldId id="262" r:id="rId12"/>
    <p:sldId id="261" r:id="rId13"/>
    <p:sldId id="272" r:id="rId14"/>
    <p:sldId id="273" r:id="rId15"/>
    <p:sldId id="271" r:id="rId16"/>
    <p:sldId id="270" r:id="rId17"/>
    <p:sldId id="269" r:id="rId18"/>
    <p:sldId id="274" r:id="rId19"/>
    <p:sldId id="260" r:id="rId20"/>
    <p:sldId id="275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57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71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05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837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1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365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114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0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8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075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91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41CB-A3ED-4694-A507-32B96592899F}" type="datetimeFigureOut">
              <a:rPr lang="id-ID" smtClean="0"/>
              <a:t>27/03/2019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080A-DCFE-48FB-BA0E-4FA579452E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91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999" y="5263155"/>
            <a:ext cx="11430000" cy="115137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player.slideplayer.info/69/12038702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66"/>
            <a:ext cx="12192000" cy="65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1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https://player.slideplayer.info/69/12038702/slides/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8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https://player.slideplayer.info/69/12038702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https://player.slideplayer.info/69/12038702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2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https://player.slideplayer.info/69/12038702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0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https://player.slideplayer.info/69/12038702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0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 descr="https://player.slideplayer.info/69/12038702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3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 descr="https://player.slideplayer.info/69/12038702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https://player.slideplayer.info/69/12038702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8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 descr="https://player.slideplayer.info/69/12038702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9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 descr="https://player.slideplayer.info/69/12038702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3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https://player.slideplayer.info/69/12038702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588"/>
            <a:ext cx="12192000" cy="72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3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https://player.slideplayer.info/69/12038702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9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247" y="539936"/>
            <a:ext cx="10515600" cy="132556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https://player.slideplayer.info/69/1203870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1"/>
            <a:ext cx="12192000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ttps://player.slideplayer.info/69/1203870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4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https://player.slideplayer.info/69/12038702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https://player.slideplayer.info/69/1203870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912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https://player.slideplayer.info/69/12038702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0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s://player.slideplayer.info/69/1203870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9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https://player.slideplayer.info/69/1203870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2019-03-27T00:50:03Z</dcterms:created>
  <dcterms:modified xsi:type="dcterms:W3CDTF">2019-03-27T00:55:44Z</dcterms:modified>
</cp:coreProperties>
</file>