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09261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773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007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680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9353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785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339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353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14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956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453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5BB03C2-EE9F-4FDC-B94C-44CF71D6BEA9}" type="datetimeFigureOut">
              <a:rPr lang="en-ID" smtClean="0"/>
              <a:t>04/04/2019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4F63030-3A57-4347-88B5-386DB35340A6}" type="slidenum">
              <a:rPr lang="en-ID" smtClean="0"/>
              <a:t>‹#›</a:t>
            </a:fld>
            <a:endParaRPr lang="en-ID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056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93980-0C93-4BD3-B679-E2E001598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Mood System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FD17E6-CDA7-4396-9435-88512851E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/>
              <a:t>Indicative: Declarative and Interrogative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9589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C26EA-281D-4ABF-A2A6-86B71BCA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Declaratives - Interrogatives</a:t>
            </a:r>
            <a:br>
              <a:rPr lang="en-US" dirty="0"/>
            </a:br>
            <a:r>
              <a:rPr lang="en-US" sz="2000" dirty="0"/>
              <a:t>They can have the structure commonly used for making statements and asking information; both passive and active</a:t>
            </a:r>
            <a:endParaRPr lang="en-ID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2A50-3628-4DF1-AF81-1E8A58E0F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Frank had been buying </a:t>
            </a:r>
            <a:r>
              <a:rPr lang="en-US" i="1" u="sng" dirty="0"/>
              <a:t>the </a:t>
            </a:r>
            <a:r>
              <a:rPr lang="en-ID" i="1" u="sng" dirty="0"/>
              <a:t>piano</a:t>
            </a:r>
            <a:r>
              <a:rPr lang="en-ID" i="1" dirty="0"/>
              <a:t> for Jane.</a:t>
            </a:r>
          </a:p>
          <a:p>
            <a:pPr marL="457200" indent="-457200">
              <a:buFont typeface="+mj-lt"/>
              <a:buAutoNum type="arabicParenR"/>
            </a:pPr>
            <a:r>
              <a:rPr lang="en-US" i="1" dirty="0"/>
              <a:t>The piano had been being </a:t>
            </a:r>
            <a:r>
              <a:rPr lang="en-ID" i="1" dirty="0"/>
              <a:t>bought by Frank.                    </a:t>
            </a:r>
            <a:r>
              <a:rPr lang="en-ID" dirty="0"/>
              <a:t>(</a:t>
            </a:r>
            <a:r>
              <a:rPr lang="en-ID" i="1" dirty="0"/>
              <a:t>passive</a:t>
            </a:r>
            <a:r>
              <a:rPr lang="en-ID" dirty="0"/>
              <a:t>)</a:t>
            </a:r>
            <a:endParaRPr lang="en-ID" i="1" dirty="0"/>
          </a:p>
          <a:p>
            <a:pPr marL="457200" indent="-457200">
              <a:buFont typeface="+mj-lt"/>
              <a:buAutoNum type="arabicParenR"/>
            </a:pPr>
            <a:r>
              <a:rPr lang="en-US" i="1" dirty="0"/>
              <a:t>Frank had not been buying the </a:t>
            </a:r>
            <a:r>
              <a:rPr lang="en-ID" i="1" dirty="0"/>
              <a:t>piano for Jane.                </a:t>
            </a:r>
            <a:r>
              <a:rPr lang="en-ID" dirty="0"/>
              <a:t>(</a:t>
            </a:r>
            <a:r>
              <a:rPr lang="en-ID" i="1" dirty="0"/>
              <a:t>negative active</a:t>
            </a:r>
            <a:r>
              <a:rPr lang="en-ID" dirty="0"/>
              <a:t>)</a:t>
            </a:r>
            <a:endParaRPr lang="en-ID" i="1" dirty="0"/>
          </a:p>
          <a:p>
            <a:pPr marL="457200" indent="-457200">
              <a:buFont typeface="+mj-lt"/>
              <a:buAutoNum type="arabicParenR"/>
            </a:pPr>
            <a:r>
              <a:rPr lang="en-US" i="1" dirty="0"/>
              <a:t>The piano had not been being </a:t>
            </a:r>
            <a:r>
              <a:rPr lang="en-ID" i="1" dirty="0"/>
              <a:t>bought by Frank.              </a:t>
            </a:r>
            <a:r>
              <a:rPr lang="en-ID" dirty="0"/>
              <a:t>(</a:t>
            </a:r>
            <a:r>
              <a:rPr lang="en-ID" i="1" dirty="0"/>
              <a:t>negative passive</a:t>
            </a:r>
            <a:r>
              <a:rPr lang="en-ID" dirty="0"/>
              <a:t>)</a:t>
            </a:r>
            <a:endParaRPr lang="en-ID" i="1" dirty="0"/>
          </a:p>
          <a:p>
            <a:pPr marL="457200" indent="-457200">
              <a:buFont typeface="+mj-lt"/>
              <a:buAutoNum type="arabicParenR"/>
            </a:pPr>
            <a:r>
              <a:rPr lang="en-ID" i="1" dirty="0"/>
              <a:t>Had Frank been buying the piano for Jane</a:t>
            </a:r>
            <a:r>
              <a:rPr lang="en-ID" dirty="0"/>
              <a:t>?                      (</a:t>
            </a:r>
            <a:r>
              <a:rPr lang="en-ID" i="1" dirty="0"/>
              <a:t>Yes/no question</a:t>
            </a:r>
            <a:r>
              <a:rPr lang="en-ID" dirty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ID" i="1" dirty="0"/>
              <a:t>Had Frank not been buying the piano for Jane</a:t>
            </a:r>
            <a:r>
              <a:rPr lang="en-ID" dirty="0"/>
              <a:t>?               (negative yes/no question)</a:t>
            </a:r>
            <a:endParaRPr lang="en-ID" i="1" dirty="0"/>
          </a:p>
          <a:p>
            <a:pPr marL="457200" indent="-457200">
              <a:buFont typeface="+mj-lt"/>
              <a:buAutoNum type="arabicParenR"/>
            </a:pPr>
            <a:r>
              <a:rPr lang="en-ID" i="1" dirty="0"/>
              <a:t>What had Frank been buying for Jane</a:t>
            </a:r>
            <a:r>
              <a:rPr lang="en-ID" dirty="0"/>
              <a:t>?                              (</a:t>
            </a:r>
            <a:r>
              <a:rPr lang="en-ID" i="1" dirty="0" err="1"/>
              <a:t>Wh</a:t>
            </a:r>
            <a:r>
              <a:rPr lang="en-ID" i="1" dirty="0"/>
              <a:t>- question</a:t>
            </a:r>
            <a:r>
              <a:rPr lang="en-ID" dirty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ID" i="1" dirty="0"/>
              <a:t>What had Frank not been buying for Jane</a:t>
            </a:r>
            <a:r>
              <a:rPr lang="en-ID" dirty="0"/>
              <a:t>?                        (negative </a:t>
            </a:r>
            <a:r>
              <a:rPr lang="en-ID" dirty="0" err="1"/>
              <a:t>Wh</a:t>
            </a:r>
            <a:r>
              <a:rPr lang="en-ID" dirty="0"/>
              <a:t>- question)</a:t>
            </a:r>
            <a:endParaRPr lang="en-ID" i="1" dirty="0"/>
          </a:p>
        </p:txBody>
      </p:sp>
    </p:spTree>
    <p:extLst>
      <p:ext uri="{BB962C8B-B14F-4D97-AF65-F5344CB8AC3E}">
        <p14:creationId xmlns:p14="http://schemas.microsoft.com/office/powerpoint/2010/main" val="171514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C26EA-281D-4ABF-A2A6-86B71BCA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Declaratives - Interrogatives</a:t>
            </a:r>
            <a:br>
              <a:rPr lang="en-US" dirty="0"/>
            </a:br>
            <a:r>
              <a:rPr lang="en-US" sz="2000" dirty="0"/>
              <a:t>They can have the structure commonly used for making statements and asking information; both passive and active</a:t>
            </a:r>
            <a:endParaRPr lang="en-ID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2A50-3628-4DF1-AF81-1E8A58E0F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The wealthy young man bought that piano for </a:t>
            </a:r>
            <a:r>
              <a:rPr lang="en-US" i="1" u="sng" dirty="0"/>
              <a:t>his secret fiancée</a:t>
            </a:r>
            <a:r>
              <a:rPr lang="en-US" i="1" dirty="0"/>
              <a:t>.</a:t>
            </a:r>
          </a:p>
          <a:p>
            <a:pPr marL="457200" indent="-457200">
              <a:buAutoNum type="arabicParenR"/>
            </a:pPr>
            <a:r>
              <a:rPr lang="en-US" i="1" dirty="0"/>
              <a:t>That piano was bought for his secret fiancée by the wealthy young man. </a:t>
            </a:r>
            <a:r>
              <a:rPr lang="en-ID" i="1" dirty="0"/>
              <a:t>                                                          </a:t>
            </a:r>
            <a:endParaRPr lang="en-ID" dirty="0"/>
          </a:p>
          <a:p>
            <a:pPr marL="457200" indent="-457200">
              <a:buAutoNum type="arabicParenR" startAt="2"/>
            </a:pPr>
            <a:r>
              <a:rPr lang="en-US" i="1" dirty="0"/>
              <a:t>The wealthy young man did not buy that piano for his secret fiancée.</a:t>
            </a:r>
          </a:p>
          <a:p>
            <a:pPr marL="457200" indent="-457200">
              <a:buAutoNum type="arabicParenR" startAt="2"/>
            </a:pPr>
            <a:r>
              <a:rPr lang="en-US" i="1" dirty="0"/>
              <a:t>That piano was not bought for his secret fiancée by the wealthy young man.</a:t>
            </a:r>
          </a:p>
          <a:p>
            <a:pPr marL="457200" indent="-457200">
              <a:buAutoNum type="arabicParenR" startAt="2"/>
            </a:pPr>
            <a:r>
              <a:rPr lang="en-US" i="1" dirty="0"/>
              <a:t>Did the </a:t>
            </a:r>
            <a:r>
              <a:rPr lang="en-US" dirty="0"/>
              <a:t>wealthy young man buy that piano for his secret fiancée?</a:t>
            </a:r>
            <a:r>
              <a:rPr lang="en-ID" i="1" dirty="0"/>
              <a:t> </a:t>
            </a:r>
          </a:p>
          <a:p>
            <a:pPr marL="457200" indent="-457200">
              <a:buAutoNum type="arabicParenR" startAt="2"/>
            </a:pPr>
            <a:r>
              <a:rPr lang="en-ID" i="1" dirty="0"/>
              <a:t>Did the wealthy young man not buy that piano for his secret </a:t>
            </a:r>
            <a:r>
              <a:rPr lang="en-US" dirty="0"/>
              <a:t>fiancée?</a:t>
            </a:r>
            <a:endParaRPr lang="en-ID" i="1" dirty="0"/>
          </a:p>
          <a:p>
            <a:pPr marL="457200" indent="-457200">
              <a:buAutoNum type="arabicParenR" startAt="2"/>
            </a:pPr>
            <a:r>
              <a:rPr lang="en-ID" i="1" dirty="0"/>
              <a:t>For whom did the wealthy young man buy that piano</a:t>
            </a:r>
            <a:r>
              <a:rPr lang="en-ID" dirty="0"/>
              <a:t>?</a:t>
            </a:r>
          </a:p>
          <a:p>
            <a:pPr marL="457200" indent="-457200">
              <a:buAutoNum type="arabicParenR" startAt="2"/>
            </a:pPr>
            <a:r>
              <a:rPr lang="en-ID" i="1" dirty="0"/>
              <a:t>For whom did the wealthy young man not buy that piano</a:t>
            </a:r>
            <a:r>
              <a:rPr lang="en-ID" dirty="0"/>
              <a:t>?</a:t>
            </a:r>
            <a:r>
              <a:rPr lang="en-ID" i="1" dirty="0"/>
              <a:t> </a:t>
            </a:r>
          </a:p>
          <a:p>
            <a:pPr marL="0" indent="0">
              <a:buNone/>
            </a:pPr>
            <a:r>
              <a:rPr lang="en-ID" i="1" dirty="0"/>
              <a:t>                                                                                                           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0111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75397-7DD1-441E-9A38-D57C3D319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529304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128</TotalTime>
  <Words>228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Mood System</vt:lpstr>
      <vt:lpstr>Declaratives - Interrogatives They can have the structure commonly used for making statements and asking information; both passive and active</vt:lpstr>
      <vt:lpstr>Declaratives - Interrogatives They can have the structure commonly used for making statements and asking information; both passive and active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System</dc:title>
  <dc:creator>Retno</dc:creator>
  <cp:lastModifiedBy>Retno</cp:lastModifiedBy>
  <cp:revision>9</cp:revision>
  <dcterms:created xsi:type="dcterms:W3CDTF">2019-04-04T03:30:45Z</dcterms:created>
  <dcterms:modified xsi:type="dcterms:W3CDTF">2019-04-04T05:57:52Z</dcterms:modified>
</cp:coreProperties>
</file>