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F40A2-A933-4884-BF3A-1CE48D5E5DA5}" type="doc">
      <dgm:prSet loTypeId="urn:microsoft.com/office/officeart/2005/8/layout/vList6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B5157CFD-8ECD-4462-AC77-9C667132A7E7}">
      <dgm:prSet phldrT="[Text]"/>
      <dgm:spPr/>
      <dgm:t>
        <a:bodyPr/>
        <a:lstStyle/>
        <a:p>
          <a:r>
            <a:rPr lang="id-ID" dirty="0" smtClean="0"/>
            <a:t>INTERNAL</a:t>
          </a:r>
          <a:endParaRPr lang="id-ID" dirty="0"/>
        </a:p>
      </dgm:t>
    </dgm:pt>
    <dgm:pt modelId="{932F57FE-6C92-47C9-8F01-814AF8D501D0}" type="parTrans" cxnId="{400E718F-298C-441B-B446-3EE5E32D2C11}">
      <dgm:prSet/>
      <dgm:spPr/>
      <dgm:t>
        <a:bodyPr/>
        <a:lstStyle/>
        <a:p>
          <a:endParaRPr lang="id-ID"/>
        </a:p>
      </dgm:t>
    </dgm:pt>
    <dgm:pt modelId="{269D2B34-9C7D-4DC5-AD80-8542B0216541}" type="sibTrans" cxnId="{400E718F-298C-441B-B446-3EE5E32D2C11}">
      <dgm:prSet/>
      <dgm:spPr/>
      <dgm:t>
        <a:bodyPr/>
        <a:lstStyle/>
        <a:p>
          <a:endParaRPr lang="id-ID"/>
        </a:p>
      </dgm:t>
    </dgm:pt>
    <dgm:pt modelId="{8CD22F8D-D895-4714-A8E2-EAF3BB1DEA41}">
      <dgm:prSet phldrT="[Text]"/>
      <dgm:spPr/>
      <dgm:t>
        <a:bodyPr/>
        <a:lstStyle/>
        <a:p>
          <a:r>
            <a:rPr lang="id-ID" dirty="0" smtClean="0"/>
            <a:t>Bag Pembelian </a:t>
          </a:r>
          <a:endParaRPr lang="id-ID" dirty="0"/>
        </a:p>
      </dgm:t>
    </dgm:pt>
    <dgm:pt modelId="{D206639A-B79C-40D9-84CD-88D81CE095D0}" type="parTrans" cxnId="{DEE13520-9F80-4119-9F26-1B1648352079}">
      <dgm:prSet/>
      <dgm:spPr/>
      <dgm:t>
        <a:bodyPr/>
        <a:lstStyle/>
        <a:p>
          <a:endParaRPr lang="id-ID"/>
        </a:p>
      </dgm:t>
    </dgm:pt>
    <dgm:pt modelId="{9A98A0D8-FE66-4C45-9C93-2A4DC8E73D8D}" type="sibTrans" cxnId="{DEE13520-9F80-4119-9F26-1B1648352079}">
      <dgm:prSet/>
      <dgm:spPr/>
      <dgm:t>
        <a:bodyPr/>
        <a:lstStyle/>
        <a:p>
          <a:endParaRPr lang="id-ID"/>
        </a:p>
      </dgm:t>
    </dgm:pt>
    <dgm:pt modelId="{2F7A76A2-A849-41C0-856F-C0CD31B4F3E1}">
      <dgm:prSet phldrT="[Text]"/>
      <dgm:spPr/>
      <dgm:t>
        <a:bodyPr/>
        <a:lstStyle/>
        <a:p>
          <a:r>
            <a:rPr lang="id-ID" dirty="0" smtClean="0"/>
            <a:t>Bag. Accounting</a:t>
          </a:r>
          <a:endParaRPr lang="id-ID" dirty="0"/>
        </a:p>
      </dgm:t>
    </dgm:pt>
    <dgm:pt modelId="{98E67D6C-09A6-4E15-8100-5E71C1CE2C76}" type="parTrans" cxnId="{6063363D-03DB-4183-B500-E4E85BE2D691}">
      <dgm:prSet/>
      <dgm:spPr/>
      <dgm:t>
        <a:bodyPr/>
        <a:lstStyle/>
        <a:p>
          <a:endParaRPr lang="id-ID"/>
        </a:p>
      </dgm:t>
    </dgm:pt>
    <dgm:pt modelId="{A65B94B5-7AD4-4EA7-B145-F2946FB800DD}" type="sibTrans" cxnId="{6063363D-03DB-4183-B500-E4E85BE2D691}">
      <dgm:prSet/>
      <dgm:spPr/>
      <dgm:t>
        <a:bodyPr/>
        <a:lstStyle/>
        <a:p>
          <a:endParaRPr lang="id-ID"/>
        </a:p>
      </dgm:t>
    </dgm:pt>
    <dgm:pt modelId="{4BA7F2A8-8985-49F0-A8C3-CA88B7E718A5}">
      <dgm:prSet phldrT="[Text]"/>
      <dgm:spPr/>
      <dgm:t>
        <a:bodyPr/>
        <a:lstStyle/>
        <a:p>
          <a:r>
            <a:rPr lang="id-ID" dirty="0" smtClean="0"/>
            <a:t>EXTERNAL</a:t>
          </a:r>
          <a:endParaRPr lang="id-ID" dirty="0"/>
        </a:p>
      </dgm:t>
    </dgm:pt>
    <dgm:pt modelId="{9F356224-B42F-42C9-869F-D8F99F1A500A}" type="parTrans" cxnId="{E4CE14D5-A1F8-4BCD-90EC-0A34DDBCB93B}">
      <dgm:prSet/>
      <dgm:spPr/>
      <dgm:t>
        <a:bodyPr/>
        <a:lstStyle/>
        <a:p>
          <a:endParaRPr lang="id-ID"/>
        </a:p>
      </dgm:t>
    </dgm:pt>
    <dgm:pt modelId="{0527635B-7F21-4C24-A15B-4150940038B3}" type="sibTrans" cxnId="{E4CE14D5-A1F8-4BCD-90EC-0A34DDBCB93B}">
      <dgm:prSet/>
      <dgm:spPr/>
      <dgm:t>
        <a:bodyPr/>
        <a:lstStyle/>
        <a:p>
          <a:endParaRPr lang="id-ID"/>
        </a:p>
      </dgm:t>
    </dgm:pt>
    <dgm:pt modelId="{A0E11971-DFFA-46B8-BC4B-F229983D9F3B}">
      <dgm:prSet phldrT="[Text]"/>
      <dgm:spPr/>
      <dgm:t>
        <a:bodyPr/>
        <a:lstStyle/>
        <a:p>
          <a:r>
            <a:rPr lang="id-ID" dirty="0" smtClean="0"/>
            <a:t>Vendor </a:t>
          </a:r>
          <a:endParaRPr lang="id-ID" dirty="0"/>
        </a:p>
      </dgm:t>
    </dgm:pt>
    <dgm:pt modelId="{2985DE31-F6F5-4E76-BF67-133130882D1A}" type="parTrans" cxnId="{643AA51A-FD2E-4639-B037-675A32167285}">
      <dgm:prSet/>
      <dgm:spPr/>
      <dgm:t>
        <a:bodyPr/>
        <a:lstStyle/>
        <a:p>
          <a:endParaRPr lang="id-ID"/>
        </a:p>
      </dgm:t>
    </dgm:pt>
    <dgm:pt modelId="{DE65B038-4548-4761-B640-49E9E4485A85}" type="sibTrans" cxnId="{643AA51A-FD2E-4639-B037-675A32167285}">
      <dgm:prSet/>
      <dgm:spPr/>
      <dgm:t>
        <a:bodyPr/>
        <a:lstStyle/>
        <a:p>
          <a:endParaRPr lang="id-ID"/>
        </a:p>
      </dgm:t>
    </dgm:pt>
    <dgm:pt modelId="{1299D8AF-2F17-4ABC-990B-88C597DF3DF5}">
      <dgm:prSet phldrT="[Text]"/>
      <dgm:spPr/>
      <dgm:t>
        <a:bodyPr/>
        <a:lstStyle/>
        <a:p>
          <a:r>
            <a:rPr lang="id-ID" dirty="0" smtClean="0"/>
            <a:t>Customer </a:t>
          </a:r>
          <a:endParaRPr lang="id-ID" dirty="0"/>
        </a:p>
      </dgm:t>
    </dgm:pt>
    <dgm:pt modelId="{822B483E-42E9-4579-B45A-103B1742EF6F}" type="parTrans" cxnId="{6092E8CB-2076-48DE-A195-4F8265D4E455}">
      <dgm:prSet/>
      <dgm:spPr/>
      <dgm:t>
        <a:bodyPr/>
        <a:lstStyle/>
        <a:p>
          <a:endParaRPr lang="id-ID"/>
        </a:p>
      </dgm:t>
    </dgm:pt>
    <dgm:pt modelId="{A0D500D6-4F4D-4EEB-B8ED-D7AFB5D9B43C}" type="sibTrans" cxnId="{6092E8CB-2076-48DE-A195-4F8265D4E455}">
      <dgm:prSet/>
      <dgm:spPr/>
      <dgm:t>
        <a:bodyPr/>
        <a:lstStyle/>
        <a:p>
          <a:endParaRPr lang="id-ID"/>
        </a:p>
      </dgm:t>
    </dgm:pt>
    <dgm:pt modelId="{8640F8A6-7DEE-4295-ADA4-5EAFD71C9219}" type="pres">
      <dgm:prSet presAssocID="{CADF40A2-A933-4884-BF3A-1CE48D5E5DA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5AF813FE-89BC-46B0-AFB4-32E38044FECB}" type="pres">
      <dgm:prSet presAssocID="{B5157CFD-8ECD-4462-AC77-9C667132A7E7}" presName="linNode" presStyleCnt="0"/>
      <dgm:spPr/>
    </dgm:pt>
    <dgm:pt modelId="{905AF8A6-E442-4FAA-B457-6D127C011E9D}" type="pres">
      <dgm:prSet presAssocID="{B5157CFD-8ECD-4462-AC77-9C667132A7E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A7EBEEA-671B-43E6-8D5B-D5B5EEB98EDD}" type="pres">
      <dgm:prSet presAssocID="{B5157CFD-8ECD-4462-AC77-9C667132A7E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6D2AED4-B017-43B1-8E8F-7487091A684A}" type="pres">
      <dgm:prSet presAssocID="{269D2B34-9C7D-4DC5-AD80-8542B0216541}" presName="spacing" presStyleCnt="0"/>
      <dgm:spPr/>
    </dgm:pt>
    <dgm:pt modelId="{39C230F4-0180-428A-B22D-0149E46A388C}" type="pres">
      <dgm:prSet presAssocID="{4BA7F2A8-8985-49F0-A8C3-CA88B7E718A5}" presName="linNode" presStyleCnt="0"/>
      <dgm:spPr/>
    </dgm:pt>
    <dgm:pt modelId="{830BEC9A-CBE0-4E3D-A3B0-BF131983A884}" type="pres">
      <dgm:prSet presAssocID="{4BA7F2A8-8985-49F0-A8C3-CA88B7E718A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BC684BD-F355-4135-B959-41CAE853500D}" type="pres">
      <dgm:prSet presAssocID="{4BA7F2A8-8985-49F0-A8C3-CA88B7E718A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1B43CD7-F3CB-443D-9D1E-DB5D8C774154}" type="presOf" srcId="{4BA7F2A8-8985-49F0-A8C3-CA88B7E718A5}" destId="{830BEC9A-CBE0-4E3D-A3B0-BF131983A884}" srcOrd="0" destOrd="0" presId="urn:microsoft.com/office/officeart/2005/8/layout/vList6"/>
    <dgm:cxn modelId="{DEE13520-9F80-4119-9F26-1B1648352079}" srcId="{B5157CFD-8ECD-4462-AC77-9C667132A7E7}" destId="{8CD22F8D-D895-4714-A8E2-EAF3BB1DEA41}" srcOrd="0" destOrd="0" parTransId="{D206639A-B79C-40D9-84CD-88D81CE095D0}" sibTransId="{9A98A0D8-FE66-4C45-9C93-2A4DC8E73D8D}"/>
    <dgm:cxn modelId="{6092E8CB-2076-48DE-A195-4F8265D4E455}" srcId="{4BA7F2A8-8985-49F0-A8C3-CA88B7E718A5}" destId="{1299D8AF-2F17-4ABC-990B-88C597DF3DF5}" srcOrd="1" destOrd="0" parTransId="{822B483E-42E9-4579-B45A-103B1742EF6F}" sibTransId="{A0D500D6-4F4D-4EEB-B8ED-D7AFB5D9B43C}"/>
    <dgm:cxn modelId="{BE643CEE-5642-4A04-94DA-0A29426C1D88}" type="presOf" srcId="{1299D8AF-2F17-4ABC-990B-88C597DF3DF5}" destId="{5BC684BD-F355-4135-B959-41CAE853500D}" srcOrd="0" destOrd="1" presId="urn:microsoft.com/office/officeart/2005/8/layout/vList6"/>
    <dgm:cxn modelId="{68A14ABB-032A-4499-BE5B-2E7CE01E611C}" type="presOf" srcId="{2F7A76A2-A849-41C0-856F-C0CD31B4F3E1}" destId="{0A7EBEEA-671B-43E6-8D5B-D5B5EEB98EDD}" srcOrd="0" destOrd="1" presId="urn:microsoft.com/office/officeart/2005/8/layout/vList6"/>
    <dgm:cxn modelId="{6063363D-03DB-4183-B500-E4E85BE2D691}" srcId="{B5157CFD-8ECD-4462-AC77-9C667132A7E7}" destId="{2F7A76A2-A849-41C0-856F-C0CD31B4F3E1}" srcOrd="1" destOrd="0" parTransId="{98E67D6C-09A6-4E15-8100-5E71C1CE2C76}" sibTransId="{A65B94B5-7AD4-4EA7-B145-F2946FB800DD}"/>
    <dgm:cxn modelId="{643AA51A-FD2E-4639-B037-675A32167285}" srcId="{4BA7F2A8-8985-49F0-A8C3-CA88B7E718A5}" destId="{A0E11971-DFFA-46B8-BC4B-F229983D9F3B}" srcOrd="0" destOrd="0" parTransId="{2985DE31-F6F5-4E76-BF67-133130882D1A}" sibTransId="{DE65B038-4548-4761-B640-49E9E4485A85}"/>
    <dgm:cxn modelId="{8F492B27-F126-46D9-89B2-2BD296E362A3}" type="presOf" srcId="{B5157CFD-8ECD-4462-AC77-9C667132A7E7}" destId="{905AF8A6-E442-4FAA-B457-6D127C011E9D}" srcOrd="0" destOrd="0" presId="urn:microsoft.com/office/officeart/2005/8/layout/vList6"/>
    <dgm:cxn modelId="{E4E54ADE-E56E-403A-AB79-A2F1DFD6343D}" type="presOf" srcId="{CADF40A2-A933-4884-BF3A-1CE48D5E5DA5}" destId="{8640F8A6-7DEE-4295-ADA4-5EAFD71C9219}" srcOrd="0" destOrd="0" presId="urn:microsoft.com/office/officeart/2005/8/layout/vList6"/>
    <dgm:cxn modelId="{CCEB3408-0161-4BCA-94F6-2CAAC56D4B2E}" type="presOf" srcId="{A0E11971-DFFA-46B8-BC4B-F229983D9F3B}" destId="{5BC684BD-F355-4135-B959-41CAE853500D}" srcOrd="0" destOrd="0" presId="urn:microsoft.com/office/officeart/2005/8/layout/vList6"/>
    <dgm:cxn modelId="{400E718F-298C-441B-B446-3EE5E32D2C11}" srcId="{CADF40A2-A933-4884-BF3A-1CE48D5E5DA5}" destId="{B5157CFD-8ECD-4462-AC77-9C667132A7E7}" srcOrd="0" destOrd="0" parTransId="{932F57FE-6C92-47C9-8F01-814AF8D501D0}" sibTransId="{269D2B34-9C7D-4DC5-AD80-8542B0216541}"/>
    <dgm:cxn modelId="{E4CE14D5-A1F8-4BCD-90EC-0A34DDBCB93B}" srcId="{CADF40A2-A933-4884-BF3A-1CE48D5E5DA5}" destId="{4BA7F2A8-8985-49F0-A8C3-CA88B7E718A5}" srcOrd="1" destOrd="0" parTransId="{9F356224-B42F-42C9-869F-D8F99F1A500A}" sibTransId="{0527635B-7F21-4C24-A15B-4150940038B3}"/>
    <dgm:cxn modelId="{625EF37A-5B89-4656-B914-8F77F1E7F823}" type="presOf" srcId="{8CD22F8D-D895-4714-A8E2-EAF3BB1DEA41}" destId="{0A7EBEEA-671B-43E6-8D5B-D5B5EEB98EDD}" srcOrd="0" destOrd="0" presId="urn:microsoft.com/office/officeart/2005/8/layout/vList6"/>
    <dgm:cxn modelId="{7B9426DB-F040-43FC-8B2B-A12DF315947F}" type="presParOf" srcId="{8640F8A6-7DEE-4295-ADA4-5EAFD71C9219}" destId="{5AF813FE-89BC-46B0-AFB4-32E38044FECB}" srcOrd="0" destOrd="0" presId="urn:microsoft.com/office/officeart/2005/8/layout/vList6"/>
    <dgm:cxn modelId="{06C066AC-7E55-4631-9AA3-7EB3C118F2C2}" type="presParOf" srcId="{5AF813FE-89BC-46B0-AFB4-32E38044FECB}" destId="{905AF8A6-E442-4FAA-B457-6D127C011E9D}" srcOrd="0" destOrd="0" presId="urn:microsoft.com/office/officeart/2005/8/layout/vList6"/>
    <dgm:cxn modelId="{6C31808B-BC0E-4987-8AA1-1865CE30205C}" type="presParOf" srcId="{5AF813FE-89BC-46B0-AFB4-32E38044FECB}" destId="{0A7EBEEA-671B-43E6-8D5B-D5B5EEB98EDD}" srcOrd="1" destOrd="0" presId="urn:microsoft.com/office/officeart/2005/8/layout/vList6"/>
    <dgm:cxn modelId="{D3CEDD1A-A990-4E16-8D16-ED4CD8A66E4E}" type="presParOf" srcId="{8640F8A6-7DEE-4295-ADA4-5EAFD71C9219}" destId="{46D2AED4-B017-43B1-8E8F-7487091A684A}" srcOrd="1" destOrd="0" presId="urn:microsoft.com/office/officeart/2005/8/layout/vList6"/>
    <dgm:cxn modelId="{8AD19D4B-6491-4FF4-9F70-3CF7FECA72AB}" type="presParOf" srcId="{8640F8A6-7DEE-4295-ADA4-5EAFD71C9219}" destId="{39C230F4-0180-428A-B22D-0149E46A388C}" srcOrd="2" destOrd="0" presId="urn:microsoft.com/office/officeart/2005/8/layout/vList6"/>
    <dgm:cxn modelId="{D8451977-13CB-4F67-BDDA-0683AAF59BEA}" type="presParOf" srcId="{39C230F4-0180-428A-B22D-0149E46A388C}" destId="{830BEC9A-CBE0-4E3D-A3B0-BF131983A884}" srcOrd="0" destOrd="0" presId="urn:microsoft.com/office/officeart/2005/8/layout/vList6"/>
    <dgm:cxn modelId="{42D2B19E-DB55-4186-A434-7A70ECD59261}" type="presParOf" srcId="{39C230F4-0180-428A-B22D-0149E46A388C}" destId="{5BC684BD-F355-4135-B959-41CAE853500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EBEEA-671B-43E6-8D5B-D5B5EEB98EDD}">
      <dsp:nvSpPr>
        <dsp:cNvPr id="0" name=""/>
        <dsp:cNvSpPr/>
      </dsp:nvSpPr>
      <dsp:spPr>
        <a:xfrm>
          <a:off x="3008630" y="436"/>
          <a:ext cx="4512945" cy="17042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4000" kern="1200" dirty="0" smtClean="0"/>
            <a:t>Bag Pembelian </a:t>
          </a:r>
          <a:endParaRPr lang="id-ID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4000" kern="1200" dirty="0" smtClean="0"/>
            <a:t>Bag. Accounting</a:t>
          </a:r>
          <a:endParaRPr lang="id-ID" sz="4000" kern="1200" dirty="0"/>
        </a:p>
      </dsp:txBody>
      <dsp:txXfrm>
        <a:off x="3008630" y="213468"/>
        <a:ext cx="3873849" cy="1278192"/>
      </dsp:txXfrm>
    </dsp:sp>
    <dsp:sp modelId="{905AF8A6-E442-4FAA-B457-6D127C011E9D}">
      <dsp:nvSpPr>
        <dsp:cNvPr id="0" name=""/>
        <dsp:cNvSpPr/>
      </dsp:nvSpPr>
      <dsp:spPr>
        <a:xfrm>
          <a:off x="0" y="436"/>
          <a:ext cx="3008630" cy="170425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200" kern="1200" dirty="0" smtClean="0"/>
            <a:t>INTERNAL</a:t>
          </a:r>
          <a:endParaRPr lang="id-ID" sz="4200" kern="1200" dirty="0"/>
        </a:p>
      </dsp:txBody>
      <dsp:txXfrm>
        <a:off x="83195" y="83631"/>
        <a:ext cx="2842240" cy="1537866"/>
      </dsp:txXfrm>
    </dsp:sp>
    <dsp:sp modelId="{5BC684BD-F355-4135-B959-41CAE853500D}">
      <dsp:nvSpPr>
        <dsp:cNvPr id="0" name=""/>
        <dsp:cNvSpPr/>
      </dsp:nvSpPr>
      <dsp:spPr>
        <a:xfrm>
          <a:off x="3008630" y="1875118"/>
          <a:ext cx="4512945" cy="170425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11878997"/>
            <a:satOff val="-34470"/>
            <a:lumOff val="-2429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1878997"/>
              <a:satOff val="-34470"/>
              <a:lumOff val="-24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4000" kern="1200" dirty="0" smtClean="0"/>
            <a:t>Vendor </a:t>
          </a:r>
          <a:endParaRPr lang="id-ID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4000" kern="1200" dirty="0" smtClean="0"/>
            <a:t>Customer </a:t>
          </a:r>
          <a:endParaRPr lang="id-ID" sz="4000" kern="1200" dirty="0"/>
        </a:p>
      </dsp:txBody>
      <dsp:txXfrm>
        <a:off x="3008630" y="2088150"/>
        <a:ext cx="3873849" cy="1278192"/>
      </dsp:txXfrm>
    </dsp:sp>
    <dsp:sp modelId="{830BEC9A-CBE0-4E3D-A3B0-BF131983A884}">
      <dsp:nvSpPr>
        <dsp:cNvPr id="0" name=""/>
        <dsp:cNvSpPr/>
      </dsp:nvSpPr>
      <dsp:spPr>
        <a:xfrm>
          <a:off x="0" y="1875118"/>
          <a:ext cx="3008630" cy="1704256"/>
        </a:xfrm>
        <a:prstGeom prst="roundRect">
          <a:avLst/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200" kern="1200" dirty="0" smtClean="0"/>
            <a:t>EXTERNAL</a:t>
          </a:r>
          <a:endParaRPr lang="id-ID" sz="4200" kern="1200" dirty="0"/>
        </a:p>
      </dsp:txBody>
      <dsp:txXfrm>
        <a:off x="83195" y="1958313"/>
        <a:ext cx="2842240" cy="1537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A5D2028-F61E-4E15-95E1-BFA193957FFF}" type="datetimeFigureOut">
              <a:rPr lang="id-ID" smtClean="0"/>
              <a:t>28/03/2019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7428D33-8265-458A-91A8-55D52907F4F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7200" dirty="0" smtClean="0"/>
              <a:t>Flowchart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Dr.lilis</a:t>
            </a:r>
            <a:r>
              <a:rPr lang="en-US" dirty="0" smtClean="0"/>
              <a:t> puspitawati.se.ms.i.ak.ca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3901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796236" cy="548640"/>
          </a:xfrm>
        </p:spPr>
        <p:txBody>
          <a:bodyPr/>
          <a:lstStyle/>
          <a:p>
            <a:r>
              <a:rPr lang="id-ID" sz="3600" dirty="0" smtClean="0"/>
              <a:t>Definisi 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3600" dirty="0" smtClean="0"/>
              <a:t>FLOWCHART ADALAH DIARAM ALIR YANG MENUNJUKAN ALIRAN/ARUS DOKUMEN DAN </a:t>
            </a:r>
            <a:r>
              <a:rPr lang="id-ID" sz="3600" dirty="0" smtClean="0"/>
              <a:t>KEGIATAN </a:t>
            </a:r>
            <a:r>
              <a:rPr lang="id-ID" sz="3600" dirty="0" smtClean="0"/>
              <a:t>OPERASI  ANTAR  ENTITAS  PADA SUATU ORGANISASI 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138644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ENTITAS DALAM ORGANISASI 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201185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958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Pedoman membuat flowchart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5656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id-ID" sz="2800" dirty="0" smtClean="0"/>
              <a:t>BUAT KOLOM SESUAI ENTITAS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d-ID" sz="2800" dirty="0" smtClean="0"/>
              <a:t>AMATI DOKUMEN DAN ENTITAS YANG TERLIBAT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d-ID" sz="2800" dirty="0" smtClean="0"/>
              <a:t>ALIRAN DOKUMEN/PROSES DIMULAI DARI YANG PALING KIRI, ADAPUN LOGIKA PEMROSESAN DIBUAT DARI ATAS KE BAWAH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d-ID" sz="2800" dirty="0" smtClean="0"/>
              <a:t>AMATI PERPINDAHAN DAN PERUBAHAN DOKUMEN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d-ID" sz="2800" dirty="0" smtClean="0"/>
              <a:t>PERPINDAHAN DOKUMEN KE ENTITAS YANG LAIN GUNAKAN KONEKTOR 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1009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/>
          <p:cNvSpPr/>
          <p:nvPr/>
        </p:nvSpPr>
        <p:spPr>
          <a:xfrm>
            <a:off x="806654" y="1341931"/>
            <a:ext cx="993245" cy="612648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PROSES</a:t>
            </a:r>
            <a:endParaRPr lang="id-ID" dirty="0"/>
          </a:p>
        </p:txBody>
      </p:sp>
      <p:sp>
        <p:nvSpPr>
          <p:cNvPr id="3" name="Flowchart: Decision 2"/>
          <p:cNvSpPr/>
          <p:nvPr/>
        </p:nvSpPr>
        <p:spPr>
          <a:xfrm>
            <a:off x="4546848" y="1216468"/>
            <a:ext cx="2679176" cy="1006949"/>
          </a:xfrm>
          <a:prstGeom prst="flowChartDecis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keputusan</a:t>
            </a:r>
            <a:endParaRPr lang="id-ID" dirty="0"/>
          </a:p>
        </p:txBody>
      </p:sp>
      <p:sp>
        <p:nvSpPr>
          <p:cNvPr id="4" name="Flowchart: Data 3"/>
          <p:cNvSpPr/>
          <p:nvPr/>
        </p:nvSpPr>
        <p:spPr>
          <a:xfrm>
            <a:off x="323528" y="2557635"/>
            <a:ext cx="1872208" cy="612648"/>
          </a:xfrm>
          <a:prstGeom prst="flowChartInputOutp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CATATAN</a:t>
            </a:r>
            <a:endParaRPr lang="id-ID" dirty="0"/>
          </a:p>
        </p:txBody>
      </p:sp>
      <p:sp>
        <p:nvSpPr>
          <p:cNvPr id="5" name="Flowchart: Document 4"/>
          <p:cNvSpPr/>
          <p:nvPr/>
        </p:nvSpPr>
        <p:spPr>
          <a:xfrm>
            <a:off x="840774" y="3899044"/>
            <a:ext cx="914400" cy="612648"/>
          </a:xfrm>
          <a:prstGeom prst="flowChartDocumen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Doc tunggal</a:t>
            </a:r>
            <a:endParaRPr lang="id-ID" dirty="0"/>
          </a:p>
        </p:txBody>
      </p:sp>
      <p:sp>
        <p:nvSpPr>
          <p:cNvPr id="6" name="Flowchart: Multidocument 5"/>
          <p:cNvSpPr/>
          <p:nvPr/>
        </p:nvSpPr>
        <p:spPr>
          <a:xfrm>
            <a:off x="2707110" y="3662316"/>
            <a:ext cx="1060704" cy="758952"/>
          </a:xfrm>
          <a:prstGeom prst="flowChartMulti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Doc ganda</a:t>
            </a:r>
            <a:endParaRPr lang="id-ID" dirty="0"/>
          </a:p>
        </p:txBody>
      </p:sp>
      <p:sp>
        <p:nvSpPr>
          <p:cNvPr id="7" name="Flowchart: Extract 6"/>
          <p:cNvSpPr/>
          <p:nvPr/>
        </p:nvSpPr>
        <p:spPr>
          <a:xfrm>
            <a:off x="7452320" y="234043"/>
            <a:ext cx="685800" cy="685800"/>
          </a:xfrm>
          <a:prstGeom prst="flowChartExtra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Flowchart: Merge 7"/>
          <p:cNvSpPr/>
          <p:nvPr/>
        </p:nvSpPr>
        <p:spPr>
          <a:xfrm>
            <a:off x="8055826" y="217521"/>
            <a:ext cx="869804" cy="1095279"/>
          </a:xfrm>
          <a:prstGeom prst="flowChartMerg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arsip</a:t>
            </a:r>
            <a:endParaRPr lang="id-ID" dirty="0"/>
          </a:p>
        </p:txBody>
      </p:sp>
      <p:sp>
        <p:nvSpPr>
          <p:cNvPr id="9" name="Flowchart: Terminator 8"/>
          <p:cNvSpPr/>
          <p:nvPr/>
        </p:nvSpPr>
        <p:spPr>
          <a:xfrm>
            <a:off x="611560" y="332655"/>
            <a:ext cx="1440160" cy="497513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TERMINAL</a:t>
            </a:r>
            <a:endParaRPr lang="id-ID" dirty="0"/>
          </a:p>
        </p:txBody>
      </p:sp>
      <p:sp>
        <p:nvSpPr>
          <p:cNvPr id="10" name="Flowchart: Manual Input 9"/>
          <p:cNvSpPr/>
          <p:nvPr/>
        </p:nvSpPr>
        <p:spPr>
          <a:xfrm>
            <a:off x="2707110" y="2455648"/>
            <a:ext cx="1406137" cy="816621"/>
          </a:xfrm>
          <a:prstGeom prst="flowChartManualInp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Input manual</a:t>
            </a:r>
            <a:endParaRPr lang="id-ID" dirty="0"/>
          </a:p>
        </p:txBody>
      </p:sp>
      <p:sp>
        <p:nvSpPr>
          <p:cNvPr id="11" name="Flowchart: Delay 10"/>
          <p:cNvSpPr/>
          <p:nvPr/>
        </p:nvSpPr>
        <p:spPr>
          <a:xfrm>
            <a:off x="7410608" y="3092134"/>
            <a:ext cx="1080120" cy="612648"/>
          </a:xfrm>
          <a:prstGeom prst="flowChartDelay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Flowchart: Sequential Access Storage 11"/>
          <p:cNvSpPr/>
          <p:nvPr/>
        </p:nvSpPr>
        <p:spPr>
          <a:xfrm>
            <a:off x="7795220" y="1444146"/>
            <a:ext cx="612648" cy="612648"/>
          </a:xfrm>
          <a:prstGeom prst="flowChartMagnetic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Flowchart: Magnetic Disk 12"/>
          <p:cNvSpPr/>
          <p:nvPr/>
        </p:nvSpPr>
        <p:spPr>
          <a:xfrm>
            <a:off x="6156176" y="250360"/>
            <a:ext cx="1254432" cy="874384"/>
          </a:xfrm>
          <a:prstGeom prst="flowChartMagneticDisk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database</a:t>
            </a:r>
            <a:endParaRPr lang="id-ID" dirty="0"/>
          </a:p>
        </p:txBody>
      </p:sp>
      <p:sp>
        <p:nvSpPr>
          <p:cNvPr id="14" name="Flowchart: Connector 13"/>
          <p:cNvSpPr/>
          <p:nvPr/>
        </p:nvSpPr>
        <p:spPr>
          <a:xfrm>
            <a:off x="4732148" y="217521"/>
            <a:ext cx="622061" cy="61264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Flowchart: Predefined Process 15"/>
          <p:cNvSpPr/>
          <p:nvPr/>
        </p:nvSpPr>
        <p:spPr>
          <a:xfrm>
            <a:off x="4546848" y="2996952"/>
            <a:ext cx="2066528" cy="902092"/>
          </a:xfrm>
          <a:prstGeom prst="flowChartPredefined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Proses pendahuluan</a:t>
            </a:r>
            <a:endParaRPr lang="id-ID" dirty="0"/>
          </a:p>
        </p:txBody>
      </p:sp>
      <p:sp>
        <p:nvSpPr>
          <p:cNvPr id="17" name="Flowchart: Off-page Connector 16"/>
          <p:cNvSpPr/>
          <p:nvPr/>
        </p:nvSpPr>
        <p:spPr>
          <a:xfrm>
            <a:off x="3934200" y="250360"/>
            <a:ext cx="612648" cy="612648"/>
          </a:xfrm>
          <a:prstGeom prst="flowChartOffpage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Flowchart: Manual Operation 17"/>
          <p:cNvSpPr/>
          <p:nvPr/>
        </p:nvSpPr>
        <p:spPr>
          <a:xfrm>
            <a:off x="2068101" y="1413619"/>
            <a:ext cx="1768764" cy="612648"/>
          </a:xfrm>
          <a:prstGeom prst="flowChartManualOperati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MANUAL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9247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8640"/>
            <a:ext cx="7588324" cy="3771757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penjualan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Menerima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order  2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rangkap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dari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konsumen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Cambria" pitchFamily="18" charset="0"/>
                <a:ea typeface="Cambria" pitchFamily="18" charset="0"/>
              </a:rPr>
              <a:t>Bag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penjualan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Mengecek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perssediaan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 di file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persedian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penjualan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Mengecek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customer di file customer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Acc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order 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oleh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bag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penjualan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Kirim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order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acc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ke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gudang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Berdasarkan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order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gudang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mempersiapkan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barang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gudang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mengirimm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Barang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ke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pengiriman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barang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pengiriman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barang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,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akan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menepak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barang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membuat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dokumen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pengiriman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mengirimkannya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pada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kosumen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bersama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dengan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order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penjualan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Konsumen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menerima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barang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mengacc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document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pengiriman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barang</a:t>
            </a:r>
            <a:endParaRPr lang="en-US" sz="1400" dirty="0" smtClean="0">
              <a:latin typeface="Cambria" pitchFamily="18" charset="0"/>
              <a:ea typeface="Cambria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sz="1400" dirty="0" smtClean="0">
                <a:latin typeface="Cambria" pitchFamily="18" charset="0"/>
                <a:ea typeface="Cambria" pitchFamily="18" charset="0"/>
              </a:rPr>
              <a:t>Document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pengiriman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acc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dietrima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AR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berdasarkan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dokumen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tersebut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AR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mencatat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AR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AR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membuat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faktur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penjualan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ketika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ada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AR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jatuh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tempo 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dan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melakkukan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penagihan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pada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konsumen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Konsumen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membayar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AR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penerimaan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kas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mencatat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penerimaan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kas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Bagian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AR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mencatat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pelunasan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AR </a:t>
            </a:r>
          </a:p>
          <a:p>
            <a:endParaRPr lang="en-US" sz="1400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13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361</TotalTime>
  <Words>206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Flowchart </vt:lpstr>
      <vt:lpstr>Definisi </vt:lpstr>
      <vt:lpstr>ENTITAS DALAM ORGANISASI </vt:lpstr>
      <vt:lpstr>Pedoman membuat flowchart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Flowchart</dc:title>
  <dc:creator>t o s h i b a</dc:creator>
  <cp:lastModifiedBy>Windows User</cp:lastModifiedBy>
  <cp:revision>18</cp:revision>
  <dcterms:created xsi:type="dcterms:W3CDTF">2017-04-03T03:40:36Z</dcterms:created>
  <dcterms:modified xsi:type="dcterms:W3CDTF">2019-03-28T02:15:35Z</dcterms:modified>
</cp:coreProperties>
</file>