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3" r:id="rId6"/>
    <p:sldId id="274" r:id="rId7"/>
    <p:sldId id="272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9176E7-DC01-4D72-A610-4025698BD6D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53F3920-93E3-4539-A0B9-4C36A46D72F7}">
      <dgm:prSet phldrT="[Text]"/>
      <dgm:spPr/>
      <dgm:t>
        <a:bodyPr/>
        <a:lstStyle/>
        <a:p>
          <a:r>
            <a:rPr lang="en-US" smtClean="0"/>
            <a:t>Data</a:t>
          </a:r>
          <a:endParaRPr lang="en-US"/>
        </a:p>
      </dgm:t>
    </dgm:pt>
    <dgm:pt modelId="{4A88B354-D933-4913-8A10-0ECE9F1387BD}" type="parTrans" cxnId="{6AC74D24-12A6-4722-A1AC-F7AA72DDE794}">
      <dgm:prSet/>
      <dgm:spPr/>
      <dgm:t>
        <a:bodyPr/>
        <a:lstStyle/>
        <a:p>
          <a:endParaRPr lang="en-US"/>
        </a:p>
      </dgm:t>
    </dgm:pt>
    <dgm:pt modelId="{18F63AED-BDD5-46D6-A674-F8013F1C063B}" type="sibTrans" cxnId="{6AC74D24-12A6-4722-A1AC-F7AA72DDE794}">
      <dgm:prSet/>
      <dgm:spPr/>
      <dgm:t>
        <a:bodyPr/>
        <a:lstStyle/>
        <a:p>
          <a:endParaRPr lang="en-US"/>
        </a:p>
      </dgm:t>
    </dgm:pt>
    <dgm:pt modelId="{D0EEACA6-1DDE-4D6C-8559-523D588CA41E}">
      <dgm:prSet phldrT="[Text]"/>
      <dgm:spPr/>
      <dgm:t>
        <a:bodyPr/>
        <a:lstStyle/>
        <a:p>
          <a:r>
            <a:rPr lang="en-US" smtClean="0"/>
            <a:t>Proses</a:t>
          </a:r>
          <a:endParaRPr lang="en-US"/>
        </a:p>
      </dgm:t>
    </dgm:pt>
    <dgm:pt modelId="{D24112FC-08D7-46BD-98BF-B39609ABFFAD}" type="parTrans" cxnId="{6C387766-CE8B-4612-B033-ADEE16A2DC32}">
      <dgm:prSet/>
      <dgm:spPr/>
      <dgm:t>
        <a:bodyPr/>
        <a:lstStyle/>
        <a:p>
          <a:endParaRPr lang="en-US"/>
        </a:p>
      </dgm:t>
    </dgm:pt>
    <dgm:pt modelId="{6C1691FE-6B3B-4AB9-A20E-0338E2863882}" type="sibTrans" cxnId="{6C387766-CE8B-4612-B033-ADEE16A2DC32}">
      <dgm:prSet/>
      <dgm:spPr/>
      <dgm:t>
        <a:bodyPr/>
        <a:lstStyle/>
        <a:p>
          <a:endParaRPr lang="en-US"/>
        </a:p>
      </dgm:t>
    </dgm:pt>
    <dgm:pt modelId="{36D6CD55-37A9-4248-BCFB-E3F46ED67F2E}">
      <dgm:prSet phldrT="[Text]"/>
      <dgm:spPr/>
      <dgm:t>
        <a:bodyPr/>
        <a:lstStyle/>
        <a:p>
          <a:r>
            <a:rPr lang="en-US" smtClean="0"/>
            <a:t>Informasi</a:t>
          </a:r>
          <a:endParaRPr lang="en-US"/>
        </a:p>
      </dgm:t>
    </dgm:pt>
    <dgm:pt modelId="{DC3D75A3-BE9C-474D-9DEA-BE9BEA06EF76}" type="parTrans" cxnId="{CD258084-A81F-478E-98B3-2028D3B0CC06}">
      <dgm:prSet/>
      <dgm:spPr/>
      <dgm:t>
        <a:bodyPr/>
        <a:lstStyle/>
        <a:p>
          <a:endParaRPr lang="en-US"/>
        </a:p>
      </dgm:t>
    </dgm:pt>
    <dgm:pt modelId="{1CCF57D0-D1F8-4776-A22A-1CC5856B21E9}" type="sibTrans" cxnId="{CD258084-A81F-478E-98B3-2028D3B0CC06}">
      <dgm:prSet/>
      <dgm:spPr/>
      <dgm:t>
        <a:bodyPr/>
        <a:lstStyle/>
        <a:p>
          <a:endParaRPr lang="en-US"/>
        </a:p>
      </dgm:t>
    </dgm:pt>
    <dgm:pt modelId="{1698647D-0673-4750-987B-4F507F8B8909}" type="pres">
      <dgm:prSet presAssocID="{B59176E7-DC01-4D72-A610-4025698BD6DA}" presName="CompostProcess" presStyleCnt="0">
        <dgm:presLayoutVars>
          <dgm:dir/>
          <dgm:resizeHandles val="exact"/>
        </dgm:presLayoutVars>
      </dgm:prSet>
      <dgm:spPr/>
    </dgm:pt>
    <dgm:pt modelId="{70C9F259-203A-47F5-B069-475EE34E69AA}" type="pres">
      <dgm:prSet presAssocID="{B59176E7-DC01-4D72-A610-4025698BD6DA}" presName="arrow" presStyleLbl="bgShp" presStyleIdx="0" presStyleCnt="1"/>
      <dgm:spPr/>
    </dgm:pt>
    <dgm:pt modelId="{32330D67-FE84-456E-A4FD-CC5A41ABF3CE}" type="pres">
      <dgm:prSet presAssocID="{B59176E7-DC01-4D72-A610-4025698BD6DA}" presName="linearProcess" presStyleCnt="0"/>
      <dgm:spPr/>
    </dgm:pt>
    <dgm:pt modelId="{F2B3C871-F7CF-4343-B6A0-83C33C542F29}" type="pres">
      <dgm:prSet presAssocID="{A53F3920-93E3-4539-A0B9-4C36A46D72F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3577C3-98DC-4839-849E-34CEBF1B5638}" type="pres">
      <dgm:prSet presAssocID="{18F63AED-BDD5-46D6-A674-F8013F1C063B}" presName="sibTrans" presStyleCnt="0"/>
      <dgm:spPr/>
    </dgm:pt>
    <dgm:pt modelId="{ECD0F26E-B577-47C0-916E-43E035CBF425}" type="pres">
      <dgm:prSet presAssocID="{D0EEACA6-1DDE-4D6C-8559-523D588CA41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DC732-ADB2-4257-850C-A2F276E21AE3}" type="pres">
      <dgm:prSet presAssocID="{6C1691FE-6B3B-4AB9-A20E-0338E2863882}" presName="sibTrans" presStyleCnt="0"/>
      <dgm:spPr/>
    </dgm:pt>
    <dgm:pt modelId="{8A412830-7921-4D98-85A3-7B43E1BD9CF0}" type="pres">
      <dgm:prSet presAssocID="{36D6CD55-37A9-4248-BCFB-E3F46ED67F2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0615A3-12E4-4BD9-A795-99E9B72D3930}" type="presOf" srcId="{36D6CD55-37A9-4248-BCFB-E3F46ED67F2E}" destId="{8A412830-7921-4D98-85A3-7B43E1BD9CF0}" srcOrd="0" destOrd="0" presId="urn:microsoft.com/office/officeart/2005/8/layout/hProcess9"/>
    <dgm:cxn modelId="{C153E02A-F639-4832-BEF9-B35465BBE65E}" type="presOf" srcId="{B59176E7-DC01-4D72-A610-4025698BD6DA}" destId="{1698647D-0673-4750-987B-4F507F8B8909}" srcOrd="0" destOrd="0" presId="urn:microsoft.com/office/officeart/2005/8/layout/hProcess9"/>
    <dgm:cxn modelId="{296B3FE3-CA26-4D7C-B769-6CC765C1841B}" type="presOf" srcId="{A53F3920-93E3-4539-A0B9-4C36A46D72F7}" destId="{F2B3C871-F7CF-4343-B6A0-83C33C542F29}" srcOrd="0" destOrd="0" presId="urn:microsoft.com/office/officeart/2005/8/layout/hProcess9"/>
    <dgm:cxn modelId="{4C6FB792-072D-455E-9A10-7BCB95C621B5}" type="presOf" srcId="{D0EEACA6-1DDE-4D6C-8559-523D588CA41E}" destId="{ECD0F26E-B577-47C0-916E-43E035CBF425}" srcOrd="0" destOrd="0" presId="urn:microsoft.com/office/officeart/2005/8/layout/hProcess9"/>
    <dgm:cxn modelId="{6AC74D24-12A6-4722-A1AC-F7AA72DDE794}" srcId="{B59176E7-DC01-4D72-A610-4025698BD6DA}" destId="{A53F3920-93E3-4539-A0B9-4C36A46D72F7}" srcOrd="0" destOrd="0" parTransId="{4A88B354-D933-4913-8A10-0ECE9F1387BD}" sibTransId="{18F63AED-BDD5-46D6-A674-F8013F1C063B}"/>
    <dgm:cxn modelId="{6C387766-CE8B-4612-B033-ADEE16A2DC32}" srcId="{B59176E7-DC01-4D72-A610-4025698BD6DA}" destId="{D0EEACA6-1DDE-4D6C-8559-523D588CA41E}" srcOrd="1" destOrd="0" parTransId="{D24112FC-08D7-46BD-98BF-B39609ABFFAD}" sibTransId="{6C1691FE-6B3B-4AB9-A20E-0338E2863882}"/>
    <dgm:cxn modelId="{CD258084-A81F-478E-98B3-2028D3B0CC06}" srcId="{B59176E7-DC01-4D72-A610-4025698BD6DA}" destId="{36D6CD55-37A9-4248-BCFB-E3F46ED67F2E}" srcOrd="2" destOrd="0" parTransId="{DC3D75A3-BE9C-474D-9DEA-BE9BEA06EF76}" sibTransId="{1CCF57D0-D1F8-4776-A22A-1CC5856B21E9}"/>
    <dgm:cxn modelId="{AAED6D06-D8D2-4F1A-9E39-E23DF9C307F0}" type="presParOf" srcId="{1698647D-0673-4750-987B-4F507F8B8909}" destId="{70C9F259-203A-47F5-B069-475EE34E69AA}" srcOrd="0" destOrd="0" presId="urn:microsoft.com/office/officeart/2005/8/layout/hProcess9"/>
    <dgm:cxn modelId="{8C701360-6DD6-4F25-946E-BE5C9F41043C}" type="presParOf" srcId="{1698647D-0673-4750-987B-4F507F8B8909}" destId="{32330D67-FE84-456E-A4FD-CC5A41ABF3CE}" srcOrd="1" destOrd="0" presId="urn:microsoft.com/office/officeart/2005/8/layout/hProcess9"/>
    <dgm:cxn modelId="{DF62C00D-A932-4F1F-ACE5-863060D089F7}" type="presParOf" srcId="{32330D67-FE84-456E-A4FD-CC5A41ABF3CE}" destId="{F2B3C871-F7CF-4343-B6A0-83C33C542F29}" srcOrd="0" destOrd="0" presId="urn:microsoft.com/office/officeart/2005/8/layout/hProcess9"/>
    <dgm:cxn modelId="{92D9EEEC-2102-4B4F-831E-65DCDF2C55BC}" type="presParOf" srcId="{32330D67-FE84-456E-A4FD-CC5A41ABF3CE}" destId="{AD3577C3-98DC-4839-849E-34CEBF1B5638}" srcOrd="1" destOrd="0" presId="urn:microsoft.com/office/officeart/2005/8/layout/hProcess9"/>
    <dgm:cxn modelId="{F558D5B5-BA53-4D8F-8882-5B250DCB39FC}" type="presParOf" srcId="{32330D67-FE84-456E-A4FD-CC5A41ABF3CE}" destId="{ECD0F26E-B577-47C0-916E-43E035CBF425}" srcOrd="2" destOrd="0" presId="urn:microsoft.com/office/officeart/2005/8/layout/hProcess9"/>
    <dgm:cxn modelId="{92A5F8CA-1CBA-4A74-9E90-14DAA65EAC27}" type="presParOf" srcId="{32330D67-FE84-456E-A4FD-CC5A41ABF3CE}" destId="{6E0DC732-ADB2-4257-850C-A2F276E21AE3}" srcOrd="3" destOrd="0" presId="urn:microsoft.com/office/officeart/2005/8/layout/hProcess9"/>
    <dgm:cxn modelId="{587EF5FE-CA3E-41A4-A9FC-9217C813D223}" type="presParOf" srcId="{32330D67-FE84-456E-A4FD-CC5A41ABF3CE}" destId="{8A412830-7921-4D98-85A3-7B43E1BD9CF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FA5DA0-7AD6-44A3-99CC-40290D9B3907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81666C-BD34-4FD6-AEC0-CC1FE7D9CEFC}">
      <dgm:prSet phldrT="[Text]"/>
      <dgm:spPr/>
      <dgm:t>
        <a:bodyPr/>
        <a:lstStyle/>
        <a:p>
          <a:pPr algn="ctr"/>
          <a:r>
            <a:rPr lang="en-US" smtClean="0"/>
            <a:t>Data</a:t>
          </a:r>
          <a:endParaRPr lang="en-US"/>
        </a:p>
      </dgm:t>
    </dgm:pt>
    <dgm:pt modelId="{E3F2B63F-732E-4CEF-9AAD-A861CB41DAEB}" type="parTrans" cxnId="{33F704BE-DE3C-4D56-BC54-3CBCDED88A5E}">
      <dgm:prSet/>
      <dgm:spPr/>
      <dgm:t>
        <a:bodyPr/>
        <a:lstStyle/>
        <a:p>
          <a:endParaRPr lang="en-US"/>
        </a:p>
      </dgm:t>
    </dgm:pt>
    <dgm:pt modelId="{ACB70709-4BBA-4F2D-912B-F69A2A0C9E8D}" type="sibTrans" cxnId="{33F704BE-DE3C-4D56-BC54-3CBCDED88A5E}">
      <dgm:prSet/>
      <dgm:spPr/>
      <dgm:t>
        <a:bodyPr/>
        <a:lstStyle/>
        <a:p>
          <a:endParaRPr lang="en-US"/>
        </a:p>
      </dgm:t>
    </dgm:pt>
    <dgm:pt modelId="{AFC1AD46-6310-4BF6-BC5B-7B0184BBDEB1}">
      <dgm:prSet phldrT="[Text]"/>
      <dgm:spPr/>
      <dgm:t>
        <a:bodyPr/>
        <a:lstStyle/>
        <a:p>
          <a:pPr algn="ctr"/>
          <a:r>
            <a:rPr lang="en-US" smtClean="0"/>
            <a:t>Proses</a:t>
          </a:r>
          <a:endParaRPr lang="en-US"/>
        </a:p>
      </dgm:t>
    </dgm:pt>
    <dgm:pt modelId="{5DD30900-646E-4AB9-8593-1E44B2D9E098}" type="parTrans" cxnId="{E9C2B3D8-CD07-4130-B6D6-95EDC42C54CE}">
      <dgm:prSet/>
      <dgm:spPr/>
      <dgm:t>
        <a:bodyPr/>
        <a:lstStyle/>
        <a:p>
          <a:endParaRPr lang="en-US"/>
        </a:p>
      </dgm:t>
    </dgm:pt>
    <dgm:pt modelId="{CA2AE41C-DAAA-4D03-800D-039891B34846}" type="sibTrans" cxnId="{E9C2B3D8-CD07-4130-B6D6-95EDC42C54CE}">
      <dgm:prSet/>
      <dgm:spPr/>
      <dgm:t>
        <a:bodyPr/>
        <a:lstStyle/>
        <a:p>
          <a:endParaRPr lang="en-US"/>
        </a:p>
      </dgm:t>
    </dgm:pt>
    <dgm:pt modelId="{8DF4FBBA-F88E-4366-AD67-BBD7397E7AA9}">
      <dgm:prSet phldrT="[Text]"/>
      <dgm:spPr/>
      <dgm:t>
        <a:bodyPr/>
        <a:lstStyle/>
        <a:p>
          <a:r>
            <a:rPr lang="en-US" smtClean="0"/>
            <a:t>Otak</a:t>
          </a:r>
          <a:endParaRPr lang="en-US"/>
        </a:p>
      </dgm:t>
    </dgm:pt>
    <dgm:pt modelId="{81CFFA45-CA96-462C-BA19-21D3DEAF92AC}" type="parTrans" cxnId="{FF8FA1A8-61AD-4538-B7AC-0D70048E7CF5}">
      <dgm:prSet/>
      <dgm:spPr/>
      <dgm:t>
        <a:bodyPr/>
        <a:lstStyle/>
        <a:p>
          <a:endParaRPr lang="en-US"/>
        </a:p>
      </dgm:t>
    </dgm:pt>
    <dgm:pt modelId="{9871E03B-6161-4655-8805-3128AE6D28D5}" type="sibTrans" cxnId="{FF8FA1A8-61AD-4538-B7AC-0D70048E7CF5}">
      <dgm:prSet/>
      <dgm:spPr/>
      <dgm:t>
        <a:bodyPr/>
        <a:lstStyle/>
        <a:p>
          <a:endParaRPr lang="en-US"/>
        </a:p>
      </dgm:t>
    </dgm:pt>
    <dgm:pt modelId="{1D0BBE86-9E69-4417-9A5B-931A3231F37A}">
      <dgm:prSet phldrT="[Text]"/>
      <dgm:spPr/>
      <dgm:t>
        <a:bodyPr/>
        <a:lstStyle/>
        <a:p>
          <a:pPr algn="ctr"/>
          <a:r>
            <a:rPr lang="en-US" smtClean="0"/>
            <a:t>Informasi</a:t>
          </a:r>
          <a:endParaRPr lang="en-US"/>
        </a:p>
      </dgm:t>
    </dgm:pt>
    <dgm:pt modelId="{0F9B3420-D279-4573-924A-1311A538A04E}" type="parTrans" cxnId="{5BC5A492-3B6F-4E5C-8C30-DC5F6ED52373}">
      <dgm:prSet/>
      <dgm:spPr/>
      <dgm:t>
        <a:bodyPr/>
        <a:lstStyle/>
        <a:p>
          <a:endParaRPr lang="en-US"/>
        </a:p>
      </dgm:t>
    </dgm:pt>
    <dgm:pt modelId="{924FBB29-3D17-4483-B196-9D33C0797F69}" type="sibTrans" cxnId="{5BC5A492-3B6F-4E5C-8C30-DC5F6ED52373}">
      <dgm:prSet/>
      <dgm:spPr/>
      <dgm:t>
        <a:bodyPr/>
        <a:lstStyle/>
        <a:p>
          <a:endParaRPr lang="en-US"/>
        </a:p>
      </dgm:t>
    </dgm:pt>
    <dgm:pt modelId="{F29F4057-230B-4E6B-927F-61F83EA2E104}">
      <dgm:prSet phldrT="[Text]" phldr="1"/>
      <dgm:spPr/>
      <dgm:t>
        <a:bodyPr/>
        <a:lstStyle/>
        <a:p>
          <a:endParaRPr lang="en-US"/>
        </a:p>
      </dgm:t>
    </dgm:pt>
    <dgm:pt modelId="{1728DA1B-7FAD-4A03-9E04-AD8AAF5C50B8}" type="parTrans" cxnId="{B0B795C3-1A28-4EAA-87DA-19B4F7717C6F}">
      <dgm:prSet/>
      <dgm:spPr/>
      <dgm:t>
        <a:bodyPr/>
        <a:lstStyle/>
        <a:p>
          <a:endParaRPr lang="en-US"/>
        </a:p>
      </dgm:t>
    </dgm:pt>
    <dgm:pt modelId="{5005F441-21F9-442E-8B7F-03A6D86A73B4}" type="sibTrans" cxnId="{B0B795C3-1A28-4EAA-87DA-19B4F7717C6F}">
      <dgm:prSet/>
      <dgm:spPr/>
      <dgm:t>
        <a:bodyPr/>
        <a:lstStyle/>
        <a:p>
          <a:endParaRPr lang="en-US"/>
        </a:p>
      </dgm:t>
    </dgm:pt>
    <dgm:pt modelId="{7A7072F9-4E06-4C04-B597-0DEC436D16B1}">
      <dgm:prSet phldrT="[Text]"/>
      <dgm:spPr/>
      <dgm:t>
        <a:bodyPr/>
        <a:lstStyle/>
        <a:p>
          <a:r>
            <a:rPr lang="en-US" smtClean="0"/>
            <a:t>Manual</a:t>
          </a:r>
          <a:endParaRPr lang="en-US"/>
        </a:p>
      </dgm:t>
    </dgm:pt>
    <dgm:pt modelId="{A2DFA0B5-75EB-4FEC-82EB-24FBA1BE7C4B}" type="parTrans" cxnId="{8C56A452-B062-4373-804B-B5C5EE894C13}">
      <dgm:prSet/>
      <dgm:spPr/>
      <dgm:t>
        <a:bodyPr/>
        <a:lstStyle/>
        <a:p>
          <a:endParaRPr lang="en-US"/>
        </a:p>
      </dgm:t>
    </dgm:pt>
    <dgm:pt modelId="{E4B45128-F130-4862-B19D-E32C417F38BA}" type="sibTrans" cxnId="{8C56A452-B062-4373-804B-B5C5EE894C13}">
      <dgm:prSet/>
      <dgm:spPr/>
      <dgm:t>
        <a:bodyPr/>
        <a:lstStyle/>
        <a:p>
          <a:endParaRPr lang="en-US"/>
        </a:p>
      </dgm:t>
    </dgm:pt>
    <dgm:pt modelId="{2314ABDD-E9A9-4B41-93B7-40D2A101C915}">
      <dgm:prSet phldrT="[Text]"/>
      <dgm:spPr/>
      <dgm:t>
        <a:bodyPr/>
        <a:lstStyle/>
        <a:p>
          <a:r>
            <a:rPr lang="en-US" smtClean="0"/>
            <a:t>Mekanik</a:t>
          </a:r>
          <a:endParaRPr lang="en-US"/>
        </a:p>
      </dgm:t>
    </dgm:pt>
    <dgm:pt modelId="{E7F8224B-DD9A-48D8-B171-B5BD1AEC7D57}" type="parTrans" cxnId="{DF209AF0-0CC5-491E-ACCA-0A7EAC0A7CDF}">
      <dgm:prSet/>
      <dgm:spPr/>
      <dgm:t>
        <a:bodyPr/>
        <a:lstStyle/>
        <a:p>
          <a:endParaRPr lang="en-US"/>
        </a:p>
      </dgm:t>
    </dgm:pt>
    <dgm:pt modelId="{8EA18284-1575-45B4-BAEC-2A0CFE0692B1}" type="sibTrans" cxnId="{DF209AF0-0CC5-491E-ACCA-0A7EAC0A7CDF}">
      <dgm:prSet/>
      <dgm:spPr/>
      <dgm:t>
        <a:bodyPr/>
        <a:lstStyle/>
        <a:p>
          <a:endParaRPr lang="en-US"/>
        </a:p>
      </dgm:t>
    </dgm:pt>
    <dgm:pt modelId="{5CA52322-4BAD-4040-88DF-E761D968B34A}">
      <dgm:prSet phldrT="[Text]"/>
      <dgm:spPr/>
      <dgm:t>
        <a:bodyPr/>
        <a:lstStyle/>
        <a:p>
          <a:r>
            <a:rPr lang="en-US" smtClean="0"/>
            <a:t>Elektronik</a:t>
          </a:r>
          <a:endParaRPr lang="en-US"/>
        </a:p>
      </dgm:t>
    </dgm:pt>
    <dgm:pt modelId="{BA7A9DAE-6A02-407F-9EA2-F6D1C82FA91B}" type="parTrans" cxnId="{1BA31DBC-2297-4184-B5AE-3B01B172196A}">
      <dgm:prSet/>
      <dgm:spPr/>
      <dgm:t>
        <a:bodyPr/>
        <a:lstStyle/>
        <a:p>
          <a:endParaRPr lang="en-US"/>
        </a:p>
      </dgm:t>
    </dgm:pt>
    <dgm:pt modelId="{09DCEE8A-1DC9-42E5-A574-9C8FECE53AEC}" type="sibTrans" cxnId="{1BA31DBC-2297-4184-B5AE-3B01B172196A}">
      <dgm:prSet/>
      <dgm:spPr/>
      <dgm:t>
        <a:bodyPr/>
        <a:lstStyle/>
        <a:p>
          <a:endParaRPr lang="en-US"/>
        </a:p>
      </dgm:t>
    </dgm:pt>
    <dgm:pt modelId="{7C020288-3259-428A-B465-5104077ACACB}" type="pres">
      <dgm:prSet presAssocID="{E6FA5DA0-7AD6-44A3-99CC-40290D9B390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40B0D1-B086-41EB-8AC8-004A4C817519}" type="pres">
      <dgm:prSet presAssocID="{9C81666C-BD34-4FD6-AEC0-CC1FE7D9CEFC}" presName="composite" presStyleCnt="0"/>
      <dgm:spPr/>
    </dgm:pt>
    <dgm:pt modelId="{B91571E9-E982-4FC7-AFB3-650A45112459}" type="pres">
      <dgm:prSet presAssocID="{9C81666C-BD34-4FD6-AEC0-CC1FE7D9CEF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A6D97-AB09-435B-BCEB-1C6DF2F92969}" type="pres">
      <dgm:prSet presAssocID="{9C81666C-BD34-4FD6-AEC0-CC1FE7D9CEFC}" presName="parSh" presStyleLbl="node1" presStyleIdx="0" presStyleCnt="3"/>
      <dgm:spPr/>
      <dgm:t>
        <a:bodyPr/>
        <a:lstStyle/>
        <a:p>
          <a:endParaRPr lang="en-US"/>
        </a:p>
      </dgm:t>
    </dgm:pt>
    <dgm:pt modelId="{46D60193-1F06-4B06-9748-540D3F54BFBF}" type="pres">
      <dgm:prSet presAssocID="{9C81666C-BD34-4FD6-AEC0-CC1FE7D9CEFC}" presName="desTx" presStyleLbl="fgAcc1" presStyleIdx="0" presStyleCnt="3" custLinFactNeighborX="-230" custLinFactNeighborY="-2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263225-ABC3-420D-B2BA-081B3EE2BA41}" type="pres">
      <dgm:prSet presAssocID="{ACB70709-4BBA-4F2D-912B-F69A2A0C9E8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7B254CF-E824-471B-BA72-7F04F58B8EA9}" type="pres">
      <dgm:prSet presAssocID="{ACB70709-4BBA-4F2D-912B-F69A2A0C9E8D}" presName="connTx" presStyleLbl="sibTrans2D1" presStyleIdx="0" presStyleCnt="2"/>
      <dgm:spPr/>
      <dgm:t>
        <a:bodyPr/>
        <a:lstStyle/>
        <a:p>
          <a:endParaRPr lang="en-US"/>
        </a:p>
      </dgm:t>
    </dgm:pt>
    <dgm:pt modelId="{613AD434-6727-46F3-9FDB-BABD12E3F880}" type="pres">
      <dgm:prSet presAssocID="{AFC1AD46-6310-4BF6-BC5B-7B0184BBDEB1}" presName="composite" presStyleCnt="0"/>
      <dgm:spPr/>
    </dgm:pt>
    <dgm:pt modelId="{2748BFF6-7673-45E3-B89F-D083EA2F2B80}" type="pres">
      <dgm:prSet presAssocID="{AFC1AD46-6310-4BF6-BC5B-7B0184BBDEB1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06F87-0827-4810-A5DC-9D7F8DD5D8F5}" type="pres">
      <dgm:prSet presAssocID="{AFC1AD46-6310-4BF6-BC5B-7B0184BBDEB1}" presName="parSh" presStyleLbl="node1" presStyleIdx="1" presStyleCnt="3"/>
      <dgm:spPr/>
      <dgm:t>
        <a:bodyPr/>
        <a:lstStyle/>
        <a:p>
          <a:endParaRPr lang="en-US"/>
        </a:p>
      </dgm:t>
    </dgm:pt>
    <dgm:pt modelId="{A3773835-308C-4128-B123-E43FCB7B6053}" type="pres">
      <dgm:prSet presAssocID="{AFC1AD46-6310-4BF6-BC5B-7B0184BBDEB1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B96156-1CDD-4D1F-B651-75D59872A386}" type="pres">
      <dgm:prSet presAssocID="{CA2AE41C-DAAA-4D03-800D-039891B3484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5C5A39E-A2D0-4D4C-A8C9-A05410570B89}" type="pres">
      <dgm:prSet presAssocID="{CA2AE41C-DAAA-4D03-800D-039891B34846}" presName="connTx" presStyleLbl="sibTrans2D1" presStyleIdx="1" presStyleCnt="2"/>
      <dgm:spPr/>
      <dgm:t>
        <a:bodyPr/>
        <a:lstStyle/>
        <a:p>
          <a:endParaRPr lang="en-US"/>
        </a:p>
      </dgm:t>
    </dgm:pt>
    <dgm:pt modelId="{B4BB7B76-70E6-441B-8EF2-0FFFC7628656}" type="pres">
      <dgm:prSet presAssocID="{1D0BBE86-9E69-4417-9A5B-931A3231F37A}" presName="composite" presStyleCnt="0"/>
      <dgm:spPr/>
    </dgm:pt>
    <dgm:pt modelId="{BFFBE2B7-522A-490B-91F9-A0686A803FE7}" type="pres">
      <dgm:prSet presAssocID="{1D0BBE86-9E69-4417-9A5B-931A3231F37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682F8D-130A-4EB1-9BFF-DF174AD58C96}" type="pres">
      <dgm:prSet presAssocID="{1D0BBE86-9E69-4417-9A5B-931A3231F37A}" presName="parSh" presStyleLbl="node1" presStyleIdx="2" presStyleCnt="3"/>
      <dgm:spPr/>
      <dgm:t>
        <a:bodyPr/>
        <a:lstStyle/>
        <a:p>
          <a:endParaRPr lang="en-US"/>
        </a:p>
      </dgm:t>
    </dgm:pt>
    <dgm:pt modelId="{464A2767-C31E-4B05-A591-92562DE8CBC4}" type="pres">
      <dgm:prSet presAssocID="{1D0BBE86-9E69-4417-9A5B-931A3231F37A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C5A492-3B6F-4E5C-8C30-DC5F6ED52373}" srcId="{E6FA5DA0-7AD6-44A3-99CC-40290D9B3907}" destId="{1D0BBE86-9E69-4417-9A5B-931A3231F37A}" srcOrd="2" destOrd="0" parTransId="{0F9B3420-D279-4573-924A-1311A538A04E}" sibTransId="{924FBB29-3D17-4483-B196-9D33C0797F69}"/>
    <dgm:cxn modelId="{9123F082-D268-4DF6-AAC6-C7844AF47143}" type="presOf" srcId="{ACB70709-4BBA-4F2D-912B-F69A2A0C9E8D}" destId="{67B254CF-E824-471B-BA72-7F04F58B8EA9}" srcOrd="1" destOrd="0" presId="urn:microsoft.com/office/officeart/2005/8/layout/process3"/>
    <dgm:cxn modelId="{1BA31DBC-2297-4184-B5AE-3B01B172196A}" srcId="{AFC1AD46-6310-4BF6-BC5B-7B0184BBDEB1}" destId="{5CA52322-4BAD-4040-88DF-E761D968B34A}" srcOrd="3" destOrd="0" parTransId="{BA7A9DAE-6A02-407F-9EA2-F6D1C82FA91B}" sibTransId="{09DCEE8A-1DC9-42E5-A574-9C8FECE53AEC}"/>
    <dgm:cxn modelId="{DF209AF0-0CC5-491E-ACCA-0A7EAC0A7CDF}" srcId="{AFC1AD46-6310-4BF6-BC5B-7B0184BBDEB1}" destId="{2314ABDD-E9A9-4B41-93B7-40D2A101C915}" srcOrd="2" destOrd="0" parTransId="{E7F8224B-DD9A-48D8-B171-B5BD1AEC7D57}" sibTransId="{8EA18284-1575-45B4-BAEC-2A0CFE0692B1}"/>
    <dgm:cxn modelId="{33F704BE-DE3C-4D56-BC54-3CBCDED88A5E}" srcId="{E6FA5DA0-7AD6-44A3-99CC-40290D9B3907}" destId="{9C81666C-BD34-4FD6-AEC0-CC1FE7D9CEFC}" srcOrd="0" destOrd="0" parTransId="{E3F2B63F-732E-4CEF-9AAD-A861CB41DAEB}" sibTransId="{ACB70709-4BBA-4F2D-912B-F69A2A0C9E8D}"/>
    <dgm:cxn modelId="{FF8FA1A8-61AD-4538-B7AC-0D70048E7CF5}" srcId="{AFC1AD46-6310-4BF6-BC5B-7B0184BBDEB1}" destId="{8DF4FBBA-F88E-4366-AD67-BBD7397E7AA9}" srcOrd="0" destOrd="0" parTransId="{81CFFA45-CA96-462C-BA19-21D3DEAF92AC}" sibTransId="{9871E03B-6161-4655-8805-3128AE6D28D5}"/>
    <dgm:cxn modelId="{8FB58B78-64CC-454A-8110-6CBB9BFAAB4C}" type="presOf" srcId="{7A7072F9-4E06-4C04-B597-0DEC436D16B1}" destId="{A3773835-308C-4128-B123-E43FCB7B6053}" srcOrd="0" destOrd="1" presId="urn:microsoft.com/office/officeart/2005/8/layout/process3"/>
    <dgm:cxn modelId="{61EEF2B9-BB3B-43E0-968D-82AADDA822DD}" type="presOf" srcId="{9C81666C-BD34-4FD6-AEC0-CC1FE7D9CEFC}" destId="{F97A6D97-AB09-435B-BCEB-1C6DF2F92969}" srcOrd="1" destOrd="0" presId="urn:microsoft.com/office/officeart/2005/8/layout/process3"/>
    <dgm:cxn modelId="{A7FC6292-7E45-4416-8F3F-F45AEF90C9A5}" type="presOf" srcId="{2314ABDD-E9A9-4B41-93B7-40D2A101C915}" destId="{A3773835-308C-4128-B123-E43FCB7B6053}" srcOrd="0" destOrd="2" presId="urn:microsoft.com/office/officeart/2005/8/layout/process3"/>
    <dgm:cxn modelId="{5213484D-089E-477D-AF2B-D05F6B0B51A9}" type="presOf" srcId="{1D0BBE86-9E69-4417-9A5B-931A3231F37A}" destId="{BFFBE2B7-522A-490B-91F9-A0686A803FE7}" srcOrd="0" destOrd="0" presId="urn:microsoft.com/office/officeart/2005/8/layout/process3"/>
    <dgm:cxn modelId="{8C56A452-B062-4373-804B-B5C5EE894C13}" srcId="{AFC1AD46-6310-4BF6-BC5B-7B0184BBDEB1}" destId="{7A7072F9-4E06-4C04-B597-0DEC436D16B1}" srcOrd="1" destOrd="0" parTransId="{A2DFA0B5-75EB-4FEC-82EB-24FBA1BE7C4B}" sibTransId="{E4B45128-F130-4862-B19D-E32C417F38BA}"/>
    <dgm:cxn modelId="{3B27B89D-D19B-47F6-9A11-4E8F0AF991A3}" type="presOf" srcId="{CA2AE41C-DAAA-4D03-800D-039891B34846}" destId="{70B96156-1CDD-4D1F-B651-75D59872A386}" srcOrd="0" destOrd="0" presId="urn:microsoft.com/office/officeart/2005/8/layout/process3"/>
    <dgm:cxn modelId="{B0B795C3-1A28-4EAA-87DA-19B4F7717C6F}" srcId="{1D0BBE86-9E69-4417-9A5B-931A3231F37A}" destId="{F29F4057-230B-4E6B-927F-61F83EA2E104}" srcOrd="0" destOrd="0" parTransId="{1728DA1B-7FAD-4A03-9E04-AD8AAF5C50B8}" sibTransId="{5005F441-21F9-442E-8B7F-03A6D86A73B4}"/>
    <dgm:cxn modelId="{0552C229-2E0E-430E-99D4-5750A9BCEA71}" type="presOf" srcId="{1D0BBE86-9E69-4417-9A5B-931A3231F37A}" destId="{E9682F8D-130A-4EB1-9BFF-DF174AD58C96}" srcOrd="1" destOrd="0" presId="urn:microsoft.com/office/officeart/2005/8/layout/process3"/>
    <dgm:cxn modelId="{EB8604BD-BEB0-4C00-BDB4-DDBE082D7E8D}" type="presOf" srcId="{AFC1AD46-6310-4BF6-BC5B-7B0184BBDEB1}" destId="{57E06F87-0827-4810-A5DC-9D7F8DD5D8F5}" srcOrd="1" destOrd="0" presId="urn:microsoft.com/office/officeart/2005/8/layout/process3"/>
    <dgm:cxn modelId="{5FDF340F-B21E-4F26-80E6-7487A4A06DF9}" type="presOf" srcId="{CA2AE41C-DAAA-4D03-800D-039891B34846}" destId="{25C5A39E-A2D0-4D4C-A8C9-A05410570B89}" srcOrd="1" destOrd="0" presId="urn:microsoft.com/office/officeart/2005/8/layout/process3"/>
    <dgm:cxn modelId="{6C1CD55F-3F0D-46CC-937F-AA67331CED31}" type="presOf" srcId="{5CA52322-4BAD-4040-88DF-E761D968B34A}" destId="{A3773835-308C-4128-B123-E43FCB7B6053}" srcOrd="0" destOrd="3" presId="urn:microsoft.com/office/officeart/2005/8/layout/process3"/>
    <dgm:cxn modelId="{709E049A-FBD4-4D9E-9094-B64F36721F16}" type="presOf" srcId="{9C81666C-BD34-4FD6-AEC0-CC1FE7D9CEFC}" destId="{B91571E9-E982-4FC7-AFB3-650A45112459}" srcOrd="0" destOrd="0" presId="urn:microsoft.com/office/officeart/2005/8/layout/process3"/>
    <dgm:cxn modelId="{DF64E229-9BA1-4172-81CA-C814B4AAB8A6}" type="presOf" srcId="{E6FA5DA0-7AD6-44A3-99CC-40290D9B3907}" destId="{7C020288-3259-428A-B465-5104077ACACB}" srcOrd="0" destOrd="0" presId="urn:microsoft.com/office/officeart/2005/8/layout/process3"/>
    <dgm:cxn modelId="{CE00B285-9EEA-4E3C-A35E-5BE776909F53}" type="presOf" srcId="{AFC1AD46-6310-4BF6-BC5B-7B0184BBDEB1}" destId="{2748BFF6-7673-45E3-B89F-D083EA2F2B80}" srcOrd="0" destOrd="0" presId="urn:microsoft.com/office/officeart/2005/8/layout/process3"/>
    <dgm:cxn modelId="{CD7A29FA-7BA8-4896-96D3-ACBC6EA0DC3F}" type="presOf" srcId="{F29F4057-230B-4E6B-927F-61F83EA2E104}" destId="{464A2767-C31E-4B05-A591-92562DE8CBC4}" srcOrd="0" destOrd="0" presId="urn:microsoft.com/office/officeart/2005/8/layout/process3"/>
    <dgm:cxn modelId="{12F69EE2-7DDE-4DBC-8F24-E839A4D6B98D}" type="presOf" srcId="{8DF4FBBA-F88E-4366-AD67-BBD7397E7AA9}" destId="{A3773835-308C-4128-B123-E43FCB7B6053}" srcOrd="0" destOrd="0" presId="urn:microsoft.com/office/officeart/2005/8/layout/process3"/>
    <dgm:cxn modelId="{F29837B6-7744-4065-AC1A-C23ECC45A9F1}" type="presOf" srcId="{ACB70709-4BBA-4F2D-912B-F69A2A0C9E8D}" destId="{22263225-ABC3-420D-B2BA-081B3EE2BA41}" srcOrd="0" destOrd="0" presId="urn:microsoft.com/office/officeart/2005/8/layout/process3"/>
    <dgm:cxn modelId="{E9C2B3D8-CD07-4130-B6D6-95EDC42C54CE}" srcId="{E6FA5DA0-7AD6-44A3-99CC-40290D9B3907}" destId="{AFC1AD46-6310-4BF6-BC5B-7B0184BBDEB1}" srcOrd="1" destOrd="0" parTransId="{5DD30900-646E-4AB9-8593-1E44B2D9E098}" sibTransId="{CA2AE41C-DAAA-4D03-800D-039891B34846}"/>
    <dgm:cxn modelId="{D6EDE763-BF24-47D1-A804-9F0670514AFE}" type="presParOf" srcId="{7C020288-3259-428A-B465-5104077ACACB}" destId="{AD40B0D1-B086-41EB-8AC8-004A4C817519}" srcOrd="0" destOrd="0" presId="urn:microsoft.com/office/officeart/2005/8/layout/process3"/>
    <dgm:cxn modelId="{1745CB8E-5049-4A76-96A5-B5C79659C8BE}" type="presParOf" srcId="{AD40B0D1-B086-41EB-8AC8-004A4C817519}" destId="{B91571E9-E982-4FC7-AFB3-650A45112459}" srcOrd="0" destOrd="0" presId="urn:microsoft.com/office/officeart/2005/8/layout/process3"/>
    <dgm:cxn modelId="{D40C23BB-D6F3-449E-A08C-A68CEDF4177D}" type="presParOf" srcId="{AD40B0D1-B086-41EB-8AC8-004A4C817519}" destId="{F97A6D97-AB09-435B-BCEB-1C6DF2F92969}" srcOrd="1" destOrd="0" presId="urn:microsoft.com/office/officeart/2005/8/layout/process3"/>
    <dgm:cxn modelId="{C4483D90-86DC-40CE-A1B2-6FF6FCEDFED8}" type="presParOf" srcId="{AD40B0D1-B086-41EB-8AC8-004A4C817519}" destId="{46D60193-1F06-4B06-9748-540D3F54BFBF}" srcOrd="2" destOrd="0" presId="urn:microsoft.com/office/officeart/2005/8/layout/process3"/>
    <dgm:cxn modelId="{C4BE45FA-A666-40CA-A3FE-0E947C554D71}" type="presParOf" srcId="{7C020288-3259-428A-B465-5104077ACACB}" destId="{22263225-ABC3-420D-B2BA-081B3EE2BA41}" srcOrd="1" destOrd="0" presId="urn:microsoft.com/office/officeart/2005/8/layout/process3"/>
    <dgm:cxn modelId="{61E8F564-0026-4C33-9BB3-CD63E2624549}" type="presParOf" srcId="{22263225-ABC3-420D-B2BA-081B3EE2BA41}" destId="{67B254CF-E824-471B-BA72-7F04F58B8EA9}" srcOrd="0" destOrd="0" presId="urn:microsoft.com/office/officeart/2005/8/layout/process3"/>
    <dgm:cxn modelId="{F94A4FCA-E05B-4029-B36C-17F4D767A0E9}" type="presParOf" srcId="{7C020288-3259-428A-B465-5104077ACACB}" destId="{613AD434-6727-46F3-9FDB-BABD12E3F880}" srcOrd="2" destOrd="0" presId="urn:microsoft.com/office/officeart/2005/8/layout/process3"/>
    <dgm:cxn modelId="{6812E78E-0F66-489C-B8F8-DA5575EEBEE9}" type="presParOf" srcId="{613AD434-6727-46F3-9FDB-BABD12E3F880}" destId="{2748BFF6-7673-45E3-B89F-D083EA2F2B80}" srcOrd="0" destOrd="0" presId="urn:microsoft.com/office/officeart/2005/8/layout/process3"/>
    <dgm:cxn modelId="{82D053EB-61F8-43CA-AF3A-93E9FEC175D2}" type="presParOf" srcId="{613AD434-6727-46F3-9FDB-BABD12E3F880}" destId="{57E06F87-0827-4810-A5DC-9D7F8DD5D8F5}" srcOrd="1" destOrd="0" presId="urn:microsoft.com/office/officeart/2005/8/layout/process3"/>
    <dgm:cxn modelId="{5D31F725-EDF3-4600-85C7-27A65D54BD5B}" type="presParOf" srcId="{613AD434-6727-46F3-9FDB-BABD12E3F880}" destId="{A3773835-308C-4128-B123-E43FCB7B6053}" srcOrd="2" destOrd="0" presId="urn:microsoft.com/office/officeart/2005/8/layout/process3"/>
    <dgm:cxn modelId="{6FABD0FE-32B5-423E-94A1-4431A7BEED12}" type="presParOf" srcId="{7C020288-3259-428A-B465-5104077ACACB}" destId="{70B96156-1CDD-4D1F-B651-75D59872A386}" srcOrd="3" destOrd="0" presId="urn:microsoft.com/office/officeart/2005/8/layout/process3"/>
    <dgm:cxn modelId="{AF4C1DAC-A33A-4348-A3C6-F4BDEE46F53F}" type="presParOf" srcId="{70B96156-1CDD-4D1F-B651-75D59872A386}" destId="{25C5A39E-A2D0-4D4C-A8C9-A05410570B89}" srcOrd="0" destOrd="0" presId="urn:microsoft.com/office/officeart/2005/8/layout/process3"/>
    <dgm:cxn modelId="{45CD229A-3B59-416E-99C6-E5C777B2A0F5}" type="presParOf" srcId="{7C020288-3259-428A-B465-5104077ACACB}" destId="{B4BB7B76-70E6-441B-8EF2-0FFFC7628656}" srcOrd="4" destOrd="0" presId="urn:microsoft.com/office/officeart/2005/8/layout/process3"/>
    <dgm:cxn modelId="{E25B34D7-97CA-4F90-ABDF-F9F84735EA51}" type="presParOf" srcId="{B4BB7B76-70E6-441B-8EF2-0FFFC7628656}" destId="{BFFBE2B7-522A-490B-91F9-A0686A803FE7}" srcOrd="0" destOrd="0" presId="urn:microsoft.com/office/officeart/2005/8/layout/process3"/>
    <dgm:cxn modelId="{7BBB61CF-A70E-4AE8-9FB8-C79343E794FF}" type="presParOf" srcId="{B4BB7B76-70E6-441B-8EF2-0FFFC7628656}" destId="{E9682F8D-130A-4EB1-9BFF-DF174AD58C96}" srcOrd="1" destOrd="0" presId="urn:microsoft.com/office/officeart/2005/8/layout/process3"/>
    <dgm:cxn modelId="{708E6CA4-3984-4289-81AF-DECA4DCD86DF}" type="presParOf" srcId="{B4BB7B76-70E6-441B-8EF2-0FFFC7628656}" destId="{464A2767-C31E-4B05-A591-92562DE8CBC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9F259-203A-47F5-B069-475EE34E69AA}">
      <dsp:nvSpPr>
        <dsp:cNvPr id="0" name=""/>
        <dsp:cNvSpPr/>
      </dsp:nvSpPr>
      <dsp:spPr>
        <a:xfrm>
          <a:off x="617219" y="0"/>
          <a:ext cx="6995160" cy="54403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3C871-F7CF-4343-B6A0-83C33C542F29}">
      <dsp:nvSpPr>
        <dsp:cNvPr id="0" name=""/>
        <dsp:cNvSpPr/>
      </dsp:nvSpPr>
      <dsp:spPr>
        <a:xfrm>
          <a:off x="419" y="1632108"/>
          <a:ext cx="2566380" cy="2176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smtClean="0"/>
            <a:t>Data</a:t>
          </a:r>
          <a:endParaRPr lang="en-US" sz="4100" kern="1200"/>
        </a:p>
      </dsp:txBody>
      <dsp:txXfrm>
        <a:off x="106650" y="1738339"/>
        <a:ext cx="2353918" cy="1963683"/>
      </dsp:txXfrm>
    </dsp:sp>
    <dsp:sp modelId="{ECD0F26E-B577-47C0-916E-43E035CBF425}">
      <dsp:nvSpPr>
        <dsp:cNvPr id="0" name=""/>
        <dsp:cNvSpPr/>
      </dsp:nvSpPr>
      <dsp:spPr>
        <a:xfrm>
          <a:off x="2831609" y="1632108"/>
          <a:ext cx="2566380" cy="2176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smtClean="0"/>
            <a:t>Proses</a:t>
          </a:r>
          <a:endParaRPr lang="en-US" sz="4100" kern="1200"/>
        </a:p>
      </dsp:txBody>
      <dsp:txXfrm>
        <a:off x="2937840" y="1738339"/>
        <a:ext cx="2353918" cy="1963683"/>
      </dsp:txXfrm>
    </dsp:sp>
    <dsp:sp modelId="{8A412830-7921-4D98-85A3-7B43E1BD9CF0}">
      <dsp:nvSpPr>
        <dsp:cNvPr id="0" name=""/>
        <dsp:cNvSpPr/>
      </dsp:nvSpPr>
      <dsp:spPr>
        <a:xfrm>
          <a:off x="5662799" y="1632108"/>
          <a:ext cx="2566380" cy="2176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smtClean="0"/>
            <a:t>Informasi</a:t>
          </a:r>
          <a:endParaRPr lang="en-US" sz="4100" kern="1200"/>
        </a:p>
      </dsp:txBody>
      <dsp:txXfrm>
        <a:off x="5769030" y="1738339"/>
        <a:ext cx="2353918" cy="1963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A6D97-AB09-435B-BCEB-1C6DF2F92969}">
      <dsp:nvSpPr>
        <dsp:cNvPr id="0" name=""/>
        <dsp:cNvSpPr/>
      </dsp:nvSpPr>
      <dsp:spPr>
        <a:xfrm>
          <a:off x="4093" y="1436781"/>
          <a:ext cx="1861062" cy="993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8763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Data</a:t>
          </a:r>
          <a:endParaRPr lang="en-US" sz="2300" kern="1200"/>
        </a:p>
      </dsp:txBody>
      <dsp:txXfrm>
        <a:off x="4093" y="1436781"/>
        <a:ext cx="1861062" cy="662400"/>
      </dsp:txXfrm>
    </dsp:sp>
    <dsp:sp modelId="{46D60193-1F06-4B06-9748-540D3F54BFBF}">
      <dsp:nvSpPr>
        <dsp:cNvPr id="0" name=""/>
        <dsp:cNvSpPr/>
      </dsp:nvSpPr>
      <dsp:spPr>
        <a:xfrm>
          <a:off x="380994" y="2057398"/>
          <a:ext cx="1861062" cy="1904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263225-ABC3-420D-B2BA-081B3EE2BA41}">
      <dsp:nvSpPr>
        <dsp:cNvPr id="0" name=""/>
        <dsp:cNvSpPr/>
      </dsp:nvSpPr>
      <dsp:spPr>
        <a:xfrm>
          <a:off x="2147286" y="15363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147286" y="1628976"/>
        <a:ext cx="459111" cy="278010"/>
      </dsp:txXfrm>
    </dsp:sp>
    <dsp:sp modelId="{57E06F87-0827-4810-A5DC-9D7F8DD5D8F5}">
      <dsp:nvSpPr>
        <dsp:cNvPr id="0" name=""/>
        <dsp:cNvSpPr/>
      </dsp:nvSpPr>
      <dsp:spPr>
        <a:xfrm>
          <a:off x="2993677" y="1436781"/>
          <a:ext cx="1861062" cy="993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8763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Proses</a:t>
          </a:r>
          <a:endParaRPr lang="en-US" sz="2300" kern="1200"/>
        </a:p>
      </dsp:txBody>
      <dsp:txXfrm>
        <a:off x="2993677" y="1436781"/>
        <a:ext cx="1861062" cy="662400"/>
      </dsp:txXfrm>
    </dsp:sp>
    <dsp:sp modelId="{A3773835-308C-4128-B123-E43FCB7B6053}">
      <dsp:nvSpPr>
        <dsp:cNvPr id="0" name=""/>
        <dsp:cNvSpPr/>
      </dsp:nvSpPr>
      <dsp:spPr>
        <a:xfrm>
          <a:off x="3374859" y="2099181"/>
          <a:ext cx="1861062" cy="1904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Otak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Manual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Mekanik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Elektronik</a:t>
          </a:r>
          <a:endParaRPr lang="en-US" sz="2300" kern="1200"/>
        </a:p>
      </dsp:txBody>
      <dsp:txXfrm>
        <a:off x="3429368" y="2153690"/>
        <a:ext cx="1752044" cy="1795382"/>
      </dsp:txXfrm>
    </dsp:sp>
    <dsp:sp modelId="{70B96156-1CDD-4D1F-B651-75D59872A386}">
      <dsp:nvSpPr>
        <dsp:cNvPr id="0" name=""/>
        <dsp:cNvSpPr/>
      </dsp:nvSpPr>
      <dsp:spPr>
        <a:xfrm>
          <a:off x="5136871" y="15363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136871" y="1628976"/>
        <a:ext cx="459111" cy="278010"/>
      </dsp:txXfrm>
    </dsp:sp>
    <dsp:sp modelId="{E9682F8D-130A-4EB1-9BFF-DF174AD58C96}">
      <dsp:nvSpPr>
        <dsp:cNvPr id="0" name=""/>
        <dsp:cNvSpPr/>
      </dsp:nvSpPr>
      <dsp:spPr>
        <a:xfrm>
          <a:off x="5983262" y="1436781"/>
          <a:ext cx="1861062" cy="993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8763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Informasi</a:t>
          </a:r>
          <a:endParaRPr lang="en-US" sz="2300" kern="1200"/>
        </a:p>
      </dsp:txBody>
      <dsp:txXfrm>
        <a:off x="5983262" y="1436781"/>
        <a:ext cx="1861062" cy="662400"/>
      </dsp:txXfrm>
    </dsp:sp>
    <dsp:sp modelId="{464A2767-C31E-4B05-A591-92562DE8CBC4}">
      <dsp:nvSpPr>
        <dsp:cNvPr id="0" name=""/>
        <dsp:cNvSpPr/>
      </dsp:nvSpPr>
      <dsp:spPr>
        <a:xfrm>
          <a:off x="6364443" y="2099181"/>
          <a:ext cx="1861062" cy="1904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300" kern="1200"/>
        </a:p>
      </dsp:txBody>
      <dsp:txXfrm>
        <a:off x="6418952" y="2153690"/>
        <a:ext cx="1752044" cy="1795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A92DC-BC41-499E-9718-FB3D5561C080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25EC2-8E9A-469F-9A3C-4AAF379E2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7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52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24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83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638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03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54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43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57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559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956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68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19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6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14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34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98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59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6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25EC2-8E9A-469F-9A3C-4AAF379E2F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1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7FBED-1F58-418F-B6B3-A5FA933993A7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C4E61-9EF3-4483-A7FD-EFA172107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BAB IV</a:t>
            </a:r>
            <a:r>
              <a:rPr lang="en-US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</a:t>
            </a:r>
            <a:endParaRPr lang="en-US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848600" cy="762000"/>
          </a:xfrm>
        </p:spPr>
        <p:txBody>
          <a:bodyPr>
            <a:normAutofit/>
          </a:bodyPr>
          <a:lstStyle/>
          <a:p>
            <a:r>
              <a:rPr lang="en-US" sz="36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Informasi dan Pengambilan Keputusan</a:t>
            </a:r>
            <a:endParaRPr lang="en-US" sz="3600" b="1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Manfaat Penggunaan SIM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Keuntungan bagi proses </a:t>
            </a:r>
            <a:r>
              <a:rPr lang="en-US" i="1" smtClean="0"/>
              <a:t>Planning</a:t>
            </a:r>
            <a:r>
              <a:rPr lang="en-US" smtClean="0"/>
              <a:t> </a:t>
            </a:r>
          </a:p>
          <a:p>
            <a:pPr>
              <a:buNone/>
            </a:pPr>
            <a:r>
              <a:rPr lang="en-US" smtClean="0"/>
              <a:t>	..Mendapatkan informasi secara lengkap</a:t>
            </a:r>
          </a:p>
          <a:p>
            <a:r>
              <a:rPr lang="en-US" smtClean="0"/>
              <a:t>Keuntungan bagi proses </a:t>
            </a:r>
            <a:r>
              <a:rPr lang="en-US" i="1" smtClean="0"/>
              <a:t>Organizing</a:t>
            </a:r>
          </a:p>
          <a:p>
            <a:pPr>
              <a:buNone/>
            </a:pPr>
            <a:r>
              <a:rPr lang="en-US" i="1" smtClean="0"/>
              <a:t>	</a:t>
            </a:r>
            <a:r>
              <a:rPr lang="en-US" smtClean="0"/>
              <a:t>..meningkatkan koordinasi</a:t>
            </a:r>
          </a:p>
          <a:p>
            <a:r>
              <a:rPr lang="en-US" smtClean="0"/>
              <a:t>Keuntungan bagi proses </a:t>
            </a:r>
            <a:r>
              <a:rPr lang="en-US" i="1" smtClean="0"/>
              <a:t>Leading</a:t>
            </a:r>
          </a:p>
          <a:p>
            <a:pPr>
              <a:buNone/>
            </a:pPr>
            <a:r>
              <a:rPr lang="en-US" i="1" smtClean="0"/>
              <a:t>	</a:t>
            </a:r>
            <a:r>
              <a:rPr lang="en-US" smtClean="0"/>
              <a:t>..meningkatkan komunikasi </a:t>
            </a:r>
            <a:r>
              <a:rPr lang="en-US" i="1" smtClean="0"/>
              <a:t>stake holder</a:t>
            </a:r>
          </a:p>
          <a:p>
            <a:r>
              <a:rPr lang="en-US" smtClean="0"/>
              <a:t>Keuntungan bagi proses </a:t>
            </a:r>
            <a:r>
              <a:rPr lang="en-US" i="1" smtClean="0"/>
              <a:t>Controlling</a:t>
            </a:r>
          </a:p>
          <a:p>
            <a:pPr>
              <a:buNone/>
            </a:pPr>
            <a:r>
              <a:rPr lang="en-US" i="1" smtClean="0"/>
              <a:t>	</a:t>
            </a:r>
            <a:r>
              <a:rPr lang="en-US" smtClean="0"/>
              <a:t>..pengukuran lebih intensif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Penerapan SIM dalam Organisasi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Pemasaran : ramalan penjualan, analisa pelanggan</a:t>
            </a:r>
          </a:p>
          <a:p>
            <a:r>
              <a:rPr lang="en-US" smtClean="0"/>
              <a:t>Produksi : perencanaan dan penjadwalan produksi</a:t>
            </a:r>
          </a:p>
          <a:p>
            <a:r>
              <a:rPr lang="en-US" smtClean="0"/>
              <a:t>Logistik:persediaan barang</a:t>
            </a:r>
          </a:p>
          <a:p>
            <a:r>
              <a:rPr lang="en-US" smtClean="0"/>
              <a:t>Personalia:administrasi gaji</a:t>
            </a:r>
          </a:p>
          <a:p>
            <a:r>
              <a:rPr lang="en-US" smtClean="0"/>
              <a:t>Keuangan&amp;Akuntansi :laporan keuangan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Kegagalan Teknologi Komputer </a:t>
            </a:r>
            <a:br>
              <a:rPr lang="en-US" smtClean="0"/>
            </a:br>
            <a:r>
              <a:rPr lang="en-US" smtClean="0"/>
              <a:t>dalam Konsep SIM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mtClean="0"/>
              <a:t>Kekurangan dalam perangkat lunak (</a:t>
            </a:r>
            <a:r>
              <a:rPr lang="en-US" i="1" smtClean="0"/>
              <a:t>software</a:t>
            </a:r>
            <a:r>
              <a:rPr lang="en-US" smtClean="0"/>
              <a:t>) dan perangkat keras (</a:t>
            </a:r>
            <a:r>
              <a:rPr lang="en-US" i="1" smtClean="0"/>
              <a:t>hardware</a:t>
            </a:r>
            <a:r>
              <a:rPr lang="en-US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Kekurangan tenaga ahli dalam bidang Sistem Informasi Manajemen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Kurang siapnya tenaga pemakai dan fungsi pemakai bagi sistem informasi tersebut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Pengambilan Keputusan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Pengambilan Keputusan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serangkaian aktivitas yang dilakukan oleh seseorang dalam usaha memecahkan permasalahan yangs edang dihadapi kemudian menetapkan berbagai alternatif yang dianggap paling rasional dan sesuai dengan lingkungan organisasi (Siswanto, 2007:171)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Pendekatan-Pendekatan</a:t>
            </a:r>
            <a:br>
              <a:rPr lang="en-US" smtClean="0"/>
            </a:br>
            <a:r>
              <a:rPr lang="en-US" smtClean="0"/>
              <a:t> Pengambilan Keputusan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sz="2700" smtClean="0"/>
              <a:t>Intuisi : suara hati individu yang mengambil keputusan. Biasanya lebih bersifat ilham, perasaan-perasaan.</a:t>
            </a:r>
          </a:p>
          <a:p>
            <a:pPr algn="just">
              <a:buNone/>
            </a:pPr>
            <a:r>
              <a:rPr lang="en-US" sz="2700" smtClean="0"/>
              <a:t>	Kelebihan :</a:t>
            </a:r>
          </a:p>
          <a:p>
            <a:pPr indent="55563" algn="just">
              <a:buFont typeface="Wingdings" pitchFamily="2" charset="2"/>
              <a:buChar char="ü"/>
            </a:pPr>
            <a:r>
              <a:rPr lang="en-US" sz="2700" smtClean="0"/>
              <a:t>	Keputusan diambil secara cepat dan singkat</a:t>
            </a:r>
          </a:p>
          <a:p>
            <a:pPr marL="914400" indent="-515938" algn="just">
              <a:buFont typeface="Wingdings" pitchFamily="2" charset="2"/>
              <a:buChar char="ü"/>
            </a:pPr>
            <a:r>
              <a:rPr lang="en-US" sz="2700" smtClean="0"/>
              <a:t>memanfaatkan kecakapan pengambilan keputusan</a:t>
            </a:r>
          </a:p>
          <a:p>
            <a:pPr marL="914400" indent="-515938" algn="just">
              <a:buNone/>
            </a:pPr>
            <a:r>
              <a:rPr lang="en-US" sz="2700" smtClean="0"/>
              <a:t>Kelemahan :</a:t>
            </a:r>
          </a:p>
          <a:p>
            <a:pPr marL="914400" indent="-515938" algn="just">
              <a:buFont typeface="Wingdings" pitchFamily="2" charset="2"/>
              <a:buChar char="ü"/>
            </a:pPr>
            <a:r>
              <a:rPr lang="en-US" sz="2700" smtClean="0"/>
              <a:t>Kemungkinan keputusan terbukti salah</a:t>
            </a:r>
          </a:p>
          <a:p>
            <a:pPr marL="914400" indent="-515938" algn="just">
              <a:buFont typeface="Wingdings" pitchFamily="2" charset="2"/>
              <a:buChar char="ü"/>
            </a:pPr>
            <a:r>
              <a:rPr lang="en-US" sz="2700" smtClean="0"/>
              <a:t>Tidak cukup tersedianya alat untuk mengambil keputusan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mtClean="0"/>
              <a:t>Fakta-Fakta : merupakan kejadian-kejadian, kondisi-kondisi yang dapat mendorong manajer mengambil keputusan</a:t>
            </a:r>
          </a:p>
          <a:p>
            <a:pPr algn="just">
              <a:buNone/>
            </a:pPr>
            <a:r>
              <a:rPr lang="en-US" smtClean="0"/>
              <a:t>	Keuntungan : </a:t>
            </a:r>
          </a:p>
          <a:p>
            <a:pPr indent="-3175" algn="just" defTabSz="796925">
              <a:buFont typeface="Wingdings" pitchFamily="2" charset="2"/>
              <a:buChar char="ü"/>
            </a:pPr>
            <a:r>
              <a:rPr lang="en-US" smtClean="0"/>
              <a:t>	Keputusan lebih rasional, logis dan ideal 	danresiko relatif kecil</a:t>
            </a:r>
          </a:p>
          <a:p>
            <a:pPr marL="796925" indent="-457200" algn="just" defTabSz="796925">
              <a:buFont typeface="Wingdings" pitchFamily="2" charset="2"/>
              <a:buChar char="ü"/>
            </a:pPr>
            <a:r>
              <a:rPr lang="en-US" smtClean="0"/>
              <a:t>Lebih mudah direalisasikan</a:t>
            </a:r>
          </a:p>
          <a:p>
            <a:pPr marL="796925" indent="-457200" algn="just" defTabSz="796925">
              <a:buFont typeface="Wingdings" pitchFamily="2" charset="2"/>
              <a:buChar char="ü"/>
            </a:pPr>
            <a:r>
              <a:rPr lang="en-US" smtClean="0"/>
              <a:t>Sesuai dengan masalah yang dihadapi</a:t>
            </a:r>
          </a:p>
          <a:p>
            <a:pPr marL="796925" indent="-457200" algn="just" defTabSz="796925">
              <a:buNone/>
            </a:pPr>
            <a:r>
              <a:rPr lang="en-US" smtClean="0"/>
              <a:t>Kelemahan:</a:t>
            </a:r>
          </a:p>
          <a:p>
            <a:pPr marL="796925" indent="-457200" algn="just" defTabSz="796925">
              <a:buFont typeface="Wingdings" pitchFamily="2" charset="2"/>
              <a:buChar char="ü"/>
            </a:pPr>
            <a:r>
              <a:rPr lang="en-US" smtClean="0"/>
              <a:t>Keputusan sering terhambat, karena menunggu data terkumpul</a:t>
            </a:r>
          </a:p>
          <a:p>
            <a:pPr marL="796925" indent="-457200" algn="just" defTabSz="796925">
              <a:buFont typeface="Wingdings" pitchFamily="2" charset="2"/>
              <a:buChar char="ü"/>
            </a:pPr>
            <a:r>
              <a:rPr lang="en-US" smtClean="0"/>
              <a:t>Biaya pengambilan keputusan cukup besar</a:t>
            </a:r>
          </a:p>
          <a:p>
            <a:pPr algn="just">
              <a:buNone/>
            </a:pPr>
            <a:r>
              <a:rPr lang="en-US" smtClean="0"/>
              <a:t>	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mtClean="0"/>
              <a:t>Pengalaman : Pengambilan keputusan dilakukan yang didasari oleh pengalaman mereka dalam mengambil keputusan</a:t>
            </a:r>
          </a:p>
          <a:p>
            <a:pPr algn="just">
              <a:buNone/>
            </a:pPr>
            <a:r>
              <a:rPr lang="en-US" smtClean="0"/>
              <a:t>	kelebihan :</a:t>
            </a:r>
          </a:p>
          <a:p>
            <a:pPr indent="-3175" algn="just" defTabSz="738188">
              <a:buFont typeface="Wingdings" pitchFamily="2" charset="2"/>
              <a:buChar char="ü"/>
            </a:pPr>
            <a:r>
              <a:rPr lang="en-US" smtClean="0"/>
              <a:t>	keputusan dapat didasarkan pada pengetahuan-pengetahuan praktis</a:t>
            </a:r>
          </a:p>
          <a:p>
            <a:pPr marL="693738" indent="-354013" algn="just">
              <a:buFont typeface="Wingdings" pitchFamily="2" charset="2"/>
              <a:buChar char="ü"/>
              <a:tabLst>
                <a:tab pos="738188" algn="l"/>
              </a:tabLst>
            </a:pPr>
            <a:r>
              <a:rPr lang="en-US" smtClean="0"/>
              <a:t>Pengalaman terbaik dari si pembuat keputusan dapat dijadikan pedoman untuk mengambil keputusan berikutnya</a:t>
            </a:r>
          </a:p>
          <a:p>
            <a:pPr indent="-3175" algn="just">
              <a:buNone/>
            </a:pPr>
            <a:r>
              <a:rPr lang="en-US" smtClean="0"/>
              <a:t>Kekurangan :</a:t>
            </a:r>
          </a:p>
          <a:p>
            <a:pPr marL="693738" indent="-354013" algn="just">
              <a:buFont typeface="Wingdings" pitchFamily="2" charset="2"/>
              <a:buChar char="ü"/>
            </a:pPr>
            <a:r>
              <a:rPr lang="en-US" smtClean="0"/>
              <a:t>hanya dapat dilakukan pada situasi tertentu saja</a:t>
            </a:r>
          </a:p>
          <a:p>
            <a:pPr indent="-3175" algn="just">
              <a:buFont typeface="Wingdings" pitchFamily="2" charset="2"/>
              <a:buChar char="ü"/>
            </a:pPr>
            <a:r>
              <a:rPr lang="en-US" smtClean="0"/>
              <a:t>Pengalaman terbatas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smtClean="0"/>
              <a:t>Kekuasaan : adanya power dan wewenang</a:t>
            </a:r>
          </a:p>
          <a:p>
            <a:pPr>
              <a:buNone/>
            </a:pPr>
            <a:r>
              <a:rPr lang="en-US" smtClean="0"/>
              <a:t>	Kelebihan :</a:t>
            </a:r>
          </a:p>
          <a:p>
            <a:pPr indent="55563">
              <a:buFont typeface="Wingdings" pitchFamily="2" charset="2"/>
              <a:buChar char="ü"/>
              <a:tabLst>
                <a:tab pos="738188" algn="l"/>
              </a:tabLst>
            </a:pPr>
            <a:r>
              <a:rPr lang="en-US" smtClean="0"/>
              <a:t>	Keputusan mudah diterima</a:t>
            </a:r>
          </a:p>
          <a:p>
            <a:pPr marL="738188" indent="-339725" defTabSz="796925">
              <a:buFont typeface="Wingdings" pitchFamily="2" charset="2"/>
              <a:buChar char="ü"/>
            </a:pPr>
            <a:r>
              <a:rPr lang="en-US" smtClean="0"/>
              <a:t>Keputusan jelas, karena diketahui sumbernya</a:t>
            </a:r>
          </a:p>
          <a:p>
            <a:pPr marL="738188" indent="-339725">
              <a:buFont typeface="Wingdings" pitchFamily="2" charset="2"/>
              <a:buChar char="ü"/>
            </a:pPr>
            <a:r>
              <a:rPr lang="en-US" smtClean="0"/>
              <a:t>Lebih bersifat resmi</a:t>
            </a:r>
          </a:p>
          <a:p>
            <a:pPr marL="738188" indent="-339725">
              <a:buNone/>
            </a:pPr>
            <a:r>
              <a:rPr lang="en-US" smtClean="0"/>
              <a:t>Kekurangan :</a:t>
            </a:r>
          </a:p>
          <a:p>
            <a:pPr marL="738188" indent="-339725">
              <a:buFont typeface="Wingdings" pitchFamily="2" charset="2"/>
              <a:buChar char="ü"/>
            </a:pPr>
            <a:r>
              <a:rPr lang="en-US" smtClean="0"/>
              <a:t> memungkinkan terjadinya diktator</a:t>
            </a:r>
          </a:p>
          <a:p>
            <a:pPr marL="796925" indent="-398463">
              <a:buFont typeface="Wingdings" pitchFamily="2" charset="2"/>
              <a:buChar char="ü"/>
            </a:pPr>
            <a:r>
              <a:rPr lang="en-US" smtClean="0"/>
              <a:t>Memungkinkan keputusan subyektif</a:t>
            </a:r>
          </a:p>
          <a:p>
            <a:pPr marL="738188" indent="-339725">
              <a:buFont typeface="Wingdings" pitchFamily="2" charset="2"/>
              <a:buChar char="ü"/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Langkah-Langkah </a:t>
            </a:r>
            <a:br>
              <a:rPr lang="en-US" smtClean="0"/>
            </a:br>
            <a:r>
              <a:rPr lang="en-US" smtClean="0"/>
              <a:t>Pengambilan Keputusan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mtClean="0"/>
              <a:t>Identifikasi Problem</a:t>
            </a:r>
          </a:p>
          <a:p>
            <a:pPr algn="just">
              <a:buNone/>
            </a:pPr>
            <a:r>
              <a:rPr lang="en-US" smtClean="0"/>
              <a:t>	Perbedaan antara keadaan sekarang dengan keadaan yang diinginkan</a:t>
            </a:r>
          </a:p>
          <a:p>
            <a:pPr algn="just"/>
            <a:r>
              <a:rPr lang="en-US" smtClean="0"/>
              <a:t>Mencari alternatif solusi</a:t>
            </a:r>
          </a:p>
          <a:p>
            <a:pPr algn="just"/>
            <a:r>
              <a:rPr lang="en-US" smtClean="0"/>
              <a:t>Evaluasi dan memilih alternatif</a:t>
            </a:r>
          </a:p>
          <a:p>
            <a:pPr algn="just"/>
            <a:r>
              <a:rPr lang="en-US" smtClean="0"/>
              <a:t>Implementasi dan memonitor solusi yang dipilih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Proses Pengambilan Keputusan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mtClean="0"/>
              <a:t>Kecerdasan : kemampuan untuk menyadari atau menemukan sesuatu, misalnya masalah</a:t>
            </a:r>
          </a:p>
          <a:p>
            <a:pPr algn="just"/>
            <a:r>
              <a:rPr lang="en-US" smtClean="0"/>
              <a:t>Perancangan : kemampuan untuk membuat berbagai alternatif pemecahan masalah</a:t>
            </a:r>
          </a:p>
          <a:p>
            <a:pPr algn="just"/>
            <a:r>
              <a:rPr lang="en-US" smtClean="0"/>
              <a:t>Pemilihan : kemampuan untuk memilih dan berbagai alternatif pengambilan keputudan yang dapat diambil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Informasi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mtClean="0"/>
              <a:t>Informasi          Hasil pengolahan data yang memberikan arti dan manfaat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mtClean="0"/>
              <a:t>Data          Fakta atau apapun yang dapat digunakan sebagai input dalam menghasilkan informasi</a:t>
            </a:r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67000" y="2057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905000" y="3581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Pengklasifikasian Data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3400" smtClean="0"/>
              <a:t>Berdasarkan Jenis Data</a:t>
            </a:r>
          </a:p>
          <a:p>
            <a:pPr marL="855663" indent="-457200">
              <a:buFont typeface="+mj-lt"/>
              <a:buAutoNum type="arabicPeriod"/>
            </a:pPr>
            <a:r>
              <a:rPr lang="en-US" sz="3400" smtClean="0"/>
              <a:t>Data Hitung—sebagai hasil penghitungan/jumlah tertentu</a:t>
            </a:r>
          </a:p>
          <a:p>
            <a:pPr marL="855663" indent="-457200">
              <a:buFont typeface="+mj-lt"/>
              <a:buAutoNum type="arabicPeriod"/>
            </a:pPr>
            <a:r>
              <a:rPr lang="en-US" sz="3400" smtClean="0"/>
              <a:t>Data Ukur—menunjukkan ukuran mengenai nilai sesuatu</a:t>
            </a:r>
          </a:p>
          <a:p>
            <a:r>
              <a:rPr lang="en-US" sz="3400" smtClean="0"/>
              <a:t>Berdasarkan Sifat Data</a:t>
            </a:r>
          </a:p>
          <a:p>
            <a:pPr marL="855663" indent="-457200">
              <a:buFont typeface="+mj-lt"/>
              <a:buAutoNum type="arabicPeriod"/>
            </a:pPr>
            <a:r>
              <a:rPr lang="en-US" sz="3400" smtClean="0"/>
              <a:t>Data Kuantitatif—hubungannya dengan penjumlahan</a:t>
            </a:r>
          </a:p>
          <a:p>
            <a:pPr marL="855663" indent="-457200">
              <a:buFont typeface="+mj-lt"/>
              <a:buAutoNum type="arabicPeriod"/>
            </a:pPr>
            <a:r>
              <a:rPr lang="en-US" sz="3400" smtClean="0"/>
              <a:t>Data Kualitatif—hubungannya dengan kualitas atau sifat sesuatu</a:t>
            </a:r>
          </a:p>
          <a:p>
            <a:r>
              <a:rPr lang="en-US" sz="3400" smtClean="0"/>
              <a:t>Berdasarkan Sumber Data</a:t>
            </a:r>
          </a:p>
          <a:p>
            <a:pPr marL="514350" indent="-115888">
              <a:buFont typeface="+mj-lt"/>
              <a:buAutoNum type="arabicPeriod"/>
            </a:pPr>
            <a:r>
              <a:rPr lang="en-US" sz="3400" smtClean="0"/>
              <a:t>	Data Internal—diperoleh dari dalam perusahaan</a:t>
            </a:r>
          </a:p>
          <a:p>
            <a:pPr marL="914400" indent="-515938">
              <a:buFont typeface="+mj-lt"/>
              <a:buAutoNum type="arabicPeriod"/>
            </a:pPr>
            <a:r>
              <a:rPr lang="en-US" sz="3400" smtClean="0"/>
              <a:t>Data Eksternal—diperoleh dari luar perusahaan</a:t>
            </a:r>
          </a:p>
          <a:p>
            <a:pPr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Hubungan Informasi dengan Data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Agar informasi mempunyai nilai yang berarti, maka data tersebut harus memenuhi syarat :</a:t>
            </a:r>
          </a:p>
          <a:p>
            <a:pPr marL="339725" indent="-339725">
              <a:tabLst>
                <a:tab pos="280988" algn="l"/>
              </a:tabLst>
            </a:pPr>
            <a:r>
              <a:rPr lang="en-US" smtClean="0"/>
              <a:t>Ketelitian/kelengkapan data—pengambilan data harus teliti</a:t>
            </a:r>
          </a:p>
          <a:p>
            <a:pPr marL="339725" indent="-339725">
              <a:tabLst>
                <a:tab pos="280988" algn="l"/>
              </a:tabLst>
            </a:pPr>
            <a:r>
              <a:rPr lang="en-US" smtClean="0"/>
              <a:t>Waktu pengolahan data—tidak terlalu cepat&amp;terlalu lama</a:t>
            </a:r>
          </a:p>
          <a:p>
            <a:pPr marL="339725" indent="-339725">
              <a:tabLst>
                <a:tab pos="280988" algn="l"/>
              </a:tabLst>
            </a:pPr>
            <a:r>
              <a:rPr lang="en-US" smtClean="0"/>
              <a:t>Sumber data—salah penentuan sumber data</a:t>
            </a:r>
          </a:p>
          <a:p>
            <a:pPr marL="339725" indent="-339725">
              <a:tabLst>
                <a:tab pos="280988" algn="l"/>
              </a:tabLst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229600" cy="544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015651"/>
              </p:ext>
            </p:extLst>
          </p:nvPr>
        </p:nvGraphicFramePr>
        <p:xfrm>
          <a:off x="457200" y="731837"/>
          <a:ext cx="8229600" cy="544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Nilai Informasi Menurut Mc Leod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Akurat—mencerminkan keadaan yang sebenarnya</a:t>
            </a:r>
          </a:p>
          <a:p>
            <a:r>
              <a:rPr lang="en-US" smtClean="0"/>
              <a:t>Tepat waktu—harus tersedia,ada pada saat informasi tersebut diperlukan</a:t>
            </a:r>
          </a:p>
          <a:p>
            <a:r>
              <a:rPr lang="en-US" smtClean="0"/>
              <a:t>Relevan—sesuai dengan yang dibutuhkan</a:t>
            </a:r>
          </a:p>
          <a:p>
            <a:r>
              <a:rPr lang="en-US" smtClean="0"/>
              <a:t>Lengkap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Nilai Informasi Menurut Gelinas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100" smtClean="0"/>
              <a:t>Informasi akan bermanfaat jika :</a:t>
            </a:r>
          </a:p>
          <a:p>
            <a:r>
              <a:rPr lang="en-US" sz="2100" smtClean="0"/>
              <a:t>Efektivitas—harus sesuai dengan kebutuhan si pemakai dalam mendukung suatu proses bisnis</a:t>
            </a:r>
          </a:p>
          <a:p>
            <a:r>
              <a:rPr lang="en-US" sz="2100" smtClean="0"/>
              <a:t>Efisiensi–Informasi yang dihasilkan melalui penggunaan sumber daya yang optimal</a:t>
            </a:r>
          </a:p>
          <a:p>
            <a:r>
              <a:rPr lang="en-US" sz="2100" smtClean="0"/>
              <a:t>Confidensial—memperhatikan proteksi/perlindungan terhadap pihak yang tidak berwenang</a:t>
            </a:r>
          </a:p>
          <a:p>
            <a:r>
              <a:rPr lang="en-US" sz="2100" smtClean="0"/>
              <a:t>Integritas—informasi merupakan hasil pengolahan data yang terpadu</a:t>
            </a:r>
          </a:p>
          <a:p>
            <a:r>
              <a:rPr lang="en-US" sz="2100" smtClean="0"/>
              <a:t>Ketersediaan– informasi harus selalu tersedia kapanpun saat diperlukan</a:t>
            </a:r>
          </a:p>
          <a:p>
            <a:r>
              <a:rPr lang="en-US" sz="2100" smtClean="0"/>
              <a:t>Kepatuhan– informasi harus patuh terhadap undang-undang/peraturan pemerintah</a:t>
            </a:r>
          </a:p>
          <a:p>
            <a:r>
              <a:rPr lang="en-US" sz="2100" smtClean="0"/>
              <a:t>Kebenaran—informasi telah disajikan oleh sistem informasi dengan benar&amp;dapat dipercaya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Sistem Informasi Manajemen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Informasi Manajemen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Sistem informasi yang terpadu, dimana data diintegrasikan melalui sistem </a:t>
            </a:r>
            <a:r>
              <a:rPr lang="en-US" i="1" smtClean="0">
                <a:sym typeface="Wingdings" pitchFamily="2" charset="2"/>
              </a:rPr>
              <a:t>database</a:t>
            </a:r>
            <a:r>
              <a:rPr lang="en-US" smtClean="0">
                <a:sym typeface="Wingdings" pitchFamily="2" charset="2"/>
              </a:rPr>
              <a:t> (data yang tersimpan dalam media penyimpanan komputer)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432</Words>
  <Application>Microsoft Office PowerPoint</Application>
  <PresentationFormat>On-screen Show (4:3)</PresentationFormat>
  <Paragraphs>129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BAB IV </vt:lpstr>
      <vt:lpstr>Informasi</vt:lpstr>
      <vt:lpstr>Pengklasifikasian Data</vt:lpstr>
      <vt:lpstr>Hubungan Informasi dengan Data</vt:lpstr>
      <vt:lpstr>PowerPoint Presentation</vt:lpstr>
      <vt:lpstr>PowerPoint Presentation</vt:lpstr>
      <vt:lpstr>Nilai Informasi Menurut Mc Leod</vt:lpstr>
      <vt:lpstr>Nilai Informasi Menurut Gelinas</vt:lpstr>
      <vt:lpstr>Sistem Informasi Manajemen </vt:lpstr>
      <vt:lpstr>Manfaat Penggunaan SIM</vt:lpstr>
      <vt:lpstr>Penerapan SIM dalam Organisasi</vt:lpstr>
      <vt:lpstr>Kegagalan Teknologi Komputer  dalam Konsep SIM</vt:lpstr>
      <vt:lpstr>Pengambilan Keputusan</vt:lpstr>
      <vt:lpstr>Pendekatan-Pendekatan  Pengambilan Keputusan</vt:lpstr>
      <vt:lpstr>PowerPoint Presentation</vt:lpstr>
      <vt:lpstr>PowerPoint Presentation</vt:lpstr>
      <vt:lpstr>PowerPoint Presentation</vt:lpstr>
      <vt:lpstr>Langkah-Langkah  Pengambilan Keputusan</vt:lpstr>
      <vt:lpstr>Proses Pengambilan Keputusan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IV</dc:title>
  <dc:creator>windy</dc:creator>
  <cp:lastModifiedBy>windy</cp:lastModifiedBy>
  <cp:revision>17</cp:revision>
  <dcterms:created xsi:type="dcterms:W3CDTF">2010-03-22T14:38:42Z</dcterms:created>
  <dcterms:modified xsi:type="dcterms:W3CDTF">2011-03-31T01:53:27Z</dcterms:modified>
</cp:coreProperties>
</file>