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Penunjang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2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ID" dirty="0" err="1" smtClean="0"/>
              <a:t>Golongan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endParaRPr lang="en-ID" dirty="0" smtClean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digolongkan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proses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: </a:t>
            </a:r>
          </a:p>
          <a:p>
            <a:pPr marL="457200" indent="-457200" algn="just">
              <a:buFont typeface="+mj-lt"/>
              <a:buAutoNum type="alphaLcPeriod"/>
              <a:tabLst>
                <a:tab pos="446088" algn="l"/>
              </a:tabLst>
            </a:pP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/>
              <a:t>terprogram</a:t>
            </a:r>
            <a:r>
              <a:rPr lang="en-ID" dirty="0"/>
              <a:t>. </a:t>
            </a:r>
            <a:endParaRPr lang="en-ID" dirty="0" smtClean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dirinci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. </a:t>
            </a:r>
          </a:p>
          <a:p>
            <a:pPr marL="457200" indent="-457200" algn="just">
              <a:buFont typeface="+mj-lt"/>
              <a:buAutoNum type="alphaLcPeriod" startAt="2"/>
              <a:tabLst>
                <a:tab pos="446088" algn="l"/>
              </a:tabLst>
            </a:pP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terprogram</a:t>
            </a:r>
            <a:r>
              <a:rPr lang="en-ID" dirty="0"/>
              <a:t>. </a:t>
            </a:r>
            <a:endParaRPr lang="en-ID" dirty="0" smtClean="0"/>
          </a:p>
          <a:p>
            <a:pPr marL="0" indent="0" algn="just">
              <a:buNone/>
              <a:tabLst>
                <a:tab pos="446088" algn="l"/>
              </a:tabLst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disusun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7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ID" dirty="0" err="1" smtClean="0"/>
              <a:t>Kriteria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pengambilan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endParaRPr lang="en-ID" dirty="0" smtClean="0"/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Normative </a:t>
            </a:r>
            <a:r>
              <a:rPr lang="en-US" dirty="0" err="1"/>
              <a:t>atau</a:t>
            </a:r>
            <a:r>
              <a:rPr lang="en-US" dirty="0"/>
              <a:t> prescriptive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Descriptive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mengoptimumkan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ID" dirty="0" smtClean="0"/>
              <a:t>Model </a:t>
            </a:r>
            <a:r>
              <a:rPr lang="en-ID" dirty="0" err="1" smtClean="0"/>
              <a:t>Keperilakuan</a:t>
            </a:r>
            <a:r>
              <a:rPr lang="en-ID" dirty="0" smtClean="0"/>
              <a:t> </a:t>
            </a:r>
            <a:r>
              <a:rPr lang="en-ID" dirty="0" err="1" smtClean="0"/>
              <a:t>Pengambilan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endParaRPr lang="en-ID" dirty="0" smtClean="0"/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Model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maksimalkan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diatara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Model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deskriptive</a:t>
            </a:r>
            <a:r>
              <a:rPr lang="en-US" dirty="0"/>
              <a:t>. Model administrative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: </a:t>
            </a:r>
            <a:endParaRPr lang="en-US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memuaskan</a:t>
            </a:r>
            <a:r>
              <a:rPr lang="en-US" dirty="0" smtClean="0"/>
              <a:t>.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MODEL KEPRILAKUAN PADA PENGAMBILAN KEPUTUSAN KEORGANISASIAN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keprilakuan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Cyert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March,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/>
              <a:t>Semu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 algn="just">
              <a:buAutoNum type="alphaLcPeriod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/>
              <a:t>lokal</a:t>
            </a:r>
            <a:r>
              <a:rPr lang="en-US" dirty="0"/>
              <a:t>.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just">
              <a:buAutoNum type="alphaLcPeriod"/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disepakati</a:t>
            </a:r>
            <a:r>
              <a:rPr lang="en-US" dirty="0"/>
              <a:t>. </a:t>
            </a:r>
          </a:p>
          <a:p>
            <a:pPr marL="457200" indent="-457200" algn="just">
              <a:buAutoNum type="alphaLcPeriod"/>
            </a:pP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berkonflik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keorganisasian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658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Penghindaran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. 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seringnya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baru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7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/>
              <a:t>Problematik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keprilakuan</a:t>
            </a:r>
            <a:r>
              <a:rPr lang="en-US" dirty="0"/>
              <a:t> </a:t>
            </a:r>
            <a:r>
              <a:rPr lang="en-US" dirty="0" err="1"/>
              <a:t>berdalil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: </a:t>
            </a:r>
            <a:endParaRPr lang="en-US" dirty="0" smtClean="0"/>
          </a:p>
          <a:p>
            <a:pPr marL="914400" lvl="1" indent="-457200" algn="just">
              <a:buAutoNum type="alphaLcPeriod"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en-US" dirty="0" smtClean="0"/>
          </a:p>
          <a:p>
            <a:pPr marL="914400" lvl="1" indent="-457200" algn="just">
              <a:buAutoNum type="alphaL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keorganisasian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lain. </a:t>
            </a:r>
          </a:p>
        </p:txBody>
      </p:sp>
    </p:spTree>
    <p:extLst>
      <p:ext uri="{BB962C8B-B14F-4D97-AF65-F5344CB8AC3E}">
        <p14:creationId xmlns:p14="http://schemas.microsoft.com/office/powerpoint/2010/main" val="2276154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keorganisasian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merevisi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19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METODE MEMUTUSKAN UNTUK MEMILIH ALTERNATIF.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Optimisasi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lengkung</a:t>
            </a:r>
            <a:r>
              <a:rPr lang="en-US" dirty="0"/>
              <a:t> (</a:t>
            </a:r>
            <a:r>
              <a:rPr lang="en-US" dirty="0" err="1"/>
              <a:t>kurva</a:t>
            </a:r>
            <a:r>
              <a:rPr lang="en-US" dirty="0"/>
              <a:t>) </a:t>
            </a:r>
            <a:r>
              <a:rPr lang="en-US" dirty="0" err="1"/>
              <a:t>indiferensi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Permainan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6251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RELEVANSI METODE KEPUTUSAN PADA PERANCANGAN SISTEM 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07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Sampling 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disampel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menaksir</a:t>
            </a:r>
            <a:r>
              <a:rPr lang="en-US" dirty="0"/>
              <a:t> parameter rata-rata, </a:t>
            </a:r>
            <a:r>
              <a:rPr lang="en-US" dirty="0" err="1"/>
              <a:t>varian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/>
              <a:t>probabilitas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(normal, Poisson, </a:t>
            </a:r>
            <a:r>
              <a:rPr lang="en-US" dirty="0" err="1"/>
              <a:t>eksponen</a:t>
            </a:r>
            <a:r>
              <a:rPr lang="en-US" dirty="0"/>
              <a:t>, Weibull). </a:t>
            </a:r>
            <a:r>
              <a:rPr lang="en-US" dirty="0" err="1"/>
              <a:t>Bila</a:t>
            </a:r>
            <a:r>
              <a:rPr lang="en-US" dirty="0"/>
              <a:t> data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teoritisnya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Pengujian</a:t>
            </a:r>
            <a:r>
              <a:rPr lang="en-US" dirty="0"/>
              <a:t> chi-square </a:t>
            </a:r>
            <a:r>
              <a:rPr lang="en-US" dirty="0" err="1"/>
              <a:t>adalag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data yang </a:t>
            </a:r>
            <a:r>
              <a:rPr lang="en-US" dirty="0" err="1"/>
              <a:t>sesungguhnya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regeresi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dengansatu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.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di mana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hipotesis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58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Daftar</a:t>
            </a:r>
            <a:r>
              <a:rPr lang="en-ID" dirty="0" smtClean="0"/>
              <a:t> </a:t>
            </a:r>
            <a:r>
              <a:rPr lang="en-ID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O‟Brien</a:t>
            </a:r>
            <a:r>
              <a:rPr lang="en-US" dirty="0"/>
              <a:t>, James A., Introduction To Information System, </a:t>
            </a:r>
            <a:r>
              <a:rPr lang="en-US" dirty="0" err="1"/>
              <a:t>Edisi</a:t>
            </a:r>
            <a:r>
              <a:rPr lang="en-US" dirty="0"/>
              <a:t> 15, McGraw-Hill, </a:t>
            </a:r>
            <a:r>
              <a:rPr lang="en-US" dirty="0" err="1"/>
              <a:t>Salemba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2010.  </a:t>
            </a:r>
            <a:endParaRPr lang="en-US" dirty="0" smtClean="0"/>
          </a:p>
          <a:p>
            <a:r>
              <a:rPr lang="en-US" dirty="0" smtClean="0"/>
              <a:t>Gordon </a:t>
            </a:r>
            <a:r>
              <a:rPr lang="en-US" dirty="0"/>
              <a:t>B. Davis, Management Information </a:t>
            </a:r>
            <a:r>
              <a:rPr lang="en-US" dirty="0" err="1"/>
              <a:t>Syastems</a:t>
            </a:r>
            <a:r>
              <a:rPr lang="en-US" dirty="0"/>
              <a:t>, Conceptual </a:t>
            </a:r>
            <a:r>
              <a:rPr lang="en-US" dirty="0" err="1"/>
              <a:t>Foundatioan</a:t>
            </a:r>
            <a:r>
              <a:rPr lang="en-US" dirty="0"/>
              <a:t>, Structure, and Development,  Second Edition, New York McGraw-Hill Book Company, 1984 </a:t>
            </a:r>
            <a:endParaRPr lang="en-US" dirty="0" smtClean="0"/>
          </a:p>
          <a:p>
            <a:r>
              <a:rPr lang="en-US" dirty="0" smtClean="0"/>
              <a:t>Raymond </a:t>
            </a:r>
            <a:r>
              <a:rPr lang="en-US" dirty="0"/>
              <a:t>McLeod, Jr, Management Information Systems, Edition 6, 1995 </a:t>
            </a:r>
            <a:endParaRPr lang="en-US" dirty="0" smtClean="0"/>
          </a:p>
          <a:p>
            <a:r>
              <a:rPr lang="en-US" dirty="0" err="1" smtClean="0"/>
              <a:t>Tuban</a:t>
            </a:r>
            <a:r>
              <a:rPr lang="en-US" dirty="0"/>
              <a:t>, McLean, </a:t>
            </a:r>
            <a:r>
              <a:rPr lang="en-US" dirty="0" err="1"/>
              <a:t>Etherbe</a:t>
            </a:r>
            <a:r>
              <a:rPr lang="en-US" dirty="0"/>
              <a:t>, Information Technology for </a:t>
            </a:r>
            <a:r>
              <a:rPr lang="en-US" dirty="0" err="1"/>
              <a:t>Manajement</a:t>
            </a:r>
            <a:r>
              <a:rPr lang="en-US" dirty="0"/>
              <a:t>, Second Edition, John Wiley &amp; </a:t>
            </a:r>
            <a:r>
              <a:rPr lang="en-US" dirty="0" err="1"/>
              <a:t>Sons.Inc</a:t>
            </a:r>
            <a:r>
              <a:rPr lang="en-US" dirty="0"/>
              <a:t>., New York, 1999. </a:t>
            </a:r>
          </a:p>
        </p:txBody>
      </p:sp>
    </p:spTree>
    <p:extLst>
      <p:ext uri="{BB962C8B-B14F-4D97-AF65-F5344CB8AC3E}">
        <p14:creationId xmlns:p14="http://schemas.microsoft.com/office/powerpoint/2010/main" val="278571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PENGAMBILAN KEPUTUSAN.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Model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Herbert A. Simon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Inteligence</a:t>
            </a:r>
            <a:r>
              <a:rPr lang="en-US" dirty="0"/>
              <a:t>).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Data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, </a:t>
            </a:r>
            <a:r>
              <a:rPr lang="en-US" dirty="0" err="1"/>
              <a:t>diolah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/>
              <a:t>(Design). </a:t>
            </a:r>
            <a:r>
              <a:rPr lang="en-US" dirty="0" err="1"/>
              <a:t>Mendaftar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proses-proses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/>
              <a:t>(Choice).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7348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D" sz="9600" b="1" dirty="0" smtClean="0"/>
          </a:p>
          <a:p>
            <a:pPr marL="0" indent="0" algn="ctr">
              <a:buNone/>
            </a:pPr>
            <a:r>
              <a:rPr lang="en-ID" sz="9600" b="1" dirty="0" smtClean="0"/>
              <a:t>THANK YOU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92216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Bagan </a:t>
            </a:r>
            <a:r>
              <a:rPr lang="en-ID" dirty="0" err="1" smtClean="0"/>
              <a:t>Arus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900" y="2233576"/>
            <a:ext cx="6134099" cy="412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8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Model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Rubenstein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Haberstroh</a:t>
            </a:r>
            <a:r>
              <a:rPr lang="en-US" dirty="0"/>
              <a:t>,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472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Model Simon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manajemen.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penyelidikan</a:t>
            </a:r>
            <a:r>
              <a:rPr lang="en-US" dirty="0"/>
              <a:t>.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data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 SIM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SIM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agar </a:t>
            </a:r>
            <a:r>
              <a:rPr lang="en-US" dirty="0" err="1"/>
              <a:t>dialirkan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terhadapnya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perancangan</a:t>
            </a:r>
            <a:r>
              <a:rPr lang="en-US" dirty="0"/>
              <a:t>. SIM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model-model </a:t>
            </a:r>
            <a:r>
              <a:rPr lang="en-US" dirty="0" err="1"/>
              <a:t>keputusan</a:t>
            </a:r>
            <a:r>
              <a:rPr lang="en-US" dirty="0"/>
              <a:t>  </a:t>
            </a:r>
            <a:r>
              <a:rPr lang="en-US" dirty="0" err="1"/>
              <a:t>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. Model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pemilihan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SIM </a:t>
            </a:r>
            <a:r>
              <a:rPr lang="en-US" dirty="0" err="1"/>
              <a:t>adalah</a:t>
            </a:r>
            <a:r>
              <a:rPr lang="en-US" dirty="0"/>
              <a:t> paling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, </a:t>
            </a:r>
            <a:r>
              <a:rPr lang="sv-SE" dirty="0"/>
              <a:t>peranan SIM berubah menjadi pengumpulan data untuk umpan balik dan penaksiran kelak.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1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Tahapan</a:t>
            </a:r>
            <a:r>
              <a:rPr lang="en-ID" dirty="0" smtClean="0"/>
              <a:t> </a:t>
            </a:r>
            <a:r>
              <a:rPr lang="en-ID" dirty="0" err="1" smtClean="0"/>
              <a:t>Penyelidikan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Perancangan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harapan</a:t>
            </a:r>
            <a:r>
              <a:rPr lang="en-US" dirty="0"/>
              <a:t>. William F. Pounds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model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</a:t>
            </a:r>
            <a:r>
              <a:rPr lang="en-US" dirty="0" err="1"/>
              <a:t>pengukuran</a:t>
            </a:r>
            <a:r>
              <a:rPr lang="en-US" dirty="0"/>
              <a:t>: </a:t>
            </a:r>
            <a:endParaRPr lang="en-US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smtClean="0"/>
              <a:t>Model </a:t>
            </a:r>
            <a:r>
              <a:rPr lang="en-US" dirty="0"/>
              <a:t>Historical </a:t>
            </a:r>
            <a:endParaRPr lang="en-US" dirty="0" smtClean="0"/>
          </a:p>
          <a:p>
            <a:pPr marL="914400" lvl="1" indent="-457200" algn="just">
              <a:buAutoNum type="arabicPeriod"/>
            </a:pPr>
            <a:r>
              <a:rPr lang="en-US" dirty="0" smtClean="0"/>
              <a:t>Model </a:t>
            </a:r>
            <a:r>
              <a:rPr lang="en-US" dirty="0"/>
              <a:t>Planning </a:t>
            </a:r>
          </a:p>
          <a:p>
            <a:pPr marL="914400" lvl="1" indent="-457200" algn="just">
              <a:buAutoNum type="arabicPeriod"/>
            </a:pPr>
            <a:r>
              <a:rPr lang="en-US" dirty="0" smtClean="0"/>
              <a:t>Model </a:t>
            </a:r>
            <a:r>
              <a:rPr lang="en-US" dirty="0" err="1"/>
              <a:t>Organisasi</a:t>
            </a:r>
            <a:r>
              <a:rPr lang="en-US" dirty="0"/>
              <a:t> </a:t>
            </a:r>
          </a:p>
          <a:p>
            <a:pPr marL="914400" lvl="1" indent="-457200" algn="just">
              <a:buAutoNum type="arabicPeriod"/>
            </a:pPr>
            <a:r>
              <a:rPr lang="en-US" dirty="0" smtClean="0"/>
              <a:t>Model </a:t>
            </a:r>
            <a:r>
              <a:rPr lang="en-US" dirty="0" err="1"/>
              <a:t>Extraorganizational</a:t>
            </a:r>
            <a:r>
              <a:rPr lang="en-US" dirty="0"/>
              <a:t>   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: a. </a:t>
            </a:r>
            <a:endParaRPr lang="en-US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sub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pengendali</a:t>
            </a:r>
            <a:r>
              <a:rPr lang="en-US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.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.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a. </a:t>
            </a:r>
            <a:endParaRPr lang="en-US" dirty="0" smtClean="0"/>
          </a:p>
          <a:p>
            <a:pPr marL="914400" lvl="1" indent="-457200" algn="just">
              <a:buFont typeface="+mj-lt"/>
              <a:buAutoNum type="alphaLcPeriod"/>
            </a:pPr>
            <a:r>
              <a:rPr lang="en-US" dirty="0" err="1" smtClean="0"/>
              <a:t>Skenario</a:t>
            </a:r>
            <a:r>
              <a:rPr lang="en-US" dirty="0" smtClean="0"/>
              <a:t> </a:t>
            </a:r>
            <a:endParaRPr lang="en-US" dirty="0"/>
          </a:p>
          <a:p>
            <a:pPr marL="914400" lvl="1" indent="-457200" algn="just">
              <a:buFont typeface="+mj-lt"/>
              <a:buAutoNum type="alphaLcPeriod"/>
            </a:pPr>
            <a:r>
              <a:rPr lang="en-US" dirty="0" err="1" smtClean="0"/>
              <a:t>Analogi</a:t>
            </a:r>
            <a:r>
              <a:rPr lang="en-US" dirty="0" smtClean="0"/>
              <a:t> 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dirty="0" smtClean="0"/>
              <a:t>Brainstorming</a:t>
            </a:r>
            <a:r>
              <a:rPr lang="en-US" dirty="0"/>
              <a:t>, checklist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keputusan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Kerangka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Pengambilan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endParaRPr lang="en-US" dirty="0" smtClean="0"/>
          </a:p>
          <a:p>
            <a:pPr marL="914400" lvl="1" indent="-457200" algn="just">
              <a:buFont typeface="+mj-lt"/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</a:t>
            </a:r>
            <a:r>
              <a:rPr lang="en-US" dirty="0" err="1"/>
              <a:t>kuantitatif</a:t>
            </a:r>
            <a:r>
              <a:rPr lang="en-US" dirty="0"/>
              <a:t>. 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: 1) </a:t>
            </a:r>
            <a:endParaRPr lang="en-US" dirty="0" smtClean="0"/>
          </a:p>
          <a:p>
            <a:pPr marL="914400" lvl="1" indent="-15875" algn="just" defTabSz="582613">
              <a:buFont typeface="+mj-lt"/>
              <a:buAutoNum type="arabicParenR"/>
            </a:pPr>
            <a:r>
              <a:rPr lang="en-US" dirty="0"/>
              <a:t>	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masingmasing</a:t>
            </a:r>
            <a:r>
              <a:rPr lang="en-US" dirty="0"/>
              <a:t>. </a:t>
            </a:r>
          </a:p>
          <a:p>
            <a:pPr marL="914400" lvl="1" indent="-15875" algn="just" defTabSz="582613">
              <a:buFont typeface="+mj-lt"/>
              <a:buAutoNum type="arabicParenR"/>
            </a:pPr>
            <a:r>
              <a:rPr lang="en-US" dirty="0" smtClean="0"/>
              <a:t>	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. </a:t>
            </a:r>
          </a:p>
          <a:p>
            <a:pPr marL="914400" lvl="1" indent="-15875" algn="just" defTabSz="582613">
              <a:buFont typeface="+mj-lt"/>
              <a:buAutoNum type="arabicParenR"/>
            </a:pPr>
            <a:r>
              <a:rPr lang="en-US" dirty="0" smtClean="0"/>
              <a:t>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sesuatu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volume </a:t>
            </a:r>
            <a:r>
              <a:rPr lang="en-US" dirty="0" smtClean="0"/>
              <a:t>	</a:t>
            </a:r>
            <a:r>
              <a:rPr lang="en-US" dirty="0" err="1" smtClean="0"/>
              <a:t>penjualan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453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457200" algn="just">
              <a:buFont typeface="+mj-lt"/>
              <a:buAutoNum type="alphaLcPeriod" startAt="2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gilirannya</a:t>
            </a:r>
            <a:r>
              <a:rPr lang="en-US" dirty="0"/>
              <a:t> proses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keputusan</a:t>
            </a:r>
            <a:r>
              <a:rPr lang="en-US" dirty="0"/>
              <a:t>. Model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: </a:t>
            </a:r>
            <a:endParaRPr lang="en-US" dirty="0" smtClean="0"/>
          </a:p>
          <a:p>
            <a:pPr marL="1257300" lvl="2" indent="-342900" algn="just"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endParaRPr lang="en-US" dirty="0" smtClean="0"/>
          </a:p>
          <a:p>
            <a:pPr marL="1257300" lvl="2" indent="-342900" algn="just">
              <a:buAutoNum type="arabicParenR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/>
              <a:t>. </a:t>
            </a:r>
            <a:endParaRPr lang="en-US" smtClean="0"/>
          </a:p>
          <a:p>
            <a:pPr marL="1257300" lvl="2" indent="-342900" algn="just">
              <a:buAutoNum type="arabicParenR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aspirasinya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438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ID" dirty="0" err="1" smtClean="0"/>
              <a:t>Pengetahuan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(Knowledge of </a:t>
            </a:r>
            <a:r>
              <a:rPr lang="en-ID" dirty="0" err="1" smtClean="0"/>
              <a:t>Otucomes</a:t>
            </a:r>
            <a:r>
              <a:rPr lang="en-ID" dirty="0" smtClean="0"/>
              <a:t>)</a:t>
            </a:r>
          </a:p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/>
              <a:t>(Certainty). </a:t>
            </a:r>
            <a:endParaRPr lang="en-US" dirty="0" smtClean="0"/>
          </a:p>
          <a:p>
            <a:pPr marL="0" indent="0" algn="just" defTabSz="446088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Hanya</a:t>
            </a:r>
            <a:r>
              <a:rPr lang="en-US" dirty="0" smtClean="0"/>
              <a:t> 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.</a:t>
            </a:r>
          </a:p>
          <a:p>
            <a:pPr marL="0" indent="0" algn="just" defTabSz="446088">
              <a:buNone/>
            </a:pPr>
            <a:r>
              <a:rPr lang="en-US" dirty="0" smtClean="0"/>
              <a:t>b.</a:t>
            </a:r>
            <a:r>
              <a:rPr lang="en-US" dirty="0"/>
              <a:t>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/>
              <a:t>(Risk). </a:t>
            </a:r>
            <a:endParaRPr lang="en-US" dirty="0" smtClean="0"/>
          </a:p>
          <a:p>
            <a:pPr marL="0" indent="0" algn="just" defTabSz="446088">
              <a:buNone/>
            </a:pPr>
            <a:r>
              <a:rPr lang="en-US" dirty="0" smtClean="0"/>
              <a:t>	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mungkin</a:t>
            </a:r>
            <a:r>
              <a:rPr lang="en-US" dirty="0"/>
              <a:t> timbul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c.   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Uncertaninty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 defTabSz="446088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dari</a:t>
            </a:r>
            <a:r>
              <a:rPr lang="en-US" dirty="0" smtClean="0"/>
              <a:t> 	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680878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50</TotalTime>
  <Words>1340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Trebuchet MS</vt:lpstr>
      <vt:lpstr>Berlin</vt:lpstr>
      <vt:lpstr>Sistem Penunjang Keputusan </vt:lpstr>
      <vt:lpstr>PROSES PENGAMBILAN KEPUTUSAN.  </vt:lpstr>
      <vt:lpstr>Bagan Arus Keputusan </vt:lpstr>
      <vt:lpstr>PowerPoint Presentation</vt:lpstr>
      <vt:lpstr>PowerPoint Presentation</vt:lpstr>
      <vt:lpstr>Tahapan Penyelidikan dan Perancangan </vt:lpstr>
      <vt:lpstr>Kerangka Kerja dan Konsep Pengambilan Keputusan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MODEL KEPRILAKUAN PADA PENGAMBILAN KEPUTUSAN KEORGANISASIAN </vt:lpstr>
      <vt:lpstr>PowerPoint Presentation</vt:lpstr>
      <vt:lpstr>PowerPoint Presentation</vt:lpstr>
      <vt:lpstr>PowerPoint Presentation</vt:lpstr>
      <vt:lpstr>METODE MEMUTUSKAN UNTUK MEMILIH ALTERNATIF. </vt:lpstr>
      <vt:lpstr>RELEVANSI METODE KEPUTUSAN PADA PERANCANGAN SISTEM INFORMASI</vt:lpstr>
      <vt:lpstr>Daftar Pustaka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Penunjang Keputusan </dc:title>
  <dc:creator>mel pangrib</dc:creator>
  <cp:lastModifiedBy>mel pangrib</cp:lastModifiedBy>
  <cp:revision>10</cp:revision>
  <dcterms:created xsi:type="dcterms:W3CDTF">2019-05-04T04:54:08Z</dcterms:created>
  <dcterms:modified xsi:type="dcterms:W3CDTF">2019-05-14T04:09:42Z</dcterms:modified>
</cp:coreProperties>
</file>