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7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63C828-AEEB-4652-8A06-23EFC80C74EA}" type="datetimeFigureOut">
              <a:rPr lang="id-ID" smtClean="0"/>
              <a:pPr/>
              <a:t>06/04/2017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E6170A-8FBF-419C-AF77-75B91701A5F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KONSEP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Konseptualisasi masalah penelitian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Mata Kuliah Metodologi Penelitian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Konseptualisasi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Proses pembentukan konsep dengan bertitik tolak pada gejala-gejala pengamatan</a:t>
            </a:r>
          </a:p>
          <a:p>
            <a:r>
              <a:rPr lang="id-ID" dirty="0" smtClean="0">
                <a:hlinkClick r:id="rId2" action="ppaction://hlinkpres?slideindex=1&amp;slidetitle="/>
              </a:rPr>
              <a:t>Konsep</a:t>
            </a:r>
            <a:r>
              <a:rPr lang="id-ID" dirty="0" smtClean="0"/>
              <a:t> </a:t>
            </a:r>
            <a:r>
              <a:rPr lang="id-ID" dirty="0" smtClean="0">
                <a:sym typeface="Wingdings" pitchFamily="2" charset="2"/>
              </a:rPr>
              <a:t></a:t>
            </a:r>
            <a:r>
              <a:rPr lang="id-ID" dirty="0" smtClean="0"/>
              <a:t> dalam bidang logika (teoritis)</a:t>
            </a:r>
          </a:p>
          <a:p>
            <a:r>
              <a:rPr lang="id-ID" dirty="0" smtClean="0"/>
              <a:t>Gejala  </a:t>
            </a:r>
            <a:r>
              <a:rPr lang="id-ID" dirty="0" smtClean="0">
                <a:sym typeface="Wingdings" pitchFamily="2" charset="2"/>
              </a:rPr>
              <a:t> dalam dunia empiris (faktual)</a:t>
            </a:r>
          </a:p>
          <a:p>
            <a:endParaRPr lang="id-ID" dirty="0" smtClean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Membuat konsep pada gejala  konseptualisasi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Permasalahan</a:t>
            </a:r>
          </a:p>
          <a:p>
            <a:r>
              <a:rPr lang="id-ID" dirty="0" smtClean="0"/>
              <a:t>Latar belakang</a:t>
            </a:r>
          </a:p>
          <a:p>
            <a:r>
              <a:rPr lang="id-ID" dirty="0" smtClean="0"/>
              <a:t>Perumusan</a:t>
            </a:r>
          </a:p>
          <a:p>
            <a:r>
              <a:rPr lang="id-ID" dirty="0" smtClean="0"/>
              <a:t>Signifikansi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Masalah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Ada kesenjangan kenyataan dan harapan</a:t>
            </a:r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 rumuskan secara eksplisit</a:t>
            </a:r>
          </a:p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Masalah ditangkap dari keluhan-keluhan yang ada di lingkungan ybs</a:t>
            </a:r>
          </a:p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Gejala khusus jelaskan ungkapkan dengan jelas konsep rumuskan secara operasional</a:t>
            </a:r>
          </a:p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Ungkapkan mengapa masalah ini penting, secara akademis dan praktis</a:t>
            </a:r>
          </a:p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Akademis</a:t>
            </a:r>
          </a:p>
          <a:p>
            <a:pPr lvl="1"/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Mengukuhkan</a:t>
            </a:r>
          </a:p>
          <a:p>
            <a:pPr lvl="1"/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Menyangkal</a:t>
            </a:r>
          </a:p>
          <a:p>
            <a:pPr lvl="1"/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Merevisi teori yang ada</a:t>
            </a:r>
            <a:endParaRPr lang="id-ID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Masalah 2</a:t>
            </a:r>
            <a:endParaRPr lang="id-ID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Ada isu konflik dalam masyarakat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Isu berasal dari pengamatan langsung, media masa atau dari pembicaraan masyarakat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Isu pragmatis</a:t>
            </a:r>
            <a:endParaRPr lang="id-ID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928802"/>
            <a:ext cx="121444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teori</a:t>
            </a:r>
            <a:endParaRPr lang="id-ID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Straight Arrow Connector 3"/>
          <p:cNvCxnSpPr>
            <a:stCxn id="2" idx="3"/>
          </p:cNvCxnSpPr>
          <p:nvPr/>
        </p:nvCxnSpPr>
        <p:spPr>
          <a:xfrm>
            <a:off x="1643042" y="2190412"/>
            <a:ext cx="1928826" cy="24142"/>
          </a:xfrm>
          <a:prstGeom prst="straightConnector1">
            <a:avLst/>
          </a:prstGeom>
          <a:ln w="25400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685510" y="1821644"/>
            <a:ext cx="1428760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ISU</a:t>
            </a:r>
            <a:endParaRPr lang="id-ID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5000628" y="2285992"/>
            <a:ext cx="1643074" cy="1588"/>
          </a:xfrm>
          <a:prstGeom prst="straightConnector1">
            <a:avLst/>
          </a:prstGeom>
          <a:ln w="25400">
            <a:solidFill>
              <a:schemeClr val="bg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56672" y="1844394"/>
            <a:ext cx="2000264" cy="830997"/>
          </a:xfrm>
          <a:prstGeom prst="rect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Gejala Empiris</a:t>
            </a:r>
            <a:endParaRPr lang="id-ID" sz="24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3679819" y="3392487"/>
            <a:ext cx="1214446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261274" y="4071942"/>
            <a:ext cx="207170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MASALAH</a:t>
            </a:r>
            <a:endParaRPr lang="id-ID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MENGAPA </a:t>
            </a:r>
            <a:b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MASALAH TSB PENTING</a:t>
            </a:r>
            <a:endParaRPr lang="id-ID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Latar belakang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Sumber relevan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Penelitian yang pernah dilakukan 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Signifikansi pentingnya penelitian </a:t>
            </a:r>
            <a:endParaRPr lang="id-ID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Apa masalahnya</a:t>
            </a:r>
            <a:endParaRPr lang="id-ID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Penjajagan </a:t>
            </a:r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 gejala khusus</a:t>
            </a: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Induksi  rumuskan </a:t>
            </a:r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konsep generalisasi dari yang spesifik</a:t>
            </a:r>
            <a:endParaRPr lang="id-ID" b="1" dirty="0" smtClean="0">
              <a:solidFill>
                <a:schemeClr val="bg1">
                  <a:lumMod val="95000"/>
                  <a:lumOff val="5000"/>
                </a:schemeClr>
              </a:solidFill>
              <a:sym typeface="Wingdings" pitchFamily="2" charset="2"/>
            </a:endParaRPr>
          </a:p>
          <a:p>
            <a:r>
              <a:rPr lang="id-ID" b="1" dirty="0" smtClean="0">
                <a:solidFill>
                  <a:schemeClr val="bg1">
                    <a:lumMod val="95000"/>
                    <a:lumOff val="5000"/>
                  </a:schemeClr>
                </a:solidFill>
                <a:sym typeface="Wingdings" pitchFamily="2" charset="2"/>
              </a:rPr>
              <a:t>Rumuskan masalah dalam bentuk pertanyaan atau deklaratif</a:t>
            </a:r>
            <a:endParaRPr lang="id-ID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</TotalTime>
  <Words>155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 Antiqua</vt:lpstr>
      <vt:lpstr>Lucida Sans</vt:lpstr>
      <vt:lpstr>Wingdings</vt:lpstr>
      <vt:lpstr>Wingdings 2</vt:lpstr>
      <vt:lpstr>Wingdings 3</vt:lpstr>
      <vt:lpstr>Apex</vt:lpstr>
      <vt:lpstr>Konseptualisasi masalah penelitian</vt:lpstr>
      <vt:lpstr>Konseptualisasi</vt:lpstr>
      <vt:lpstr>proses</vt:lpstr>
      <vt:lpstr>Masalah 1</vt:lpstr>
      <vt:lpstr>Masalah 2</vt:lpstr>
      <vt:lpstr>PowerPoint Presentation</vt:lpstr>
      <vt:lpstr>MENGAPA  MASALAH TSB PENTING</vt:lpstr>
      <vt:lpstr>Apa masalahnya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Konseptualisasi masalah penelitian</dc:title>
  <dc:creator>Lia</dc:creator>
  <cp:lastModifiedBy>Lia Warlina</cp:lastModifiedBy>
  <cp:revision>17</cp:revision>
  <dcterms:created xsi:type="dcterms:W3CDTF">2011-03-16T01:46:02Z</dcterms:created>
  <dcterms:modified xsi:type="dcterms:W3CDTF">2017-04-06T10:28:05Z</dcterms:modified>
</cp:coreProperties>
</file>