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1434"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1BB7A84-8E0A-4966-AEB7-96E1FDAB7628}" type="datetimeFigureOut">
              <a:rPr lang="id-ID" smtClean="0"/>
              <a:pPr/>
              <a:t>30/06/2018</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B40EC6-1D1E-4D38-878E-EB154B7CD831}" type="slidenum">
              <a:rPr lang="id-ID" smtClean="0"/>
              <a:pPr/>
              <a:t>‹#›</a:t>
            </a:fld>
            <a:endParaRPr lang="id-ID"/>
          </a:p>
        </p:txBody>
      </p:sp>
    </p:spTree>
    <p:extLst>
      <p:ext uri="{BB962C8B-B14F-4D97-AF65-F5344CB8AC3E}">
        <p14:creationId xmlns:p14="http://schemas.microsoft.com/office/powerpoint/2010/main" val="4093059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6/30/2018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6/30/2018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dirty="0" smtClean="0">
                <a:solidFill>
                  <a:srgbClr val="00B050"/>
                </a:solidFill>
              </a:rPr>
              <a:t>Manajemen</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a:t>
            </a:r>
            <a:r>
              <a:rPr lang="en-US" cap="all" dirty="0" smtClean="0">
                <a:solidFill>
                  <a:schemeClr val="tx1">
                    <a:lumMod val="95000"/>
                    <a:lumOff val="5000"/>
                  </a:schemeClr>
                </a:solidFill>
                <a:effectLst>
                  <a:reflection blurRad="12700" stA="48000" endA="300" endPos="55000" dir="5400000" sy="-90000" algn="bl" rotWithShape="0"/>
                </a:effectLst>
              </a:rPr>
              <a:t>4</a:t>
            </a:r>
            <a:r>
              <a:rPr lang="id-ID" cap="all" dirty="0" smtClean="0">
                <a:solidFill>
                  <a:schemeClr val="tx1">
                    <a:lumMod val="95000"/>
                    <a:lumOff val="5000"/>
                  </a:schemeClr>
                </a:solidFill>
                <a:effectLst>
                  <a:reflection blurRad="12700" stA="48000" endA="300" endPos="55000" dir="5400000" sy="-90000" algn="bl" rotWithShape="0"/>
                </a:effectLst>
              </a:rPr>
              <a:t>, </a:t>
            </a:r>
            <a:r>
              <a:rPr lang="en-US" cap="all" dirty="0" smtClean="0">
                <a:solidFill>
                  <a:schemeClr val="tx1">
                    <a:lumMod val="95000"/>
                    <a:lumOff val="5000"/>
                  </a:schemeClr>
                </a:solidFill>
                <a:effectLst>
                  <a:reflection blurRad="12700" stA="48000" endA="300" endPos="55000" dir="5400000" sy="-90000" algn="bl" rotWithShape="0"/>
                </a:effectLst>
              </a:rPr>
              <a:t>6</a:t>
            </a:r>
            <a:r>
              <a:rPr lang="id-ID" cap="all" dirty="0" smtClean="0">
                <a:solidFill>
                  <a:schemeClr val="tx1">
                    <a:lumMod val="95000"/>
                    <a:lumOff val="5000"/>
                  </a:schemeClr>
                </a:solidFill>
                <a:effectLst>
                  <a:reflection blurRad="12700" stA="48000" endA="300" endPos="55000" dir="5400000" sy="-90000" algn="bl" rotWithShape="0"/>
                </a:effectLst>
              </a:rPr>
              <a:t>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mc:AlternateContent xmlns:mc="http://schemas.openxmlformats.org/markup-compatibility/2006">
              <mc:Choice xmlns:v="urn:schemas-microsoft-com:vml" Requires="v">
                <p:oleObj spid="_x0000_s93197" name="Worksheet" r:id="rId4" imgW="5896051" imgH="1705051" progId="Excel.Sheet.8">
                  <p:embed/>
                </p:oleObj>
              </mc:Choice>
              <mc:Fallback>
                <p:oleObj name="Worksheet" r:id="rId4" imgW="5896051" imgH="1705051" progId="Excel.Shee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1" y="2576513"/>
                        <a:ext cx="7305408" cy="290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93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2237</TotalTime>
  <Words>789</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PowerPoint Presentation</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PowerPoint Presentation</vt:lpstr>
      <vt:lpstr>PowerPoint Presentation</vt:lpstr>
      <vt:lpstr>PowerPoint Presentation</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221</cp:revision>
  <dcterms:created xsi:type="dcterms:W3CDTF">2011-03-24T08:51:10Z</dcterms:created>
  <dcterms:modified xsi:type="dcterms:W3CDTF">2018-06-30T01:38:08Z</dcterms:modified>
</cp:coreProperties>
</file>