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0" r:id="rId2"/>
  </p:sldMasterIdLst>
  <p:notesMasterIdLst>
    <p:notesMasterId r:id="rId13"/>
  </p:notesMasterIdLst>
  <p:handoutMasterIdLst>
    <p:handoutMasterId r:id="rId14"/>
  </p:handoutMasterIdLst>
  <p:sldIdLst>
    <p:sldId id="262" r:id="rId3"/>
    <p:sldId id="27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496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orient="horz" pos="1056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orient="horz" pos="240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395" userDrawn="1">
          <p15:clr>
            <a:srgbClr val="A4A3A4"/>
          </p15:clr>
        </p15:guide>
        <p15:guide id="9" pos="611" userDrawn="1">
          <p15:clr>
            <a:srgbClr val="A4A3A4"/>
          </p15:clr>
        </p15:guide>
        <p15:guide id="10" pos="5149" userDrawn="1">
          <p15:clr>
            <a:srgbClr val="A4A3A4"/>
          </p15:clr>
        </p15:guide>
        <p15:guide id="11" pos="4608" userDrawn="1">
          <p15:clr>
            <a:srgbClr val="A4A3A4"/>
          </p15:clr>
        </p15:guide>
        <p15:guide id="12" pos="3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>
      <p:cViewPr varScale="1">
        <p:scale>
          <a:sx n="72" d="100"/>
          <a:sy n="72" d="100"/>
        </p:scale>
        <p:origin x="1338" y="7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2880"/>
        <p:guide pos="395"/>
        <p:guide pos="611"/>
        <p:guide pos="5149"/>
        <p:guide pos="4608"/>
        <p:guide pos="35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9/18/2019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9/18/2019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CD9712D-992A-4AB1-A5C2-575F75921AA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44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4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133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70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771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2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61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9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9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5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CC35-AE37-4B74-AFDC-2B5B2D807A04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4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D9712D-992A-4AB1-A5C2-575F75921AA2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591" y="1885549"/>
            <a:ext cx="5830818" cy="167207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LOKASI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 KERUANGAN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BUKU REFERENSI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PERATURAN PERKULIAHAN</a:t>
            </a:r>
          </a:p>
        </p:txBody>
      </p:sp>
    </p:spTree>
    <p:extLst>
      <p:ext uri="{BB962C8B-B14F-4D97-AF65-F5344CB8AC3E}">
        <p14:creationId xmlns:p14="http://schemas.microsoft.com/office/powerpoint/2010/main" val="5359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POLA KERUANGAN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Spattial Pattern</a:t>
            </a:r>
          </a:p>
          <a:p>
            <a:r>
              <a:rPr lang="id-ID" dirty="0"/>
              <a:t>Pola Titik</a:t>
            </a:r>
          </a:p>
          <a:p>
            <a:r>
              <a:rPr lang="id-ID" dirty="0"/>
              <a:t>Pola Garis</a:t>
            </a:r>
          </a:p>
          <a:p>
            <a:r>
              <a:rPr lang="id-ID" dirty="0"/>
              <a:t>Pola Area</a:t>
            </a:r>
          </a:p>
          <a:p>
            <a:r>
              <a:rPr lang="id-ID" dirty="0"/>
              <a:t>Pola Surface</a:t>
            </a:r>
          </a:p>
        </p:txBody>
      </p:sp>
    </p:spTree>
    <p:extLst>
      <p:ext uri="{BB962C8B-B14F-4D97-AF65-F5344CB8AC3E}">
        <p14:creationId xmlns:p14="http://schemas.microsoft.com/office/powerpoint/2010/main" val="40892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ANALISIS LOKASI &amp; POLA KERUANGAN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Kode Matakuliah: PL33312</a:t>
            </a:r>
          </a:p>
          <a:p>
            <a:r>
              <a:rPr lang="id-ID" dirty="0"/>
              <a:t>Waktu Kuliah      : </a:t>
            </a:r>
            <a:r>
              <a:rPr lang="en-US" dirty="0"/>
              <a:t>RABU</a:t>
            </a:r>
            <a:r>
              <a:rPr lang="id-ID" dirty="0"/>
              <a:t>, 07.00 -09.15</a:t>
            </a:r>
          </a:p>
          <a:p>
            <a:r>
              <a:rPr lang="id-ID" dirty="0"/>
              <a:t>SKS				 : 3 SKS</a:t>
            </a:r>
          </a:p>
          <a:p>
            <a:r>
              <a:rPr lang="id-ID" dirty="0"/>
              <a:t>RUANG			 : 5024</a:t>
            </a:r>
          </a:p>
        </p:txBody>
      </p:sp>
    </p:spTree>
    <p:extLst>
      <p:ext uri="{BB962C8B-B14F-4D97-AF65-F5344CB8AC3E}">
        <p14:creationId xmlns:p14="http://schemas.microsoft.com/office/powerpoint/2010/main" val="236018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 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0000" indent="-720000" algn="just">
              <a:buNone/>
            </a:pPr>
            <a:r>
              <a:rPr lang="en-US" dirty="0" err="1"/>
              <a:t>Bintarto</a:t>
            </a:r>
            <a:r>
              <a:rPr lang="en-US" dirty="0"/>
              <a:t>, R &amp; S </a:t>
            </a:r>
            <a:r>
              <a:rPr lang="en-US" dirty="0" err="1"/>
              <a:t>Hadisumarno</a:t>
            </a:r>
            <a:r>
              <a:rPr lang="en-US" dirty="0"/>
              <a:t>. 1991. </a:t>
            </a:r>
            <a:r>
              <a:rPr lang="en-US" i="1" dirty="0" err="1"/>
              <a:t>Metode</a:t>
            </a:r>
            <a:r>
              <a:rPr lang="en-US" i="1" dirty="0"/>
              <a:t> Analisa </a:t>
            </a:r>
            <a:r>
              <a:rPr lang="en-US" i="1" dirty="0" err="1"/>
              <a:t>Geografi</a:t>
            </a:r>
            <a:r>
              <a:rPr lang="en-US" dirty="0" err="1"/>
              <a:t>.Cetakan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4. Jakarta: LP3ES.</a:t>
            </a:r>
            <a:endParaRPr lang="id-ID" dirty="0"/>
          </a:p>
          <a:p>
            <a:pPr marL="360000" indent="-720000" algn="just">
              <a:buNone/>
            </a:pPr>
            <a:r>
              <a:rPr lang="en-US" dirty="0"/>
              <a:t>Healey, M.J. &amp; B.W. </a:t>
            </a:r>
            <a:r>
              <a:rPr lang="en-US" dirty="0" err="1"/>
              <a:t>Ibery</a:t>
            </a:r>
            <a:r>
              <a:rPr lang="en-US" dirty="0"/>
              <a:t>. 1996. </a:t>
            </a:r>
            <a:r>
              <a:rPr lang="en-US" i="1" dirty="0"/>
              <a:t>Location and change</a:t>
            </a:r>
            <a:r>
              <a:rPr lang="en-US" dirty="0"/>
              <a:t>. London: Oxford University Press.</a:t>
            </a:r>
          </a:p>
          <a:p>
            <a:pPr marL="360000" indent="-720000" algn="just">
              <a:buNone/>
            </a:pPr>
            <a:r>
              <a:rPr lang="en-US" dirty="0" err="1"/>
              <a:t>Llyod</a:t>
            </a:r>
            <a:r>
              <a:rPr lang="en-US" dirty="0"/>
              <a:t>, PE &amp; P. Dickens. 1977. </a:t>
            </a:r>
            <a:r>
              <a:rPr lang="en-US" i="1" dirty="0"/>
              <a:t>Location in space. A theoretical approach to economic geography.</a:t>
            </a:r>
            <a:r>
              <a:rPr lang="en-US" dirty="0"/>
              <a:t> Second edition. </a:t>
            </a:r>
            <a:r>
              <a:rPr lang="en-US" dirty="0" err="1"/>
              <a:t>London:Harper</a:t>
            </a:r>
            <a:r>
              <a:rPr lang="en-US" dirty="0"/>
              <a:t> &amp; Row.</a:t>
            </a:r>
          </a:p>
          <a:p>
            <a:pPr marL="360000" indent="-720000" algn="just">
              <a:buNone/>
            </a:pPr>
            <a:r>
              <a:rPr lang="en-US" dirty="0" err="1"/>
              <a:t>Marsudi</a:t>
            </a:r>
            <a:r>
              <a:rPr lang="en-US" dirty="0"/>
              <a:t>, Djojodiputro.1992. </a:t>
            </a:r>
            <a:r>
              <a:rPr lang="en-US" i="1" dirty="0" err="1"/>
              <a:t>Teori</a:t>
            </a:r>
            <a:r>
              <a:rPr lang="en-US" i="1" dirty="0"/>
              <a:t> </a:t>
            </a:r>
            <a:r>
              <a:rPr lang="en-US" i="1" dirty="0" err="1"/>
              <a:t>Lokasi</a:t>
            </a:r>
            <a:r>
              <a:rPr lang="en-US" dirty="0"/>
              <a:t>.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Penerbit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 </a:t>
            </a:r>
            <a:r>
              <a:rPr lang="id-ID" dirty="0"/>
              <a:t>Jakarta: </a:t>
            </a:r>
            <a:r>
              <a:rPr lang="en-US" dirty="0" err="1"/>
              <a:t>Universitas</a:t>
            </a:r>
            <a:r>
              <a:rPr lang="en-US" dirty="0"/>
              <a:t> Indonesia. Jakarta.</a:t>
            </a:r>
          </a:p>
          <a:p>
            <a:pPr marL="360000" indent="-720000" algn="just">
              <a:buNone/>
            </a:pPr>
            <a:r>
              <a:rPr lang="en-US" dirty="0" err="1"/>
              <a:t>Unwin</a:t>
            </a:r>
            <a:r>
              <a:rPr lang="en-US" dirty="0"/>
              <a:t>, D. 1981. </a:t>
            </a:r>
            <a:r>
              <a:rPr lang="en-US" i="1" dirty="0"/>
              <a:t>Introductory to Spatial Analysis</a:t>
            </a:r>
            <a:r>
              <a:rPr lang="en-US" dirty="0"/>
              <a:t>. London: Methuen.</a:t>
            </a:r>
          </a:p>
          <a:p>
            <a:pPr indent="-7200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8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Penilaian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Kuis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 : </a:t>
            </a:r>
            <a:r>
              <a:rPr lang="id-ID" dirty="0"/>
              <a:t>1</a:t>
            </a:r>
            <a:r>
              <a:rPr lang="en-US" dirty="0"/>
              <a:t>0%</a:t>
            </a:r>
          </a:p>
          <a:p>
            <a:r>
              <a:rPr lang="id-ID" dirty="0"/>
              <a:t>TUGAS INDIVIDU 20%</a:t>
            </a:r>
          </a:p>
          <a:p>
            <a:r>
              <a:rPr lang="en-US" dirty="0"/>
              <a:t>UTS : </a:t>
            </a:r>
            <a:r>
              <a:rPr lang="id-ID" dirty="0"/>
              <a:t>30</a:t>
            </a:r>
            <a:r>
              <a:rPr lang="en-US" dirty="0"/>
              <a:t>%</a:t>
            </a:r>
          </a:p>
          <a:p>
            <a:r>
              <a:rPr lang="en-US" dirty="0"/>
              <a:t>UAS : 40%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3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Pendahuluan</a:t>
            </a:r>
            <a:endParaRPr lang="en-US" dirty="0"/>
          </a:p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dirty="0"/>
          </a:p>
          <a:p>
            <a:pPr lvl="1"/>
            <a:r>
              <a:rPr lang="en-US" dirty="0"/>
              <a:t>Von </a:t>
            </a:r>
            <a:r>
              <a:rPr lang="en-US" dirty="0" err="1"/>
              <a:t>Thunen</a:t>
            </a:r>
            <a:endParaRPr lang="en-US" dirty="0"/>
          </a:p>
          <a:p>
            <a:pPr lvl="1"/>
            <a:r>
              <a:rPr lang="en-US" dirty="0" err="1"/>
              <a:t>Christaller</a:t>
            </a:r>
            <a:r>
              <a:rPr lang="id-ID" dirty="0"/>
              <a:t> </a:t>
            </a:r>
            <a:endParaRPr lang="en-US" dirty="0"/>
          </a:p>
          <a:p>
            <a:pPr lvl="1"/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minimum Weber</a:t>
            </a:r>
          </a:p>
          <a:p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endParaRPr lang="en-US" dirty="0"/>
          </a:p>
          <a:p>
            <a:pPr lvl="1"/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pewilayahan</a:t>
            </a:r>
            <a:endParaRPr lang="en-US" dirty="0"/>
          </a:p>
          <a:p>
            <a:pPr lvl="1"/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orde</a:t>
            </a:r>
            <a:r>
              <a:rPr lang="en-US" dirty="0"/>
              <a:t> </a:t>
            </a:r>
            <a:r>
              <a:rPr lang="en-US" dirty="0" err="1"/>
              <a:t>perkotaan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36" y="1142405"/>
            <a:ext cx="7544853" cy="85747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20888"/>
            <a:ext cx="7544853" cy="3944377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Keruangan</a:t>
            </a:r>
            <a:endParaRPr lang="en-US" dirty="0"/>
          </a:p>
          <a:p>
            <a:pPr lvl="1"/>
            <a:r>
              <a:rPr lang="en-US" dirty="0" err="1"/>
              <a:t>Jenis</a:t>
            </a:r>
            <a:r>
              <a:rPr lang="en-US" dirty="0"/>
              <a:t> data</a:t>
            </a:r>
          </a:p>
          <a:p>
            <a:pPr lvl="1"/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difusi</a:t>
            </a:r>
            <a:endParaRPr lang="en-US" dirty="0"/>
          </a:p>
          <a:p>
            <a:pPr lvl="1"/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difusi</a:t>
            </a:r>
            <a:endParaRPr lang="en-US" dirty="0"/>
          </a:p>
          <a:p>
            <a:r>
              <a:rPr lang="en-US" dirty="0" err="1"/>
              <a:t>Pola-pola</a:t>
            </a:r>
            <a:r>
              <a:rPr lang="en-US" dirty="0"/>
              <a:t> </a:t>
            </a:r>
            <a:r>
              <a:rPr lang="en-US" dirty="0" err="1"/>
              <a:t>keruangan</a:t>
            </a:r>
            <a:endParaRPr lang="id-ID" dirty="0"/>
          </a:p>
          <a:p>
            <a:r>
              <a:rPr lang="id-ID" dirty="0"/>
              <a:t>Jarak dan Interaksi dalam Ruang</a:t>
            </a:r>
          </a:p>
          <a:p>
            <a:r>
              <a:rPr lang="id-ID" dirty="0"/>
              <a:t>Konsep Teori Gravitasi dalam Analisis Lokasi</a:t>
            </a:r>
          </a:p>
          <a:p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</a:t>
            </a:r>
            <a:endParaRPr lang="id-ID" dirty="0"/>
          </a:p>
          <a:p>
            <a:pPr lvl="1"/>
            <a:r>
              <a:rPr lang="en-US" dirty="0"/>
              <a:t>Model </a:t>
            </a:r>
            <a:r>
              <a:rPr lang="en-US" dirty="0" err="1"/>
              <a:t>Gravitasi</a:t>
            </a:r>
            <a:r>
              <a:rPr lang="en-US" dirty="0"/>
              <a:t> Hansen</a:t>
            </a:r>
            <a:endParaRPr lang="id-ID" dirty="0"/>
          </a:p>
          <a:p>
            <a:pPr lvl="1"/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konektivitas</a:t>
            </a:r>
            <a:endParaRPr lang="id-ID" dirty="0"/>
          </a:p>
          <a:p>
            <a:pPr lvl="1"/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Aksesibilitas</a:t>
            </a:r>
            <a:endParaRPr lang="en-US" dirty="0"/>
          </a:p>
          <a:p>
            <a:r>
              <a:rPr lang="id-ID" dirty="0"/>
              <a:t>Aplikasi Model Gravitasi dalam Perencanaan Wilayah dan Kota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1" dirty="0" err="1"/>
              <a:t>Landasan</a:t>
            </a:r>
            <a:r>
              <a:rPr lang="en-US" sz="2101" dirty="0"/>
              <a:t> </a:t>
            </a:r>
            <a:r>
              <a:rPr lang="en-US" sz="2101" dirty="0" err="1"/>
              <a:t>lokasi</a:t>
            </a:r>
            <a:r>
              <a:rPr lang="en-US" sz="2101" dirty="0">
                <a:sym typeface="Wingdings" pitchFamily="2" charset="2"/>
              </a:rPr>
              <a:t> </a:t>
            </a:r>
            <a:r>
              <a:rPr lang="en-US" sz="2101" dirty="0" err="1">
                <a:sym typeface="Wingdings" pitchFamily="2" charset="2"/>
              </a:rPr>
              <a:t>ruang</a:t>
            </a:r>
            <a:endParaRPr lang="en-US" sz="2101" dirty="0">
              <a:sym typeface="Wingdings" pitchFamily="2" charset="2"/>
            </a:endParaRPr>
          </a:p>
          <a:p>
            <a:r>
              <a:rPr lang="en-US" sz="2101" dirty="0" err="1">
                <a:sym typeface="Wingdings" pitchFamily="2" charset="2"/>
              </a:rPr>
              <a:t>Ruang</a:t>
            </a:r>
            <a:r>
              <a:rPr lang="en-US" sz="2101" dirty="0">
                <a:sym typeface="Wingdings" pitchFamily="2" charset="2"/>
              </a:rPr>
              <a:t>: </a:t>
            </a:r>
            <a:r>
              <a:rPr lang="en-US" sz="2101" dirty="0" err="1">
                <a:sym typeface="Wingdings" pitchFamily="2" charset="2"/>
              </a:rPr>
              <a:t>permukaan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bumi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atas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bawah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permukaan</a:t>
            </a:r>
            <a:r>
              <a:rPr lang="en-US" sz="2101" dirty="0">
                <a:sym typeface="Wingdings" pitchFamily="2" charset="2"/>
              </a:rPr>
              <a:t>.</a:t>
            </a:r>
          </a:p>
          <a:p>
            <a:r>
              <a:rPr lang="en-US" sz="2101" dirty="0" err="1">
                <a:sym typeface="Wingdings" pitchFamily="2" charset="2"/>
              </a:rPr>
              <a:t>Lokasi</a:t>
            </a:r>
            <a:r>
              <a:rPr lang="en-US" sz="2101" dirty="0">
                <a:sym typeface="Wingdings" pitchFamily="2" charset="2"/>
              </a:rPr>
              <a:t> : </a:t>
            </a:r>
            <a:r>
              <a:rPr lang="en-US" sz="2101" dirty="0" err="1">
                <a:sym typeface="Wingdings" pitchFamily="2" charset="2"/>
              </a:rPr>
              <a:t>menunjukkan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posisi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pada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ruang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tersebut</a:t>
            </a:r>
            <a:endParaRPr lang="en-US" sz="2101" dirty="0">
              <a:sym typeface="Wingdings" pitchFamily="2" charset="2"/>
            </a:endParaRPr>
          </a:p>
          <a:p>
            <a:r>
              <a:rPr lang="en-US" sz="2101" dirty="0" err="1">
                <a:sym typeface="Wingdings" pitchFamily="2" charset="2"/>
              </a:rPr>
              <a:t>Teori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lokasi</a:t>
            </a:r>
            <a:r>
              <a:rPr lang="en-US" sz="2101" dirty="0">
                <a:sym typeface="Wingdings" pitchFamily="2" charset="2"/>
              </a:rPr>
              <a:t> :</a:t>
            </a:r>
          </a:p>
          <a:p>
            <a:pPr lvl="2"/>
            <a:r>
              <a:rPr lang="en-US" sz="2101" dirty="0" err="1">
                <a:sym typeface="Wingdings" pitchFamily="2" charset="2"/>
              </a:rPr>
              <a:t>analisis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tentang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dampak</a:t>
            </a:r>
            <a:r>
              <a:rPr lang="en-US" sz="2101" dirty="0">
                <a:sym typeface="Wingdings" pitchFamily="2" charset="2"/>
              </a:rPr>
              <a:t>/ </a:t>
            </a:r>
            <a:r>
              <a:rPr lang="en-US" sz="2101" dirty="0" err="1">
                <a:sym typeface="Wingdings" pitchFamily="2" charset="2"/>
              </a:rPr>
              <a:t>keterkaitan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antara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kegiatan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suatu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lokasi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dengan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berbagai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kegiatan</a:t>
            </a:r>
            <a:r>
              <a:rPr lang="en-US" sz="2101" dirty="0">
                <a:sym typeface="Wingdings" pitchFamily="2" charset="2"/>
              </a:rPr>
              <a:t> lain </a:t>
            </a:r>
            <a:r>
              <a:rPr lang="en-US" sz="2101" dirty="0" err="1">
                <a:sym typeface="Wingdings" pitchFamily="2" charset="2"/>
              </a:rPr>
              <a:t>pada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lokasi</a:t>
            </a:r>
            <a:r>
              <a:rPr lang="en-US" sz="2101" dirty="0">
                <a:sym typeface="Wingdings" pitchFamily="2" charset="2"/>
              </a:rPr>
              <a:t> lain</a:t>
            </a:r>
          </a:p>
          <a:p>
            <a:pPr lvl="2"/>
            <a:r>
              <a:rPr lang="en-US" sz="2101" dirty="0" err="1">
                <a:sym typeface="Wingdings" pitchFamily="2" charset="2"/>
              </a:rPr>
              <a:t>Kedekatan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kejauhan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serta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apa</a:t>
            </a:r>
            <a:r>
              <a:rPr lang="en-US" sz="2101" dirty="0">
                <a:sym typeface="Wingdings" pitchFamily="2" charset="2"/>
              </a:rPr>
              <a:t> </a:t>
            </a:r>
            <a:r>
              <a:rPr lang="en-US" sz="2101" dirty="0" err="1">
                <a:sym typeface="Wingdings" pitchFamily="2" charset="2"/>
              </a:rPr>
              <a:t>dampaknya</a:t>
            </a:r>
            <a:endParaRPr lang="en-US" sz="2101" dirty="0"/>
          </a:p>
        </p:txBody>
      </p:sp>
    </p:spTree>
    <p:extLst>
      <p:ext uri="{BB962C8B-B14F-4D97-AF65-F5344CB8AC3E}">
        <p14:creationId xmlns:p14="http://schemas.microsoft.com/office/powerpoint/2010/main" val="7009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PENDAHULUAN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00" y="2400032"/>
            <a:ext cx="5780005" cy="3307926"/>
          </a:xfrm>
        </p:spPr>
        <p:txBody>
          <a:bodyPr>
            <a:normAutofit/>
          </a:bodyPr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:</a:t>
            </a:r>
          </a:p>
          <a:p>
            <a:pPr lvl="1"/>
            <a:r>
              <a:rPr lang="en-US" sz="2101" dirty="0" err="1"/>
              <a:t>Ilmu</a:t>
            </a:r>
            <a:r>
              <a:rPr lang="en-US" sz="2101" dirty="0"/>
              <a:t> yang </a:t>
            </a:r>
            <a:r>
              <a:rPr lang="en-US" sz="2101" dirty="0" err="1"/>
              <a:t>menyelidiki</a:t>
            </a:r>
            <a:r>
              <a:rPr lang="en-US" sz="2101" dirty="0"/>
              <a:t> </a:t>
            </a:r>
            <a:r>
              <a:rPr lang="en-US" sz="2101" dirty="0" err="1"/>
              <a:t>tata</a:t>
            </a:r>
            <a:r>
              <a:rPr lang="en-US" sz="2101" dirty="0"/>
              <a:t> </a:t>
            </a:r>
            <a:r>
              <a:rPr lang="en-US" sz="2101" dirty="0" err="1"/>
              <a:t>ruang</a:t>
            </a:r>
            <a:r>
              <a:rPr lang="en-US" sz="2101" dirty="0"/>
              <a:t> (spatial order) </a:t>
            </a:r>
            <a:r>
              <a:rPr lang="en-US" sz="2101" dirty="0" err="1"/>
              <a:t>kegiatan</a:t>
            </a:r>
            <a:r>
              <a:rPr lang="en-US" sz="2101" dirty="0"/>
              <a:t> </a:t>
            </a:r>
            <a:r>
              <a:rPr lang="en-US" sz="2101" dirty="0" err="1"/>
              <a:t>ekonomi</a:t>
            </a:r>
            <a:endParaRPr lang="en-US" sz="2101" dirty="0"/>
          </a:p>
          <a:p>
            <a:pPr lvl="1"/>
            <a:r>
              <a:rPr lang="en-US" sz="2101" dirty="0" err="1"/>
              <a:t>Ilmu</a:t>
            </a:r>
            <a:r>
              <a:rPr lang="en-US" sz="2101" dirty="0"/>
              <a:t> yang </a:t>
            </a:r>
            <a:r>
              <a:rPr lang="en-US" sz="2101" dirty="0" err="1"/>
              <a:t>menyelidiki</a:t>
            </a:r>
            <a:r>
              <a:rPr lang="en-US" sz="2101" dirty="0"/>
              <a:t> </a:t>
            </a:r>
            <a:r>
              <a:rPr lang="en-US" sz="2101" dirty="0" err="1"/>
              <a:t>alokasi</a:t>
            </a:r>
            <a:r>
              <a:rPr lang="en-US" sz="2101" dirty="0"/>
              <a:t> </a:t>
            </a:r>
            <a:r>
              <a:rPr lang="en-US" sz="2101" dirty="0" err="1"/>
              <a:t>geografis</a:t>
            </a:r>
            <a:r>
              <a:rPr lang="en-US" sz="2101" dirty="0"/>
              <a:t> </a:t>
            </a:r>
            <a:r>
              <a:rPr lang="en-US" sz="2101" dirty="0" err="1"/>
              <a:t>dari</a:t>
            </a:r>
            <a:r>
              <a:rPr lang="en-US" sz="2101" dirty="0"/>
              <a:t> </a:t>
            </a:r>
            <a:r>
              <a:rPr lang="en-US" sz="2101" dirty="0" err="1"/>
              <a:t>sumber-sumber</a:t>
            </a:r>
            <a:r>
              <a:rPr lang="en-US" sz="2101" dirty="0"/>
              <a:t> yang </a:t>
            </a:r>
            <a:r>
              <a:rPr lang="en-US" sz="2101" dirty="0" err="1"/>
              <a:t>potensial</a:t>
            </a:r>
            <a:r>
              <a:rPr lang="en-US" sz="2101" dirty="0"/>
              <a:t>, </a:t>
            </a:r>
            <a:r>
              <a:rPr lang="en-US" sz="2101" dirty="0" err="1"/>
              <a:t>serta</a:t>
            </a:r>
            <a:r>
              <a:rPr lang="en-US" sz="2101" dirty="0"/>
              <a:t> </a:t>
            </a:r>
            <a:r>
              <a:rPr lang="en-US" sz="2101" dirty="0" err="1"/>
              <a:t>hubungannya</a:t>
            </a:r>
            <a:r>
              <a:rPr lang="en-US" sz="2101" dirty="0"/>
              <a:t> </a:t>
            </a:r>
            <a:r>
              <a:rPr lang="en-US" sz="2101" dirty="0" err="1"/>
              <a:t>dengan</a:t>
            </a:r>
            <a:r>
              <a:rPr lang="en-US" sz="2101" dirty="0"/>
              <a:t> </a:t>
            </a:r>
            <a:r>
              <a:rPr lang="en-US" sz="2101" dirty="0" err="1"/>
              <a:t>atau</a:t>
            </a:r>
            <a:r>
              <a:rPr lang="en-US" sz="2101" dirty="0"/>
              <a:t> </a:t>
            </a:r>
            <a:r>
              <a:rPr lang="en-US" sz="2101" dirty="0" err="1"/>
              <a:t>pengaruhnya</a:t>
            </a:r>
            <a:r>
              <a:rPr lang="en-US" sz="2101" dirty="0"/>
              <a:t> </a:t>
            </a:r>
            <a:r>
              <a:rPr lang="en-US" sz="2101" dirty="0" err="1"/>
              <a:t>terhadap</a:t>
            </a:r>
            <a:r>
              <a:rPr lang="en-US" sz="2101" dirty="0"/>
              <a:t> </a:t>
            </a:r>
            <a:r>
              <a:rPr lang="en-US" sz="2101" u="sng" dirty="0" err="1"/>
              <a:t>keberadaan</a:t>
            </a:r>
            <a:r>
              <a:rPr lang="en-US" sz="2101" dirty="0"/>
              <a:t> </a:t>
            </a:r>
            <a:r>
              <a:rPr lang="en-US" sz="2101" dirty="0" err="1"/>
              <a:t>macam</a:t>
            </a:r>
            <a:r>
              <a:rPr lang="id-ID" sz="2101" dirty="0"/>
              <a:t> </a:t>
            </a:r>
            <a:r>
              <a:rPr lang="en-US" sz="2101" dirty="0" err="1"/>
              <a:t>usaha</a:t>
            </a:r>
            <a:r>
              <a:rPr lang="en-US" sz="2101" dirty="0"/>
              <a:t>/</a:t>
            </a:r>
            <a:r>
              <a:rPr lang="id-ID" sz="2101" dirty="0"/>
              <a:t> </a:t>
            </a:r>
            <a:r>
              <a:rPr lang="en-US" sz="2101" dirty="0" err="1"/>
              <a:t>kegiatan</a:t>
            </a:r>
            <a:r>
              <a:rPr lang="en-US" sz="2101" dirty="0"/>
              <a:t> lain </a:t>
            </a:r>
            <a:r>
              <a:rPr lang="en-US" sz="2101" dirty="0" err="1"/>
              <a:t>baik</a:t>
            </a:r>
            <a:r>
              <a:rPr lang="en-US" sz="2101" dirty="0"/>
              <a:t> </a:t>
            </a:r>
            <a:r>
              <a:rPr lang="en-US" sz="2101" dirty="0" err="1"/>
              <a:t>ekonomi</a:t>
            </a:r>
            <a:r>
              <a:rPr lang="en-US" sz="2101" dirty="0"/>
              <a:t> </a:t>
            </a:r>
            <a:r>
              <a:rPr lang="en-US" sz="2101" dirty="0" err="1"/>
              <a:t>maupun</a:t>
            </a:r>
            <a:r>
              <a:rPr lang="en-US" sz="2101" dirty="0"/>
              <a:t> </a:t>
            </a:r>
            <a:r>
              <a:rPr lang="en-US" sz="2101" dirty="0" err="1"/>
              <a:t>sosial</a:t>
            </a:r>
            <a:endParaRPr lang="en-US" sz="2101" dirty="0"/>
          </a:p>
        </p:txBody>
      </p:sp>
    </p:spTree>
    <p:extLst>
      <p:ext uri="{BB962C8B-B14F-4D97-AF65-F5344CB8AC3E}">
        <p14:creationId xmlns:p14="http://schemas.microsoft.com/office/powerpoint/2010/main" val="40594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4" y="2514362"/>
            <a:ext cx="6688292" cy="2972574"/>
          </a:xfrm>
        </p:spPr>
        <p:txBody>
          <a:bodyPr/>
          <a:lstStyle/>
          <a:p>
            <a:r>
              <a:rPr lang="id-ID" sz="21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Lokasi</a:t>
            </a:r>
          </a:p>
          <a:p>
            <a:r>
              <a:rPr lang="id-ID" sz="21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Pendekatan keruangan (pewilayahan)</a:t>
            </a:r>
          </a:p>
          <a:p>
            <a:r>
              <a:rPr lang="id-ID" sz="210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Pusat pertumbuhan dll</a:t>
            </a:r>
            <a:endParaRPr lang="en-US" sz="21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en-US" dirty="0"/>
              <a:t> </a:t>
            </a:r>
            <a:endParaRPr lang="id-ID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53AA20-4B5D-49AF-879B-967C234CE5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350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Palatino Linotype</vt:lpstr>
      <vt:lpstr>Organic</vt:lpstr>
      <vt:lpstr>ANALISIS LOKASI  DAN  POLA KERUANGAN</vt:lpstr>
      <vt:lpstr>ANALISIS LOKASI &amp; POLA KERUANGAN</vt:lpstr>
      <vt:lpstr>DAFTAR REFERENSI</vt:lpstr>
      <vt:lpstr>Penilaian</vt:lpstr>
      <vt:lpstr>MATERI (1)</vt:lpstr>
      <vt:lpstr>MATERI (2)</vt:lpstr>
      <vt:lpstr>PENDAHULUAN (1)</vt:lpstr>
      <vt:lpstr>PENDAHULUAN (2)</vt:lpstr>
      <vt:lpstr>PENDAHULUAN (3)</vt:lpstr>
      <vt:lpstr>POLA KERUANGAN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2016-02-12T04:40:58Z</dcterms:created>
  <dcterms:modified xsi:type="dcterms:W3CDTF">2019-09-18T00:09:17Z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TC034605199991</vt:lpwstr>
  </property>
</Properties>
</file>