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65" r:id="rId3"/>
    <p:sldId id="259" r:id="rId4"/>
    <p:sldId id="260" r:id="rId5"/>
    <p:sldId id="261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8FF3D-8079-4A5B-AB0F-5070145AB2E0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72848-97C5-4372-8043-D56356010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9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72E440-357B-4EEB-A9DF-A2292D014E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17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AC8707E-CC91-4E48-97D4-256D29C299A9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B2899B-FE84-431D-BBFF-6476A48597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838200"/>
            <a:ext cx="7406640" cy="1472184"/>
          </a:xfrm>
        </p:spPr>
        <p:txBody>
          <a:bodyPr>
            <a:normAutofit/>
          </a:bodyPr>
          <a:lstStyle/>
          <a:p>
            <a:r>
              <a:rPr lang="id-ID" sz="4800" dirty="0" smtClean="0"/>
              <a:t>Pengantar Fisika Dasar I</a:t>
            </a:r>
            <a:endParaRPr lang="id-ID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97826" y="5007936"/>
            <a:ext cx="6733309" cy="554664"/>
          </a:xfrm>
        </p:spPr>
        <p:txBody>
          <a:bodyPr/>
          <a:lstStyle/>
          <a:p>
            <a:pPr algn="r"/>
            <a:r>
              <a:rPr lang="id-ID" dirty="0" smtClean="0">
                <a:latin typeface="Eras Bold ITC" pitchFamily="34" charset="0"/>
              </a:rPr>
              <a:t>I.Made Aryantha Anthara. MT</a:t>
            </a:r>
            <a:endParaRPr lang="id-ID" dirty="0">
              <a:latin typeface="Eras Bold ITC" pitchFamily="34" charset="0"/>
            </a:endParaRPr>
          </a:p>
        </p:txBody>
      </p:sp>
      <p:pic>
        <p:nvPicPr>
          <p:cNvPr id="6" name="Picture 8" descr="E:\LOGO TI\piliha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0"/>
            <a:ext cx="2590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53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7467600" cy="1143000"/>
          </a:xfrm>
        </p:spPr>
        <p:txBody>
          <a:bodyPr/>
          <a:lstStyle/>
          <a:p>
            <a:r>
              <a:rPr lang="en-US" dirty="0" err="1" smtClean="0"/>
              <a:t>Pendahuluan</a:t>
            </a: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219200" y="1981200"/>
            <a:ext cx="7467600" cy="4525963"/>
          </a:xfrm>
        </p:spPr>
        <p:txBody>
          <a:bodyPr/>
          <a:lstStyle/>
          <a:p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smtClean="0"/>
              <a:t>Mata </a:t>
            </a:r>
            <a:r>
              <a:rPr lang="en-US" dirty="0" err="1"/>
              <a:t>K</a:t>
            </a:r>
            <a:r>
              <a:rPr lang="en-US" dirty="0" err="1" smtClean="0"/>
              <a:t>uliah</a:t>
            </a:r>
            <a:endParaRPr lang="en-US" dirty="0" smtClean="0"/>
          </a:p>
          <a:p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 smtClean="0"/>
              <a:t>Silabus</a:t>
            </a:r>
            <a:r>
              <a:rPr lang="en-US" dirty="0" smtClean="0"/>
              <a:t> / SAP</a:t>
            </a:r>
          </a:p>
          <a:p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endParaRPr lang="en-US" dirty="0" smtClean="0"/>
          </a:p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30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Silabus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(1)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503064"/>
              </p:ext>
            </p:extLst>
          </p:nvPr>
        </p:nvGraphicFramePr>
        <p:xfrm>
          <a:off x="1219200" y="1447800"/>
          <a:ext cx="749935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Pertemuan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Materi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Pengantar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materi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Vektor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III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Kesetimbangan partikel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IV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 smtClean="0"/>
                        <a:t>Kesetimbangan benda</a:t>
                      </a:r>
                      <a:r>
                        <a:rPr lang="id-ID" sz="2400" baseline="0" dirty="0" smtClean="0"/>
                        <a:t> tegar</a:t>
                      </a:r>
                      <a:endParaRPr lang="en-US" sz="2400" dirty="0" smtClean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Hukum</a:t>
                      </a:r>
                      <a:r>
                        <a:rPr lang="id-ID" sz="2400" baseline="0" dirty="0" smtClean="0"/>
                        <a:t> Newton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Hukum</a:t>
                      </a:r>
                      <a:r>
                        <a:rPr lang="id-ID" sz="2400" baseline="0" dirty="0" smtClean="0"/>
                        <a:t> Newton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VII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Gaya</a:t>
                      </a:r>
                      <a:r>
                        <a:rPr lang="id-ID" sz="2400" baseline="0" dirty="0" smtClean="0"/>
                        <a:t> Pegas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VIII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 smtClean="0"/>
                        <a:t>Quiz</a:t>
                      </a:r>
                      <a:endParaRPr lang="en-US" sz="2400" dirty="0" smtClean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IX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Ujian</a:t>
                      </a:r>
                      <a:r>
                        <a:rPr lang="en-US" sz="2400" baseline="0" dirty="0" smtClean="0"/>
                        <a:t> Tengah Semester</a:t>
                      </a:r>
                      <a:endParaRPr lang="en-US" sz="2400" dirty="0"/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Silabus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801517"/>
              </p:ext>
            </p:extLst>
          </p:nvPr>
        </p:nvGraphicFramePr>
        <p:xfrm>
          <a:off x="1435100" y="1447800"/>
          <a:ext cx="749935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Pertemuan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Materi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Gerak Lurus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Gerak Vertikal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XII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Gerak</a:t>
                      </a:r>
                      <a:r>
                        <a:rPr lang="id-ID" sz="2400" baseline="0" dirty="0" smtClean="0"/>
                        <a:t> Parabola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XIII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Usaha</a:t>
                      </a:r>
                      <a:r>
                        <a:rPr lang="id-ID" sz="2400" baseline="0" dirty="0" smtClean="0"/>
                        <a:t> dan Energi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XIV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Impuls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dan</a:t>
                      </a:r>
                      <a:r>
                        <a:rPr lang="en-US" sz="2400" baseline="0" dirty="0" smtClean="0"/>
                        <a:t> Momentum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XV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Quiz</a:t>
                      </a:r>
                      <a:endParaRPr lang="en-US" sz="2400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XVI</a:t>
                      </a:r>
                      <a:endParaRPr lang="en-US" sz="2400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Ujian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Akhir</a:t>
                      </a:r>
                      <a:r>
                        <a:rPr lang="en-US" sz="2400" dirty="0" smtClean="0"/>
                        <a:t> Semester</a:t>
                      </a:r>
                      <a:endParaRPr lang="en-US" sz="2400" dirty="0"/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Sears, </a:t>
            </a:r>
            <a:r>
              <a:rPr lang="en-US" dirty="0" err="1" smtClean="0"/>
              <a:t>Zemansky</a:t>
            </a:r>
            <a:r>
              <a:rPr lang="en-US" dirty="0" smtClean="0"/>
              <a:t> , </a:t>
            </a:r>
            <a:r>
              <a:rPr lang="en-US" b="1" dirty="0" err="1" smtClean="0"/>
              <a:t>Fisika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Universitas</a:t>
            </a:r>
            <a:r>
              <a:rPr lang="en-US" b="1" dirty="0" smtClean="0"/>
              <a:t> I</a:t>
            </a:r>
          </a:p>
          <a:p>
            <a:r>
              <a:rPr lang="en-US" dirty="0" err="1" smtClean="0"/>
              <a:t>Schaum</a:t>
            </a:r>
            <a:r>
              <a:rPr lang="en-US" dirty="0" smtClean="0"/>
              <a:t>, </a:t>
            </a:r>
            <a:r>
              <a:rPr lang="en-US" b="1" dirty="0" err="1" smtClean="0"/>
              <a:t>Fisika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600200"/>
          <a:ext cx="7848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Komponen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Penilaian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Bobot</a:t>
                      </a:r>
                      <a:endParaRPr lang="en-US" sz="2400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Ujian</a:t>
                      </a:r>
                      <a:r>
                        <a:rPr lang="en-US" sz="2400" dirty="0" smtClean="0"/>
                        <a:t> Tengah</a:t>
                      </a:r>
                      <a:r>
                        <a:rPr lang="en-US" sz="2400" baseline="0" dirty="0" smtClean="0"/>
                        <a:t> Semester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30 %</a:t>
                      </a:r>
                      <a:endParaRPr lang="en-US" sz="2400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Ujian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Akhir</a:t>
                      </a:r>
                      <a:r>
                        <a:rPr lang="en-US" sz="2400" dirty="0" smtClean="0"/>
                        <a:t> Semester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40 %</a:t>
                      </a:r>
                      <a:endParaRPr lang="en-US" sz="2400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Tugas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20 %</a:t>
                      </a:r>
                      <a:endParaRPr lang="en-US" sz="2400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Quiz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10 %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terpenting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 smtClean="0"/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toleransi</a:t>
            </a:r>
            <a:r>
              <a:rPr lang="en-US" dirty="0" smtClean="0"/>
              <a:t> </a:t>
            </a:r>
            <a:r>
              <a:rPr lang="en-US" dirty="0" err="1" smtClean="0"/>
              <a:t>ketidakhadiran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</a:t>
            </a:r>
            <a:r>
              <a:rPr lang="en-US" b="1" dirty="0" smtClean="0"/>
              <a:t>3 kali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semester. (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ijin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absen</a:t>
            </a:r>
            <a:r>
              <a:rPr lang="en-US" dirty="0" smtClean="0"/>
              <a:t> </a:t>
            </a:r>
            <a:r>
              <a:rPr lang="en-US" b="1" dirty="0" err="1" smtClean="0"/>
              <a:t>lebih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3 kali,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diperkenankan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UTS </a:t>
            </a:r>
            <a:r>
              <a:rPr lang="en-US" dirty="0" err="1" smtClean="0"/>
              <a:t>atau</a:t>
            </a:r>
            <a:r>
              <a:rPr lang="en-US" dirty="0" smtClean="0"/>
              <a:t> UAS</a:t>
            </a:r>
          </a:p>
          <a:p>
            <a:r>
              <a:rPr lang="en-US" dirty="0" err="1" smtClean="0"/>
              <a:t>Ijin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dilampiri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ijin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Toleransi</a:t>
            </a:r>
            <a:r>
              <a:rPr lang="en-US" dirty="0" smtClean="0"/>
              <a:t> </a:t>
            </a:r>
            <a:r>
              <a:rPr lang="en-US" dirty="0" err="1" smtClean="0"/>
              <a:t>keterlambatan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15 </a:t>
            </a:r>
            <a:r>
              <a:rPr lang="en-US" dirty="0" err="1" smtClean="0"/>
              <a:t>menit</a:t>
            </a:r>
            <a:endParaRPr lang="en-US" dirty="0" smtClean="0"/>
          </a:p>
          <a:p>
            <a:r>
              <a:rPr lang="en-US" dirty="0" err="1" smtClean="0"/>
              <a:t>Toleransi</a:t>
            </a:r>
            <a:r>
              <a:rPr lang="en-US" dirty="0" smtClean="0"/>
              <a:t> </a:t>
            </a:r>
            <a:r>
              <a:rPr lang="en-US" dirty="0" err="1" smtClean="0"/>
              <a:t>keterlambatan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10 </a:t>
            </a:r>
            <a:r>
              <a:rPr lang="en-US" dirty="0" err="1" smtClean="0"/>
              <a:t>menit</a:t>
            </a:r>
            <a:endParaRPr lang="en-US" dirty="0" smtClean="0"/>
          </a:p>
          <a:p>
            <a:r>
              <a:rPr lang="en-US" dirty="0" err="1" smtClean="0"/>
              <a:t>Dilarang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sandal/</a:t>
            </a:r>
            <a:r>
              <a:rPr lang="en-US" dirty="0" err="1" smtClean="0"/>
              <a:t>sepatu</a:t>
            </a:r>
            <a:r>
              <a:rPr lang="en-US" dirty="0" smtClean="0"/>
              <a:t> sandal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519</TotalTime>
  <Words>206</Words>
  <Application>Microsoft Office PowerPoint</Application>
  <PresentationFormat>On-screen Show (4:3)</PresentationFormat>
  <Paragraphs>71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Pengantar Fisika Dasar I</vt:lpstr>
      <vt:lpstr>Pendahuluan</vt:lpstr>
      <vt:lpstr>Silabus Perkuliahan (1)</vt:lpstr>
      <vt:lpstr>Silabus Perkuliahan (2)</vt:lpstr>
      <vt:lpstr>Referensi</vt:lpstr>
      <vt:lpstr>Sistem Penilaian</vt:lpstr>
      <vt:lpstr>Aturan perkuliahan (1)</vt:lpstr>
      <vt:lpstr>Aturan perkuliahan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 EKONOMI</dc:title>
  <dc:creator>Teknik Industri</dc:creator>
  <cp:lastModifiedBy>ismail - [2010]</cp:lastModifiedBy>
  <cp:revision>13</cp:revision>
  <dcterms:created xsi:type="dcterms:W3CDTF">2013-09-03T01:03:36Z</dcterms:created>
  <dcterms:modified xsi:type="dcterms:W3CDTF">2019-09-17T13:00:38Z</dcterms:modified>
</cp:coreProperties>
</file>