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64" r:id="rId6"/>
    <p:sldId id="258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PPP_SBUSC_TLE_Last_Pie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029200"/>
            <a:ext cx="8839200" cy="990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19800"/>
            <a:ext cx="8839200" cy="5334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52400"/>
            <a:ext cx="180975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52400"/>
            <a:ext cx="527685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676400"/>
            <a:ext cx="34671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76400"/>
            <a:ext cx="34671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728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69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13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1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PPP_SBUSC_TXT_Last_Piec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16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E3F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676400"/>
            <a:ext cx="7086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248E72B-9A6F-48E1-BF27-591E4E25454D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6294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F9C4B0-2F98-4A14-8BCD-93322EFD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21274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12747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rgbClr val="21274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rgbClr val="212747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rgbClr val="21274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rgbClr val="212747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rgbClr val="21274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TEORI LOKASI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Dari Von Thunnen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THUNEN (178</a:t>
            </a:r>
            <a:r>
              <a:rPr lang="id-ID" dirty="0"/>
              <a:t>3</a:t>
            </a:r>
            <a:r>
              <a:rPr lang="en-US" dirty="0"/>
              <a:t>-1850)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0"/>
            <a:ext cx="31877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: Von </a:t>
            </a:r>
            <a:r>
              <a:rPr lang="en-US" dirty="0" err="1"/>
              <a:t>Thunen</a:t>
            </a:r>
            <a:r>
              <a:rPr lang="en-US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4800600"/>
          </a:xfrm>
        </p:spPr>
        <p:txBody>
          <a:bodyPr/>
          <a:lstStyle/>
          <a:p>
            <a:r>
              <a:rPr lang="id-ID" b="1" dirty="0"/>
              <a:t>SEJARAH</a:t>
            </a:r>
          </a:p>
          <a:p>
            <a:r>
              <a:rPr lang="en-US" sz="2600" dirty="0" err="1"/>
              <a:t>Pengamatan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pola</a:t>
            </a:r>
            <a:r>
              <a:rPr lang="en-US" sz="2600" dirty="0"/>
              <a:t> </a:t>
            </a:r>
            <a:r>
              <a:rPr lang="en-US" sz="2600" dirty="0" err="1"/>
              <a:t>pertanian</a:t>
            </a:r>
            <a:endParaRPr lang="en-US" sz="2600" dirty="0"/>
          </a:p>
          <a:p>
            <a:r>
              <a:rPr lang="id-ID" sz="2600" dirty="0"/>
              <a:t>Hasil pengamatan ditemukan bahwa wilayah yang terdekat dengan pusat merupakan wilayah budidaya/ pengelolaan produk pertanian yang tidak awet.</a:t>
            </a:r>
          </a:p>
          <a:p>
            <a:r>
              <a:rPr lang="id-ID" sz="2600" dirty="0"/>
              <a:t>Makin jauh ke pusat produk pertanian makin awet</a:t>
            </a:r>
          </a:p>
          <a:p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keawetan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</a:t>
            </a:r>
            <a:r>
              <a:rPr lang="en-US" sz="2600" dirty="0" err="1"/>
              <a:t>pertanian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/>
              <a:t> </a:t>
            </a:r>
            <a:r>
              <a:rPr lang="en-US" sz="2600" dirty="0" err="1"/>
              <a:t>angkutan</a:t>
            </a:r>
            <a:r>
              <a:rPr lang="en-US" sz="2600" dirty="0"/>
              <a:t> </a:t>
            </a:r>
            <a:r>
              <a:rPr lang="en-US" sz="2600" dirty="0" err="1"/>
              <a:t>daerah</a:t>
            </a:r>
            <a:r>
              <a:rPr lang="en-US" sz="2600" dirty="0"/>
              <a:t> yang </a:t>
            </a:r>
            <a:r>
              <a:rPr lang="en-US" sz="2600" dirty="0" err="1"/>
              <a:t>berdekatan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pasar</a:t>
            </a:r>
            <a:r>
              <a:rPr lang="en-US" sz="2600" dirty="0"/>
              <a:t> </a:t>
            </a:r>
            <a:r>
              <a:rPr lang="en-US" sz="2600" dirty="0" err="1"/>
              <a:t>cocok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yang </a:t>
            </a:r>
            <a:r>
              <a:rPr lang="en-US" sz="2600" dirty="0" err="1"/>
              <a:t>lekas</a:t>
            </a:r>
            <a:r>
              <a:rPr lang="en-US" sz="2600" dirty="0"/>
              <a:t> </a:t>
            </a:r>
            <a:r>
              <a:rPr lang="en-US" sz="2600" dirty="0" err="1"/>
              <a:t>rusak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lingkaran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lokasi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: Von </a:t>
            </a:r>
            <a:r>
              <a:rPr lang="en-US" dirty="0" err="1"/>
              <a:t>Thunen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Von </a:t>
            </a:r>
            <a:r>
              <a:rPr lang="en-US" dirty="0" err="1"/>
              <a:t>Thunen</a:t>
            </a:r>
            <a:r>
              <a:rPr lang="en-US" dirty="0"/>
              <a:t>: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err="1"/>
              <a:t>lahan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r>
              <a:rPr lang="id-ID" b="1" dirty="0"/>
              <a:t>, BERDASARKAN</a:t>
            </a:r>
            <a:endParaRPr lang="en-US" b="1" dirty="0"/>
          </a:p>
          <a:p>
            <a:r>
              <a:rPr lang="en-US" b="1" dirty="0" err="1"/>
              <a:t>Asumsi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“isolated state”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>
                <a:sym typeface="Wingdings" pitchFamily="2" charset="2"/>
              </a:rPr>
              <a:t>masyarakat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dipengaruhi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lingkungan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luar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Lahan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homogen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sungai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gunung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hambatan</a:t>
            </a:r>
            <a:r>
              <a:rPr lang="en-US" dirty="0">
                <a:sym typeface="Wingdings" pitchFamily="2" charset="2"/>
              </a:rPr>
              <a:t> lain.</a:t>
            </a:r>
          </a:p>
          <a:p>
            <a:pPr lvl="1"/>
            <a:r>
              <a:rPr lang="en-US" dirty="0" err="1">
                <a:sym typeface="Wingdings" pitchFamily="2" charset="2"/>
              </a:rPr>
              <a:t>Kondisi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tanah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iklim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faktor</a:t>
            </a:r>
            <a:r>
              <a:rPr lang="en-US" dirty="0">
                <a:sym typeface="Wingdings" pitchFamily="2" charset="2"/>
              </a:rPr>
              <a:t> lain </a:t>
            </a:r>
            <a:r>
              <a:rPr lang="en-US" dirty="0" err="1">
                <a:sym typeface="Wingdings" pitchFamily="2" charset="2"/>
              </a:rPr>
              <a:t>seragam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jaringan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transportasi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kereta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kuda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sapi</a:t>
            </a:r>
            <a:r>
              <a:rPr lang="en-US" dirty="0">
                <a:sym typeface="Wingdings" pitchFamily="2" charset="2"/>
              </a:rPr>
              <a:t>?), </a:t>
            </a:r>
            <a:r>
              <a:rPr lang="en-US" dirty="0" err="1">
                <a:sym typeface="Wingdings" pitchFamily="2" charset="2"/>
              </a:rPr>
              <a:t>milik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petani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sendiri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dirty="0" err="1">
                <a:sym typeface="Wingdings" pitchFamily="2" charset="2"/>
              </a:rPr>
              <a:t>Petani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bertujuan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mendapatkan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keuntungan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tentang Land Rent (Sewa Lahan)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Makin dekat ke pusat, harga sewa lahan makin mahal</a:t>
            </a:r>
          </a:p>
          <a:p>
            <a:r>
              <a:rPr lang="id-ID" dirty="0"/>
              <a:t>Makin jauh ke pusat, harga sewa lahan makin murah</a:t>
            </a:r>
          </a:p>
        </p:txBody>
      </p:sp>
    </p:spTree>
    <p:extLst>
      <p:ext uri="{BB962C8B-B14F-4D97-AF65-F5344CB8AC3E}">
        <p14:creationId xmlns:p14="http://schemas.microsoft.com/office/powerpoint/2010/main" val="157385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Grafik</a:t>
            </a:r>
            <a:r>
              <a:rPr lang="en-US" dirty="0"/>
              <a:t> Land rent </a:t>
            </a:r>
            <a:r>
              <a:rPr lang="en-US" dirty="0" err="1"/>
              <a:t>menurut</a:t>
            </a:r>
            <a:r>
              <a:rPr lang="en-US" dirty="0"/>
              <a:t> von </a:t>
            </a:r>
            <a:r>
              <a:rPr lang="id-ID" dirty="0" err="1"/>
              <a:t>T</a:t>
            </a:r>
            <a:r>
              <a:rPr lang="en-US" dirty="0" err="1"/>
              <a:t>hunen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99475"/>
            <a:ext cx="5410200" cy="593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Guna Lahan Pertanian menurut Von Thunen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Seperti lingkaran-lingkaran</a:t>
            </a:r>
          </a:p>
        </p:txBody>
      </p:sp>
    </p:spTree>
    <p:extLst>
      <p:ext uri="{BB962C8B-B14F-4D97-AF65-F5344CB8AC3E}">
        <p14:creationId xmlns:p14="http://schemas.microsoft.com/office/powerpoint/2010/main" val="221617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08" y="0"/>
            <a:ext cx="4974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4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57022"/>
      </p:ext>
    </p:extLst>
  </p:cSld>
  <p:clrMapOvr>
    <a:masterClrMapping/>
  </p:clrMapOvr>
</p:sld>
</file>

<file path=ppt/theme/theme1.xml><?xml version="1.0" encoding="utf-8"?>
<a:theme xmlns:a="http://schemas.openxmlformats.org/drawingml/2006/main" name="PPP_SBUSC_PRD_Last_Pie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6600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689</TotalTime>
  <Words>195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PPP_SBUSC_PRD_Last_Piece</vt:lpstr>
      <vt:lpstr>TEORI LOKASI</vt:lpstr>
      <vt:lpstr>VON THUNEN (1783-1850)</vt:lpstr>
      <vt:lpstr>Teori Lokasi: Von Thunen (1)</vt:lpstr>
      <vt:lpstr>Teori Lokasi: Von Thunen (2)</vt:lpstr>
      <vt:lpstr>Konsep tentang Land Rent (Sewa Lahan)</vt:lpstr>
      <vt:lpstr>Grafik Land rent menurut von Thunen</vt:lpstr>
      <vt:lpstr>Konsep Guna Lahan Pertanian menurut Von Thunen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LOKASI</dc:title>
  <dc:creator>Universitas Komputer Indonesia</dc:creator>
  <cp:lastModifiedBy>ASUS</cp:lastModifiedBy>
  <cp:revision>40</cp:revision>
  <dcterms:created xsi:type="dcterms:W3CDTF">2010-02-21T13:08:20Z</dcterms:created>
  <dcterms:modified xsi:type="dcterms:W3CDTF">2019-09-11T11:06:26Z</dcterms:modified>
</cp:coreProperties>
</file>