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75" r:id="rId3"/>
    <p:sldId id="295" r:id="rId4"/>
    <p:sldId id="307" r:id="rId5"/>
    <p:sldId id="308" r:id="rId6"/>
    <p:sldId id="310" r:id="rId7"/>
    <p:sldId id="309" r:id="rId8"/>
    <p:sldId id="311" r:id="rId9"/>
    <p:sldId id="284" r:id="rId10"/>
    <p:sldId id="292" r:id="rId11"/>
    <p:sldId id="291" r:id="rId12"/>
    <p:sldId id="293" r:id="rId13"/>
    <p:sldId id="297" r:id="rId14"/>
    <p:sldId id="288" r:id="rId15"/>
    <p:sldId id="296" r:id="rId16"/>
    <p:sldId id="312" r:id="rId17"/>
    <p:sldId id="289" r:id="rId18"/>
    <p:sldId id="294" r:id="rId19"/>
    <p:sldId id="299" r:id="rId20"/>
    <p:sldId id="300" r:id="rId21"/>
    <p:sldId id="301" r:id="rId22"/>
    <p:sldId id="302" r:id="rId23"/>
    <p:sldId id="303" r:id="rId24"/>
    <p:sldId id="304" r:id="rId25"/>
    <p:sldId id="298" r:id="rId26"/>
    <p:sldId id="290" r:id="rId27"/>
    <p:sldId id="305" r:id="rId28"/>
    <p:sldId id="306" r:id="rId29"/>
    <p:sldId id="271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186B3-4C10-4234-B7F0-195012A28D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04F463FB-5402-4A56-8991-EBB9D8BFFBE2}">
      <dgm:prSet phldrT="[Text]" phldr="1"/>
      <dgm:spPr/>
      <dgm:t>
        <a:bodyPr/>
        <a:lstStyle/>
        <a:p>
          <a:endParaRPr lang="en-US"/>
        </a:p>
      </dgm:t>
    </dgm:pt>
    <dgm:pt modelId="{AC27D1E5-C08C-4EAC-8C01-AD39D5852E75}" type="parTrans" cxnId="{E74085C8-4317-49B8-A02F-8C012A5A87CF}">
      <dgm:prSet/>
      <dgm:spPr/>
      <dgm:t>
        <a:bodyPr/>
        <a:lstStyle/>
        <a:p>
          <a:endParaRPr lang="en-US"/>
        </a:p>
      </dgm:t>
    </dgm:pt>
    <dgm:pt modelId="{98374363-C012-4D9B-A524-6A2E698DB3CC}" type="sibTrans" cxnId="{E74085C8-4317-49B8-A02F-8C012A5A87C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28386F-F97F-4A84-90D5-FDC6A677A102}" type="pres">
      <dgm:prSet presAssocID="{0AE186B3-4C10-4234-B7F0-195012A28D04}" presName="Name0" presStyleCnt="0">
        <dgm:presLayoutVars>
          <dgm:chMax val="7"/>
          <dgm:chPref val="7"/>
          <dgm:dir/>
        </dgm:presLayoutVars>
      </dgm:prSet>
      <dgm:spPr/>
    </dgm:pt>
    <dgm:pt modelId="{BC623482-E026-4A91-ABDD-525C9FFAAA02}" type="pres">
      <dgm:prSet presAssocID="{0AE186B3-4C10-4234-B7F0-195012A28D04}" presName="Name1" presStyleCnt="0"/>
      <dgm:spPr/>
    </dgm:pt>
    <dgm:pt modelId="{A1148CC2-E4C7-4C41-82CF-E4017B815F1C}" type="pres">
      <dgm:prSet presAssocID="{98374363-C012-4D9B-A524-6A2E698DB3CC}" presName="picture_1" presStyleCnt="0"/>
      <dgm:spPr/>
    </dgm:pt>
    <dgm:pt modelId="{215B57BA-5C15-47EE-B465-155A22AD8AD1}" type="pres">
      <dgm:prSet presAssocID="{98374363-C012-4D9B-A524-6A2E698DB3CC}" presName="pictureRepeatNode" presStyleLbl="alignImgPlace1" presStyleIdx="0" presStyleCnt="1" custLinFactNeighborX="-17050" custLinFactNeighborY="-4650"/>
      <dgm:spPr/>
      <dgm:t>
        <a:bodyPr/>
        <a:lstStyle/>
        <a:p>
          <a:endParaRPr lang="en-US"/>
        </a:p>
      </dgm:t>
    </dgm:pt>
    <dgm:pt modelId="{17700DAA-51CF-4557-89CF-BFB34B93F996}" type="pres">
      <dgm:prSet presAssocID="{04F463FB-5402-4A56-8991-EBB9D8BFFBE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58A08-3F68-4A37-BB84-422D12B515AD}" type="presOf" srcId="{0AE186B3-4C10-4234-B7F0-195012A28D04}" destId="{FE28386F-F97F-4A84-90D5-FDC6A677A102}" srcOrd="0" destOrd="0" presId="urn:microsoft.com/office/officeart/2008/layout/CircularPictureCallout"/>
    <dgm:cxn modelId="{AE8A7CDA-7135-47A6-861E-6D215119465D}" type="presOf" srcId="{04F463FB-5402-4A56-8991-EBB9D8BFFBE2}" destId="{17700DAA-51CF-4557-89CF-BFB34B93F996}" srcOrd="0" destOrd="0" presId="urn:microsoft.com/office/officeart/2008/layout/CircularPictureCallout"/>
    <dgm:cxn modelId="{7DBE2683-D992-481F-A4CF-80B83EF6D916}" type="presOf" srcId="{98374363-C012-4D9B-A524-6A2E698DB3CC}" destId="{215B57BA-5C15-47EE-B465-155A22AD8AD1}" srcOrd="0" destOrd="0" presId="urn:microsoft.com/office/officeart/2008/layout/CircularPictureCallout"/>
    <dgm:cxn modelId="{E74085C8-4317-49B8-A02F-8C012A5A87CF}" srcId="{0AE186B3-4C10-4234-B7F0-195012A28D04}" destId="{04F463FB-5402-4A56-8991-EBB9D8BFFBE2}" srcOrd="0" destOrd="0" parTransId="{AC27D1E5-C08C-4EAC-8C01-AD39D5852E75}" sibTransId="{98374363-C012-4D9B-A524-6A2E698DB3CC}"/>
    <dgm:cxn modelId="{9D980862-8039-4F4C-AD14-BD8DE80D3FD9}" type="presParOf" srcId="{FE28386F-F97F-4A84-90D5-FDC6A677A102}" destId="{BC623482-E026-4A91-ABDD-525C9FFAAA02}" srcOrd="0" destOrd="0" presId="urn:microsoft.com/office/officeart/2008/layout/CircularPictureCallout"/>
    <dgm:cxn modelId="{7965CDBA-EDD4-43EB-B3E2-D28C5AAEB348}" type="presParOf" srcId="{BC623482-E026-4A91-ABDD-525C9FFAAA02}" destId="{A1148CC2-E4C7-4C41-82CF-E4017B815F1C}" srcOrd="0" destOrd="0" presId="urn:microsoft.com/office/officeart/2008/layout/CircularPictureCallout"/>
    <dgm:cxn modelId="{A4F2C7BE-FC9D-4209-BCDE-2D7A62AE5DFA}" type="presParOf" srcId="{A1148CC2-E4C7-4C41-82CF-E4017B815F1C}" destId="{215B57BA-5C15-47EE-B465-155A22AD8AD1}" srcOrd="0" destOrd="0" presId="urn:microsoft.com/office/officeart/2008/layout/CircularPictureCallout"/>
    <dgm:cxn modelId="{F85802B4-2B52-428C-AAF6-381838ADB734}" type="presParOf" srcId="{BC623482-E026-4A91-ABDD-525C9FFAAA02}" destId="{17700DAA-51CF-4557-89CF-BFB34B93F9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4CC49-DD9D-4B68-A5DB-BB2E82D3FDA4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2FC00E-4328-4C67-8DE7-BA094DA8A9D2}">
      <dgm:prSet phldrT="[Text]"/>
      <dgm:spPr/>
      <dgm:t>
        <a:bodyPr/>
        <a:lstStyle/>
        <a:p>
          <a:r>
            <a:rPr lang="en-US" smtClean="0"/>
            <a:t>AI</a:t>
          </a:r>
          <a:endParaRPr lang="en-US"/>
        </a:p>
      </dgm:t>
    </dgm:pt>
    <dgm:pt modelId="{BB0883AC-D992-458A-87A7-3560837E2B4D}" type="parTrans" cxnId="{F7DF4004-4B9C-4B45-905A-D799CF7C098F}">
      <dgm:prSet/>
      <dgm:spPr/>
      <dgm:t>
        <a:bodyPr/>
        <a:lstStyle/>
        <a:p>
          <a:endParaRPr lang="en-US"/>
        </a:p>
      </dgm:t>
    </dgm:pt>
    <dgm:pt modelId="{76350FD4-EDF4-4820-BBDA-3ACE1EADF483}" type="sibTrans" cxnId="{F7DF4004-4B9C-4B45-905A-D799CF7C098F}">
      <dgm:prSet/>
      <dgm:spPr/>
      <dgm:t>
        <a:bodyPr/>
        <a:lstStyle/>
        <a:p>
          <a:endParaRPr lang="en-US"/>
        </a:p>
      </dgm:t>
    </dgm:pt>
    <dgm:pt modelId="{893894B6-7B8C-44B7-B95A-4241AB91680A}">
      <dgm:prSet phldrT="[Text]"/>
      <dgm:spPr/>
      <dgm:t>
        <a:bodyPr/>
        <a:lstStyle/>
        <a:p>
          <a:r>
            <a:rPr lang="en-US" smtClean="0"/>
            <a:t>Searching</a:t>
          </a:r>
          <a:endParaRPr lang="en-US"/>
        </a:p>
      </dgm:t>
    </dgm:pt>
    <dgm:pt modelId="{6ACFDB95-F3D4-4161-BD0B-DBA26CFABC9E}" type="parTrans" cxnId="{C6EF59BA-5F1B-452A-98E4-7326006ED185}">
      <dgm:prSet/>
      <dgm:spPr/>
      <dgm:t>
        <a:bodyPr/>
        <a:lstStyle/>
        <a:p>
          <a:endParaRPr lang="en-US"/>
        </a:p>
      </dgm:t>
    </dgm:pt>
    <dgm:pt modelId="{7814BBC8-CDAD-4386-9971-58A1A7E63F51}" type="sibTrans" cxnId="{C6EF59BA-5F1B-452A-98E4-7326006ED185}">
      <dgm:prSet/>
      <dgm:spPr/>
      <dgm:t>
        <a:bodyPr/>
        <a:lstStyle/>
        <a:p>
          <a:endParaRPr lang="en-US"/>
        </a:p>
      </dgm:t>
    </dgm:pt>
    <dgm:pt modelId="{EE935285-88A9-4349-8B56-547AC99B7265}">
      <dgm:prSet phldrT="[Text]"/>
      <dgm:spPr/>
      <dgm:t>
        <a:bodyPr/>
        <a:lstStyle/>
        <a:p>
          <a:r>
            <a:rPr lang="en-US" smtClean="0"/>
            <a:t>Reasoning</a:t>
          </a:r>
          <a:endParaRPr lang="en-US"/>
        </a:p>
      </dgm:t>
    </dgm:pt>
    <dgm:pt modelId="{3A0DA970-6831-46D2-A515-CD0246CE9C18}" type="parTrans" cxnId="{BC4A1C96-F0BF-44D3-B5E7-6ED0BB31DB56}">
      <dgm:prSet/>
      <dgm:spPr/>
      <dgm:t>
        <a:bodyPr/>
        <a:lstStyle/>
        <a:p>
          <a:endParaRPr lang="en-US"/>
        </a:p>
      </dgm:t>
    </dgm:pt>
    <dgm:pt modelId="{42520486-B00A-462C-A2C5-C75897EBD682}" type="sibTrans" cxnId="{BC4A1C96-F0BF-44D3-B5E7-6ED0BB31DB56}">
      <dgm:prSet/>
      <dgm:spPr/>
      <dgm:t>
        <a:bodyPr/>
        <a:lstStyle/>
        <a:p>
          <a:endParaRPr lang="en-US"/>
        </a:p>
      </dgm:t>
    </dgm:pt>
    <dgm:pt modelId="{5F481609-E861-4C3E-AA9E-B561BB0B68D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Learning</a:t>
          </a:r>
          <a:endParaRPr lang="en-US"/>
        </a:p>
      </dgm:t>
    </dgm:pt>
    <dgm:pt modelId="{FE363AC8-7C08-4DFD-820E-FED8E008456B}" type="parTrans" cxnId="{48DD6320-8EA4-41F8-8DB5-483FAB71CD82}">
      <dgm:prSet/>
      <dgm:spPr/>
      <dgm:t>
        <a:bodyPr/>
        <a:lstStyle/>
        <a:p>
          <a:endParaRPr lang="en-US"/>
        </a:p>
      </dgm:t>
    </dgm:pt>
    <dgm:pt modelId="{144D2F81-F395-4A77-9974-2ED5FF632034}" type="sibTrans" cxnId="{48DD6320-8EA4-41F8-8DB5-483FAB71CD82}">
      <dgm:prSet/>
      <dgm:spPr/>
      <dgm:t>
        <a:bodyPr/>
        <a:lstStyle/>
        <a:p>
          <a:endParaRPr lang="en-US"/>
        </a:p>
      </dgm:t>
    </dgm:pt>
    <dgm:pt modelId="{A70D68B6-E3E9-4DBA-A94C-0DE464BDF386}">
      <dgm:prSet phldrT="[Text]"/>
      <dgm:spPr/>
      <dgm:t>
        <a:bodyPr/>
        <a:lstStyle/>
        <a:p>
          <a:r>
            <a:rPr lang="en-US" smtClean="0"/>
            <a:t>Planning</a:t>
          </a:r>
          <a:endParaRPr lang="en-US"/>
        </a:p>
      </dgm:t>
    </dgm:pt>
    <dgm:pt modelId="{5864F640-0EC5-4F1B-9DD8-D4AAD66AFC34}" type="parTrans" cxnId="{4A13C888-D610-444B-B0E6-D090C184E390}">
      <dgm:prSet/>
      <dgm:spPr/>
      <dgm:t>
        <a:bodyPr/>
        <a:lstStyle/>
        <a:p>
          <a:endParaRPr lang="en-US"/>
        </a:p>
      </dgm:t>
    </dgm:pt>
    <dgm:pt modelId="{33434D15-3B5F-4D03-BDD8-39598F9F858E}" type="sibTrans" cxnId="{4A13C888-D610-444B-B0E6-D090C184E390}">
      <dgm:prSet/>
      <dgm:spPr/>
      <dgm:t>
        <a:bodyPr/>
        <a:lstStyle/>
        <a:p>
          <a:endParaRPr lang="en-US"/>
        </a:p>
      </dgm:t>
    </dgm:pt>
    <dgm:pt modelId="{78DAA9A2-8A0E-4DC9-AAA7-EACDBB7E0606}" type="pres">
      <dgm:prSet presAssocID="{24F4CC49-DD9D-4B68-A5DB-BB2E82D3FD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51259-1551-40E8-80D3-F46E16273159}" type="pres">
      <dgm:prSet presAssocID="{CD2FC00E-4328-4C67-8DE7-BA094DA8A9D2}" presName="root1" presStyleCnt="0"/>
      <dgm:spPr/>
    </dgm:pt>
    <dgm:pt modelId="{B915BF7B-5365-4641-BD4B-2738578A075E}" type="pres">
      <dgm:prSet presAssocID="{CD2FC00E-4328-4C67-8DE7-BA094DA8A9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7A802-2012-4CE1-8A54-BF64F465BACC}" type="pres">
      <dgm:prSet presAssocID="{CD2FC00E-4328-4C67-8DE7-BA094DA8A9D2}" presName="level2hierChild" presStyleCnt="0"/>
      <dgm:spPr/>
    </dgm:pt>
    <dgm:pt modelId="{E8F5D771-924D-46CB-9CAA-C925CB20FB9B}" type="pres">
      <dgm:prSet presAssocID="{6ACFDB95-F3D4-4161-BD0B-DBA26CFABC9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60E25F4-6042-46D3-B4B2-4D93B6794F39}" type="pres">
      <dgm:prSet presAssocID="{6ACFDB95-F3D4-4161-BD0B-DBA26CFABC9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5988345-EBD4-4F16-BDE9-86ED8DB36F9C}" type="pres">
      <dgm:prSet presAssocID="{893894B6-7B8C-44B7-B95A-4241AB91680A}" presName="root2" presStyleCnt="0"/>
      <dgm:spPr/>
    </dgm:pt>
    <dgm:pt modelId="{12213BB7-23D9-4CC8-9F30-C841191D340E}" type="pres">
      <dgm:prSet presAssocID="{893894B6-7B8C-44B7-B95A-4241AB91680A}" presName="LevelTwoTextNode" presStyleLbl="node2" presStyleIdx="0" presStyleCnt="4" custScaleX="117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79BE3-4E7C-4138-B355-06270E72EBA4}" type="pres">
      <dgm:prSet presAssocID="{893894B6-7B8C-44B7-B95A-4241AB91680A}" presName="level3hierChild" presStyleCnt="0"/>
      <dgm:spPr/>
    </dgm:pt>
    <dgm:pt modelId="{FD99E33C-EE5F-499F-B52C-C0339969C4A4}" type="pres">
      <dgm:prSet presAssocID="{3A0DA970-6831-46D2-A515-CD0246CE9C1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D8E936C-DC4B-47A2-A12C-276A7D06531B}" type="pres">
      <dgm:prSet presAssocID="{3A0DA970-6831-46D2-A515-CD0246CE9C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AE4830E-676C-48C4-8ACA-32266D741166}" type="pres">
      <dgm:prSet presAssocID="{EE935285-88A9-4349-8B56-547AC99B7265}" presName="root2" presStyleCnt="0"/>
      <dgm:spPr/>
    </dgm:pt>
    <dgm:pt modelId="{4743FEE1-93A9-4FB0-B2AE-58ECE67E30C6}" type="pres">
      <dgm:prSet presAssocID="{EE935285-88A9-4349-8B56-547AC99B7265}" presName="LevelTwoTextNode" presStyleLbl="node2" presStyleIdx="1" presStyleCnt="4" custScaleX="117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EB5ED-0F8A-4DD7-BA6F-9DBFD2D7AC51}" type="pres">
      <dgm:prSet presAssocID="{EE935285-88A9-4349-8B56-547AC99B7265}" presName="level3hierChild" presStyleCnt="0"/>
      <dgm:spPr/>
    </dgm:pt>
    <dgm:pt modelId="{B563E241-6D7E-413F-ADC6-9EF7881C2F4C}" type="pres">
      <dgm:prSet presAssocID="{5864F640-0EC5-4F1B-9DD8-D4AAD66AFC3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E12626F-E540-4FD6-9ADE-68DDB5A2FA21}" type="pres">
      <dgm:prSet presAssocID="{5864F640-0EC5-4F1B-9DD8-D4AAD66AFC3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91CED09-6E89-4C4E-9591-159BBC42E256}" type="pres">
      <dgm:prSet presAssocID="{A70D68B6-E3E9-4DBA-A94C-0DE464BDF386}" presName="root2" presStyleCnt="0"/>
      <dgm:spPr/>
    </dgm:pt>
    <dgm:pt modelId="{F6F19188-F4DE-4B85-9049-B3EE051BE153}" type="pres">
      <dgm:prSet presAssocID="{A70D68B6-E3E9-4DBA-A94C-0DE464BDF386}" presName="LevelTwoTextNode" presStyleLbl="node2" presStyleIdx="2" presStyleCnt="4" custScaleX="117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3D3A3-1AC3-42BC-8587-034390E178AC}" type="pres">
      <dgm:prSet presAssocID="{A70D68B6-E3E9-4DBA-A94C-0DE464BDF386}" presName="level3hierChild" presStyleCnt="0"/>
      <dgm:spPr/>
    </dgm:pt>
    <dgm:pt modelId="{7AB2807E-8541-4D30-9D08-3EC3CAFAFF54}" type="pres">
      <dgm:prSet presAssocID="{FE363AC8-7C08-4DFD-820E-FED8E008456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1B1633C-5273-4362-B250-3759A63138F1}" type="pres">
      <dgm:prSet presAssocID="{FE363AC8-7C08-4DFD-820E-FED8E008456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3DCAF72-7882-4975-A055-0E5F275D0852}" type="pres">
      <dgm:prSet presAssocID="{5F481609-E861-4C3E-AA9E-B561BB0B68D2}" presName="root2" presStyleCnt="0"/>
      <dgm:spPr/>
    </dgm:pt>
    <dgm:pt modelId="{2D1269DD-A6B8-437D-B74E-9B032105A9F0}" type="pres">
      <dgm:prSet presAssocID="{5F481609-E861-4C3E-AA9E-B561BB0B68D2}" presName="LevelTwoTextNode" presStyleLbl="node2" presStyleIdx="3" presStyleCnt="4" custScaleX="117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0C736-12E9-49E4-8E92-62CE1D3DE690}" type="pres">
      <dgm:prSet presAssocID="{5F481609-E861-4C3E-AA9E-B561BB0B68D2}" presName="level3hierChild" presStyleCnt="0"/>
      <dgm:spPr/>
    </dgm:pt>
  </dgm:ptLst>
  <dgm:cxnLst>
    <dgm:cxn modelId="{B0617BEB-6CEB-4A92-8CB3-7337E9CF23A1}" type="presOf" srcId="{CD2FC00E-4328-4C67-8DE7-BA094DA8A9D2}" destId="{B915BF7B-5365-4641-BD4B-2738578A075E}" srcOrd="0" destOrd="0" presId="urn:microsoft.com/office/officeart/2008/layout/HorizontalMultiLevelHierarchy"/>
    <dgm:cxn modelId="{F7780E96-8F45-4A1A-8CF5-7E58692B1C42}" type="presOf" srcId="{6ACFDB95-F3D4-4161-BD0B-DBA26CFABC9E}" destId="{260E25F4-6042-46D3-B4B2-4D93B6794F39}" srcOrd="1" destOrd="0" presId="urn:microsoft.com/office/officeart/2008/layout/HorizontalMultiLevelHierarchy"/>
    <dgm:cxn modelId="{BC4A1C96-F0BF-44D3-B5E7-6ED0BB31DB56}" srcId="{CD2FC00E-4328-4C67-8DE7-BA094DA8A9D2}" destId="{EE935285-88A9-4349-8B56-547AC99B7265}" srcOrd="1" destOrd="0" parTransId="{3A0DA970-6831-46D2-A515-CD0246CE9C18}" sibTransId="{42520486-B00A-462C-A2C5-C75897EBD682}"/>
    <dgm:cxn modelId="{7A5BE122-85A8-48DE-96F4-35CDCD0CAE89}" type="presOf" srcId="{5864F640-0EC5-4F1B-9DD8-D4AAD66AFC34}" destId="{B563E241-6D7E-413F-ADC6-9EF7881C2F4C}" srcOrd="0" destOrd="0" presId="urn:microsoft.com/office/officeart/2008/layout/HorizontalMultiLevelHierarchy"/>
    <dgm:cxn modelId="{386EC518-AD4D-41A2-ADFC-D8E0352B204D}" type="presOf" srcId="{3A0DA970-6831-46D2-A515-CD0246CE9C18}" destId="{FD99E33C-EE5F-499F-B52C-C0339969C4A4}" srcOrd="0" destOrd="0" presId="urn:microsoft.com/office/officeart/2008/layout/HorizontalMultiLevelHierarchy"/>
    <dgm:cxn modelId="{48DD6320-8EA4-41F8-8DB5-483FAB71CD82}" srcId="{CD2FC00E-4328-4C67-8DE7-BA094DA8A9D2}" destId="{5F481609-E861-4C3E-AA9E-B561BB0B68D2}" srcOrd="3" destOrd="0" parTransId="{FE363AC8-7C08-4DFD-820E-FED8E008456B}" sibTransId="{144D2F81-F395-4A77-9974-2ED5FF632034}"/>
    <dgm:cxn modelId="{30467B6C-0D80-4D63-8CD9-F1021F8A7AC3}" type="presOf" srcId="{3A0DA970-6831-46D2-A515-CD0246CE9C18}" destId="{CD8E936C-DC4B-47A2-A12C-276A7D06531B}" srcOrd="1" destOrd="0" presId="urn:microsoft.com/office/officeart/2008/layout/HorizontalMultiLevelHierarchy"/>
    <dgm:cxn modelId="{43DCCF01-5B3F-47DB-BABD-5F2D4EF61949}" type="presOf" srcId="{A70D68B6-E3E9-4DBA-A94C-0DE464BDF386}" destId="{F6F19188-F4DE-4B85-9049-B3EE051BE153}" srcOrd="0" destOrd="0" presId="urn:microsoft.com/office/officeart/2008/layout/HorizontalMultiLevelHierarchy"/>
    <dgm:cxn modelId="{1B626C66-518C-4C5A-A928-0D19B8C94C82}" type="presOf" srcId="{FE363AC8-7C08-4DFD-820E-FED8E008456B}" destId="{7AB2807E-8541-4D30-9D08-3EC3CAFAFF54}" srcOrd="0" destOrd="0" presId="urn:microsoft.com/office/officeart/2008/layout/HorizontalMultiLevelHierarchy"/>
    <dgm:cxn modelId="{B8083DA3-7B90-4A7F-9604-593A3746E204}" type="presOf" srcId="{6ACFDB95-F3D4-4161-BD0B-DBA26CFABC9E}" destId="{E8F5D771-924D-46CB-9CAA-C925CB20FB9B}" srcOrd="0" destOrd="0" presId="urn:microsoft.com/office/officeart/2008/layout/HorizontalMultiLevelHierarchy"/>
    <dgm:cxn modelId="{42182BC5-57DA-44EE-8F88-E8E0CA509C02}" type="presOf" srcId="{5F481609-E861-4C3E-AA9E-B561BB0B68D2}" destId="{2D1269DD-A6B8-437D-B74E-9B032105A9F0}" srcOrd="0" destOrd="0" presId="urn:microsoft.com/office/officeart/2008/layout/HorizontalMultiLevelHierarchy"/>
    <dgm:cxn modelId="{043CF7E0-79BC-427A-B7C9-E704B0A2C25D}" type="presOf" srcId="{893894B6-7B8C-44B7-B95A-4241AB91680A}" destId="{12213BB7-23D9-4CC8-9F30-C841191D340E}" srcOrd="0" destOrd="0" presId="urn:microsoft.com/office/officeart/2008/layout/HorizontalMultiLevelHierarchy"/>
    <dgm:cxn modelId="{C6EF59BA-5F1B-452A-98E4-7326006ED185}" srcId="{CD2FC00E-4328-4C67-8DE7-BA094DA8A9D2}" destId="{893894B6-7B8C-44B7-B95A-4241AB91680A}" srcOrd="0" destOrd="0" parTransId="{6ACFDB95-F3D4-4161-BD0B-DBA26CFABC9E}" sibTransId="{7814BBC8-CDAD-4386-9971-58A1A7E63F51}"/>
    <dgm:cxn modelId="{0BC5983C-94C4-48B9-ADCF-30F010A29D37}" type="presOf" srcId="{24F4CC49-DD9D-4B68-A5DB-BB2E82D3FDA4}" destId="{78DAA9A2-8A0E-4DC9-AAA7-EACDBB7E0606}" srcOrd="0" destOrd="0" presId="urn:microsoft.com/office/officeart/2008/layout/HorizontalMultiLevelHierarchy"/>
    <dgm:cxn modelId="{224DDB2C-A84E-45D3-870A-832E3FE08506}" type="presOf" srcId="{FE363AC8-7C08-4DFD-820E-FED8E008456B}" destId="{F1B1633C-5273-4362-B250-3759A63138F1}" srcOrd="1" destOrd="0" presId="urn:microsoft.com/office/officeart/2008/layout/HorizontalMultiLevelHierarchy"/>
    <dgm:cxn modelId="{B6DEFC74-DF8B-4105-AB53-98687D43AC82}" type="presOf" srcId="{EE935285-88A9-4349-8B56-547AC99B7265}" destId="{4743FEE1-93A9-4FB0-B2AE-58ECE67E30C6}" srcOrd="0" destOrd="0" presId="urn:microsoft.com/office/officeart/2008/layout/HorizontalMultiLevelHierarchy"/>
    <dgm:cxn modelId="{4A13C888-D610-444B-B0E6-D090C184E390}" srcId="{CD2FC00E-4328-4C67-8DE7-BA094DA8A9D2}" destId="{A70D68B6-E3E9-4DBA-A94C-0DE464BDF386}" srcOrd="2" destOrd="0" parTransId="{5864F640-0EC5-4F1B-9DD8-D4AAD66AFC34}" sibTransId="{33434D15-3B5F-4D03-BDD8-39598F9F858E}"/>
    <dgm:cxn modelId="{5056CA89-49DE-4E1B-B0FC-34837C128878}" type="presOf" srcId="{5864F640-0EC5-4F1B-9DD8-D4AAD66AFC34}" destId="{5E12626F-E540-4FD6-9ADE-68DDB5A2FA21}" srcOrd="1" destOrd="0" presId="urn:microsoft.com/office/officeart/2008/layout/HorizontalMultiLevelHierarchy"/>
    <dgm:cxn modelId="{F7DF4004-4B9C-4B45-905A-D799CF7C098F}" srcId="{24F4CC49-DD9D-4B68-A5DB-BB2E82D3FDA4}" destId="{CD2FC00E-4328-4C67-8DE7-BA094DA8A9D2}" srcOrd="0" destOrd="0" parTransId="{BB0883AC-D992-458A-87A7-3560837E2B4D}" sibTransId="{76350FD4-EDF4-4820-BBDA-3ACE1EADF483}"/>
    <dgm:cxn modelId="{5FBE439C-9B8E-4778-A597-7154A969F0F0}" type="presParOf" srcId="{78DAA9A2-8A0E-4DC9-AAA7-EACDBB7E0606}" destId="{E1051259-1551-40E8-80D3-F46E16273159}" srcOrd="0" destOrd="0" presId="urn:microsoft.com/office/officeart/2008/layout/HorizontalMultiLevelHierarchy"/>
    <dgm:cxn modelId="{6D0A72E7-0717-465B-B2C5-4A38F8A3BC27}" type="presParOf" srcId="{E1051259-1551-40E8-80D3-F46E16273159}" destId="{B915BF7B-5365-4641-BD4B-2738578A075E}" srcOrd="0" destOrd="0" presId="urn:microsoft.com/office/officeart/2008/layout/HorizontalMultiLevelHierarchy"/>
    <dgm:cxn modelId="{8079CB07-163A-42B6-A5FE-EC39CEDD8714}" type="presParOf" srcId="{E1051259-1551-40E8-80D3-F46E16273159}" destId="{76F7A802-2012-4CE1-8A54-BF64F465BACC}" srcOrd="1" destOrd="0" presId="urn:microsoft.com/office/officeart/2008/layout/HorizontalMultiLevelHierarchy"/>
    <dgm:cxn modelId="{0A757B17-3D87-42D9-AFA7-69B1CF006F4A}" type="presParOf" srcId="{76F7A802-2012-4CE1-8A54-BF64F465BACC}" destId="{E8F5D771-924D-46CB-9CAA-C925CB20FB9B}" srcOrd="0" destOrd="0" presId="urn:microsoft.com/office/officeart/2008/layout/HorizontalMultiLevelHierarchy"/>
    <dgm:cxn modelId="{450793C1-7E62-4004-BB08-F3F7BAE4E25E}" type="presParOf" srcId="{E8F5D771-924D-46CB-9CAA-C925CB20FB9B}" destId="{260E25F4-6042-46D3-B4B2-4D93B6794F39}" srcOrd="0" destOrd="0" presId="urn:microsoft.com/office/officeart/2008/layout/HorizontalMultiLevelHierarchy"/>
    <dgm:cxn modelId="{D11A6BDF-CD65-4243-B5DD-A9E465F1630F}" type="presParOf" srcId="{76F7A802-2012-4CE1-8A54-BF64F465BACC}" destId="{D5988345-EBD4-4F16-BDE9-86ED8DB36F9C}" srcOrd="1" destOrd="0" presId="urn:microsoft.com/office/officeart/2008/layout/HorizontalMultiLevelHierarchy"/>
    <dgm:cxn modelId="{1C188924-923B-4669-A87D-EC47A6AC85C8}" type="presParOf" srcId="{D5988345-EBD4-4F16-BDE9-86ED8DB36F9C}" destId="{12213BB7-23D9-4CC8-9F30-C841191D340E}" srcOrd="0" destOrd="0" presId="urn:microsoft.com/office/officeart/2008/layout/HorizontalMultiLevelHierarchy"/>
    <dgm:cxn modelId="{378CCC42-CA3B-4401-83E5-728C2CA5C791}" type="presParOf" srcId="{D5988345-EBD4-4F16-BDE9-86ED8DB36F9C}" destId="{BF379BE3-4E7C-4138-B355-06270E72EBA4}" srcOrd="1" destOrd="0" presId="urn:microsoft.com/office/officeart/2008/layout/HorizontalMultiLevelHierarchy"/>
    <dgm:cxn modelId="{56DA9A36-63E0-40D8-A92D-6CAAE6409722}" type="presParOf" srcId="{76F7A802-2012-4CE1-8A54-BF64F465BACC}" destId="{FD99E33C-EE5F-499F-B52C-C0339969C4A4}" srcOrd="2" destOrd="0" presId="urn:microsoft.com/office/officeart/2008/layout/HorizontalMultiLevelHierarchy"/>
    <dgm:cxn modelId="{2053A962-C1D7-4216-9696-78341D901FB9}" type="presParOf" srcId="{FD99E33C-EE5F-499F-B52C-C0339969C4A4}" destId="{CD8E936C-DC4B-47A2-A12C-276A7D06531B}" srcOrd="0" destOrd="0" presId="urn:microsoft.com/office/officeart/2008/layout/HorizontalMultiLevelHierarchy"/>
    <dgm:cxn modelId="{B90851B3-B6B8-4A57-8462-EF0A0C533ED5}" type="presParOf" srcId="{76F7A802-2012-4CE1-8A54-BF64F465BACC}" destId="{BAE4830E-676C-48C4-8ACA-32266D741166}" srcOrd="3" destOrd="0" presId="urn:microsoft.com/office/officeart/2008/layout/HorizontalMultiLevelHierarchy"/>
    <dgm:cxn modelId="{9CFBA041-D4BF-4181-AA89-01653D804BAB}" type="presParOf" srcId="{BAE4830E-676C-48C4-8ACA-32266D741166}" destId="{4743FEE1-93A9-4FB0-B2AE-58ECE67E30C6}" srcOrd="0" destOrd="0" presId="urn:microsoft.com/office/officeart/2008/layout/HorizontalMultiLevelHierarchy"/>
    <dgm:cxn modelId="{BF55B683-1240-4277-924B-09F588DAADDD}" type="presParOf" srcId="{BAE4830E-676C-48C4-8ACA-32266D741166}" destId="{38EEB5ED-0F8A-4DD7-BA6F-9DBFD2D7AC51}" srcOrd="1" destOrd="0" presId="urn:microsoft.com/office/officeart/2008/layout/HorizontalMultiLevelHierarchy"/>
    <dgm:cxn modelId="{4723E958-A301-4247-8DAD-FE755C6BE24B}" type="presParOf" srcId="{76F7A802-2012-4CE1-8A54-BF64F465BACC}" destId="{B563E241-6D7E-413F-ADC6-9EF7881C2F4C}" srcOrd="4" destOrd="0" presId="urn:microsoft.com/office/officeart/2008/layout/HorizontalMultiLevelHierarchy"/>
    <dgm:cxn modelId="{AA99306F-4099-4977-833A-F2AEC4A26A43}" type="presParOf" srcId="{B563E241-6D7E-413F-ADC6-9EF7881C2F4C}" destId="{5E12626F-E540-4FD6-9ADE-68DDB5A2FA21}" srcOrd="0" destOrd="0" presId="urn:microsoft.com/office/officeart/2008/layout/HorizontalMultiLevelHierarchy"/>
    <dgm:cxn modelId="{19F7B681-6B29-4300-879E-F961EDF23458}" type="presParOf" srcId="{76F7A802-2012-4CE1-8A54-BF64F465BACC}" destId="{E91CED09-6E89-4C4E-9591-159BBC42E256}" srcOrd="5" destOrd="0" presId="urn:microsoft.com/office/officeart/2008/layout/HorizontalMultiLevelHierarchy"/>
    <dgm:cxn modelId="{DE056E88-64A4-473F-8526-7C2D80FB9BC5}" type="presParOf" srcId="{E91CED09-6E89-4C4E-9591-159BBC42E256}" destId="{F6F19188-F4DE-4B85-9049-B3EE051BE153}" srcOrd="0" destOrd="0" presId="urn:microsoft.com/office/officeart/2008/layout/HorizontalMultiLevelHierarchy"/>
    <dgm:cxn modelId="{6C19C7A9-71AD-4016-94C1-EDFBC57BF7FF}" type="presParOf" srcId="{E91CED09-6E89-4C4E-9591-159BBC42E256}" destId="{B483D3A3-1AC3-42BC-8587-034390E178AC}" srcOrd="1" destOrd="0" presId="urn:microsoft.com/office/officeart/2008/layout/HorizontalMultiLevelHierarchy"/>
    <dgm:cxn modelId="{0DD6D858-F869-4B87-9999-C2AEC966AD29}" type="presParOf" srcId="{76F7A802-2012-4CE1-8A54-BF64F465BACC}" destId="{7AB2807E-8541-4D30-9D08-3EC3CAFAFF54}" srcOrd="6" destOrd="0" presId="urn:microsoft.com/office/officeart/2008/layout/HorizontalMultiLevelHierarchy"/>
    <dgm:cxn modelId="{44E3EC4E-1148-45F2-8B00-2458D67C5DE1}" type="presParOf" srcId="{7AB2807E-8541-4D30-9D08-3EC3CAFAFF54}" destId="{F1B1633C-5273-4362-B250-3759A63138F1}" srcOrd="0" destOrd="0" presId="urn:microsoft.com/office/officeart/2008/layout/HorizontalMultiLevelHierarchy"/>
    <dgm:cxn modelId="{91AE3C5A-EE01-4523-9331-C58C3A33A902}" type="presParOf" srcId="{76F7A802-2012-4CE1-8A54-BF64F465BACC}" destId="{23DCAF72-7882-4975-A055-0E5F275D0852}" srcOrd="7" destOrd="0" presId="urn:microsoft.com/office/officeart/2008/layout/HorizontalMultiLevelHierarchy"/>
    <dgm:cxn modelId="{36137FFA-8EC6-4EED-B0E7-0ECDA07DD286}" type="presParOf" srcId="{23DCAF72-7882-4975-A055-0E5F275D0852}" destId="{2D1269DD-A6B8-437D-B74E-9B032105A9F0}" srcOrd="0" destOrd="0" presId="urn:microsoft.com/office/officeart/2008/layout/HorizontalMultiLevelHierarchy"/>
    <dgm:cxn modelId="{F70B1555-F564-446E-BD5A-8EE37DC417D9}" type="presParOf" srcId="{23DCAF72-7882-4975-A055-0E5F275D0852}" destId="{FF00C736-12E9-49E4-8E92-62CE1D3DE6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57BA-5C15-47EE-B465-155A22AD8AD1}">
      <dsp:nvSpPr>
        <dsp:cNvPr id="0" name=""/>
        <dsp:cNvSpPr/>
      </dsp:nvSpPr>
      <dsp:spPr>
        <a:xfrm>
          <a:off x="308468" y="359240"/>
          <a:ext cx="936170" cy="9361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0DAA-51CF-4557-89CF-BFB34B93F996}">
      <dsp:nvSpPr>
        <dsp:cNvPr id="0" name=""/>
        <dsp:cNvSpPr/>
      </dsp:nvSpPr>
      <dsp:spPr>
        <a:xfrm>
          <a:off x="636595" y="899878"/>
          <a:ext cx="599149" cy="3089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36595" y="899878"/>
        <a:ext cx="599149" cy="308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807E-8541-4D30-9D08-3EC3CAFAFF54}">
      <dsp:nvSpPr>
        <dsp:cNvPr id="0" name=""/>
        <dsp:cNvSpPr/>
      </dsp:nvSpPr>
      <dsp:spPr>
        <a:xfrm>
          <a:off x="1598173" y="1879600"/>
          <a:ext cx="468546" cy="1339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273" y="0"/>
              </a:lnTo>
              <a:lnTo>
                <a:pt x="234273" y="1339215"/>
              </a:lnTo>
              <a:lnTo>
                <a:pt x="468546" y="13392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96976" y="2513737"/>
        <a:ext cx="70940" cy="70940"/>
      </dsp:txXfrm>
    </dsp:sp>
    <dsp:sp modelId="{B563E241-6D7E-413F-ADC6-9EF7881C2F4C}">
      <dsp:nvSpPr>
        <dsp:cNvPr id="0" name=""/>
        <dsp:cNvSpPr/>
      </dsp:nvSpPr>
      <dsp:spPr>
        <a:xfrm>
          <a:off x="1598173" y="1879600"/>
          <a:ext cx="468546" cy="44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273" y="0"/>
              </a:lnTo>
              <a:lnTo>
                <a:pt x="234273" y="446405"/>
              </a:lnTo>
              <a:lnTo>
                <a:pt x="468546" y="446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16267" y="2086623"/>
        <a:ext cx="32357" cy="32357"/>
      </dsp:txXfrm>
    </dsp:sp>
    <dsp:sp modelId="{FD99E33C-EE5F-499F-B52C-C0339969C4A4}">
      <dsp:nvSpPr>
        <dsp:cNvPr id="0" name=""/>
        <dsp:cNvSpPr/>
      </dsp:nvSpPr>
      <dsp:spPr>
        <a:xfrm>
          <a:off x="1598173" y="1433194"/>
          <a:ext cx="468546" cy="446405"/>
        </a:xfrm>
        <a:custGeom>
          <a:avLst/>
          <a:gdLst/>
          <a:ahLst/>
          <a:cxnLst/>
          <a:rect l="0" t="0" r="0" b="0"/>
          <a:pathLst>
            <a:path>
              <a:moveTo>
                <a:pt x="0" y="446405"/>
              </a:moveTo>
              <a:lnTo>
                <a:pt x="234273" y="446405"/>
              </a:lnTo>
              <a:lnTo>
                <a:pt x="234273" y="0"/>
              </a:lnTo>
              <a:lnTo>
                <a:pt x="46854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16267" y="1640218"/>
        <a:ext cx="32357" cy="32357"/>
      </dsp:txXfrm>
    </dsp:sp>
    <dsp:sp modelId="{E8F5D771-924D-46CB-9CAA-C925CB20FB9B}">
      <dsp:nvSpPr>
        <dsp:cNvPr id="0" name=""/>
        <dsp:cNvSpPr/>
      </dsp:nvSpPr>
      <dsp:spPr>
        <a:xfrm>
          <a:off x="1598173" y="540384"/>
          <a:ext cx="468546" cy="1339215"/>
        </a:xfrm>
        <a:custGeom>
          <a:avLst/>
          <a:gdLst/>
          <a:ahLst/>
          <a:cxnLst/>
          <a:rect l="0" t="0" r="0" b="0"/>
          <a:pathLst>
            <a:path>
              <a:moveTo>
                <a:pt x="0" y="1339215"/>
              </a:moveTo>
              <a:lnTo>
                <a:pt x="234273" y="1339215"/>
              </a:lnTo>
              <a:lnTo>
                <a:pt x="234273" y="0"/>
              </a:lnTo>
              <a:lnTo>
                <a:pt x="46854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96976" y="1174522"/>
        <a:ext cx="70940" cy="70940"/>
      </dsp:txXfrm>
    </dsp:sp>
    <dsp:sp modelId="{B915BF7B-5365-4641-BD4B-2738578A075E}">
      <dsp:nvSpPr>
        <dsp:cNvPr id="0" name=""/>
        <dsp:cNvSpPr/>
      </dsp:nvSpPr>
      <dsp:spPr>
        <a:xfrm rot="16200000">
          <a:off x="-638550" y="1522475"/>
          <a:ext cx="3759200" cy="7142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AI</a:t>
          </a:r>
          <a:endParaRPr lang="en-US" sz="4600" kern="1200"/>
        </a:p>
      </dsp:txBody>
      <dsp:txXfrm>
        <a:off x="-638550" y="1522475"/>
        <a:ext cx="3759200" cy="714248"/>
      </dsp:txXfrm>
    </dsp:sp>
    <dsp:sp modelId="{12213BB7-23D9-4CC8-9F30-C841191D340E}">
      <dsp:nvSpPr>
        <dsp:cNvPr id="0" name=""/>
        <dsp:cNvSpPr/>
      </dsp:nvSpPr>
      <dsp:spPr>
        <a:xfrm>
          <a:off x="2066719" y="183260"/>
          <a:ext cx="2764355" cy="7142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Searching</a:t>
          </a:r>
          <a:endParaRPr lang="en-US" sz="4400" kern="1200"/>
        </a:p>
      </dsp:txBody>
      <dsp:txXfrm>
        <a:off x="2066719" y="183260"/>
        <a:ext cx="2764355" cy="714248"/>
      </dsp:txXfrm>
    </dsp:sp>
    <dsp:sp modelId="{4743FEE1-93A9-4FB0-B2AE-58ECE67E30C6}">
      <dsp:nvSpPr>
        <dsp:cNvPr id="0" name=""/>
        <dsp:cNvSpPr/>
      </dsp:nvSpPr>
      <dsp:spPr>
        <a:xfrm>
          <a:off x="2066719" y="1076070"/>
          <a:ext cx="2763090" cy="7142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Reasoning</a:t>
          </a:r>
          <a:endParaRPr lang="en-US" sz="4400" kern="1200"/>
        </a:p>
      </dsp:txBody>
      <dsp:txXfrm>
        <a:off x="2066719" y="1076070"/>
        <a:ext cx="2763090" cy="714248"/>
      </dsp:txXfrm>
    </dsp:sp>
    <dsp:sp modelId="{F6F19188-F4DE-4B85-9049-B3EE051BE153}">
      <dsp:nvSpPr>
        <dsp:cNvPr id="0" name=""/>
        <dsp:cNvSpPr/>
      </dsp:nvSpPr>
      <dsp:spPr>
        <a:xfrm>
          <a:off x="2066719" y="1968881"/>
          <a:ext cx="2764355" cy="7142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Planning</a:t>
          </a:r>
          <a:endParaRPr lang="en-US" sz="4400" kern="1200"/>
        </a:p>
      </dsp:txBody>
      <dsp:txXfrm>
        <a:off x="2066719" y="1968881"/>
        <a:ext cx="2764355" cy="714248"/>
      </dsp:txXfrm>
    </dsp:sp>
    <dsp:sp modelId="{2D1269DD-A6B8-437D-B74E-9B032105A9F0}">
      <dsp:nvSpPr>
        <dsp:cNvPr id="0" name=""/>
        <dsp:cNvSpPr/>
      </dsp:nvSpPr>
      <dsp:spPr>
        <a:xfrm>
          <a:off x="2066719" y="2861691"/>
          <a:ext cx="2763090" cy="71424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Learning</a:t>
          </a:r>
          <a:endParaRPr lang="en-US" sz="4400" kern="1200"/>
        </a:p>
      </dsp:txBody>
      <dsp:txXfrm>
        <a:off x="2066719" y="2861691"/>
        <a:ext cx="2763090" cy="714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B4C-2375-408B-B431-73A8E3C912EC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E876F-4345-4EF1-8165-736D3F329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0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3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6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7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2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3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3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6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21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7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4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5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0B23-A085-4CE6-9AD9-2B63A9CABB7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620000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Kozuka Gothic Pro H" pitchFamily="34" charset="-128"/>
                <a:ea typeface="Kozuka Gothic Pro H" pitchFamily="34" charset="-128"/>
              </a:rPr>
              <a:t>MATERI PERKULIAHAN</a:t>
            </a:r>
            <a:r>
              <a:rPr lang="en-US" sz="1800" b="1" smtClean="0">
                <a:latin typeface="Kozuka Gothic Pro H" pitchFamily="34" charset="-128"/>
                <a:ea typeface="Kozuka Gothic Pro H" pitchFamily="34" charset="-128"/>
              </a:rPr>
              <a:t/>
            </a:r>
            <a:br>
              <a:rPr lang="en-US" sz="1800" b="1" smtClean="0">
                <a:latin typeface="Kozuka Gothic Pro H" pitchFamily="34" charset="-128"/>
                <a:ea typeface="Kozuka Gothic Pro H" pitchFamily="34" charset="-128"/>
              </a:rPr>
            </a:br>
            <a:r>
              <a:rPr lang="en-US" sz="2800" smtClean="0">
                <a:latin typeface="Kozuka Gothic Pro H" pitchFamily="34" charset="-128"/>
                <a:ea typeface="Kozuka Gothic Pro H" pitchFamily="34" charset="-128"/>
              </a:rPr>
              <a:t>MACHINE LEARNING</a:t>
            </a:r>
            <a:endParaRPr lang="en-US" sz="2800" dirty="0"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4572000" cy="533400"/>
          </a:xfrm>
        </p:spPr>
        <p:txBody>
          <a:bodyPr>
            <a:noAutofit/>
          </a:bodyPr>
          <a:lstStyle/>
          <a:p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Kelompok Keilmuan</a:t>
            </a:r>
          </a:p>
          <a:p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Computer Science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667000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3657600"/>
            <a:ext cx="121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pic>
        <p:nvPicPr>
          <p:cNvPr id="3074" name="Picture 2" descr="E:\Pictures\logo_unik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843213" cy="85445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66800" y="3352800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2819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Segoe Print" pitchFamily="2" charset="0"/>
                <a:ea typeface="Cambria Math" pitchFamily="18" charset="0"/>
              </a:rPr>
              <a:t>PENGANTAR MACHINE LEARNING</a:t>
            </a:r>
            <a:endParaRPr lang="en-US" sz="24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Apa itu Machine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524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Kecerdasan Buatan yang belajar</a:t>
            </a:r>
            <a:endParaRPr lang="en-US" sz="4000" dirty="0"/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xmlns="" id="{9398BBA1-C14A-40F7-94F9-B923CBF9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438400"/>
            <a:ext cx="6858000" cy="42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Apa itu Machine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524000"/>
            <a:ext cx="8058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Progress in Performance</a:t>
            </a:r>
          </a:p>
          <a:p>
            <a:pPr algn="ctr"/>
            <a:endParaRPr lang="en-US" sz="2800"/>
          </a:p>
          <a:p>
            <a:pPr algn="ctr"/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Proses melalui beberapa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(E) </a:t>
            </a:r>
          </a:p>
          <a:p>
            <a:pPr algn="ctr"/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dalam melakukan beberapa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(T)</a:t>
            </a:r>
          </a:p>
          <a:p>
            <a:pPr algn="ctr"/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sehingga </a:t>
            </a:r>
            <a:r>
              <a:rPr lang="en-US" sz="2800" i="1" u="sng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performa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E :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, T :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Class of Tasks</a:t>
            </a: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, P :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Performance Measure</a:t>
            </a:r>
          </a:p>
          <a:p>
            <a:pPr algn="ctr"/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0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Representasi Data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603" y="4218800"/>
            <a:ext cx="208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chemeClr val="tx2"/>
                </a:solidFill>
              </a:rPr>
              <a:t>Vector / Matrix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8979" y="1752600"/>
            <a:ext cx="19812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17893" y="2286000"/>
            <a:ext cx="8382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65979" y="2276475"/>
            <a:ext cx="8382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255" y="1371600"/>
            <a:ext cx="122301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8886" y="4057471"/>
            <a:ext cx="2080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</a:rPr>
              <a:t>Continuous / Discrete Values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2857" y="1614755"/>
            <a:ext cx="792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6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A L A S A N</a:t>
            </a:r>
            <a:endParaRPr lang="en-US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4384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7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143000" y="1525518"/>
            <a:ext cx="777885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>
                <a:ea typeface="Cambria Math" pitchFamily="18" charset="0"/>
                <a:cs typeface="Arial" panose="020B0604020202020204" pitchFamily="34" charset="0"/>
              </a:rPr>
              <a:t>Tidak semua kemungkinan situasi dapat didefinisikan</a:t>
            </a:r>
          </a:p>
          <a:p>
            <a:pPr>
              <a:lnSpc>
                <a:spcPct val="150000"/>
              </a:lnSpc>
            </a:pPr>
            <a:r>
              <a:rPr lang="en-US" sz="2400">
                <a:ea typeface="Cambria Math" pitchFamily="18" charset="0"/>
                <a:cs typeface="Arial" panose="020B0604020202020204" pitchFamily="34" charset="0"/>
              </a:rPr>
              <a:t>	</a:t>
            </a:r>
            <a:r>
              <a:rPr lang="en-US" sz="2400" i="1">
                <a:ea typeface="Cambria Math" pitchFamily="18" charset="0"/>
                <a:cs typeface="Arial" panose="020B0604020202020204" pitchFamily="34" charset="0"/>
              </a:rPr>
              <a:t>contoh : peta labirin</a:t>
            </a:r>
          </a:p>
          <a:p>
            <a:pPr>
              <a:lnSpc>
                <a:spcPct val="150000"/>
              </a:lnSpc>
            </a:pPr>
            <a:endParaRPr lang="en-US" sz="1400" i="1">
              <a:ea typeface="Cambria Math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>
                <a:ea typeface="Cambria Math" pitchFamily="18" charset="0"/>
                <a:cs typeface="Arial" panose="020B0604020202020204" pitchFamily="34" charset="0"/>
              </a:rPr>
              <a:t>Tidak semua perubahan dapat diantisipasi</a:t>
            </a:r>
          </a:p>
          <a:p>
            <a:pPr lvl="1">
              <a:lnSpc>
                <a:spcPct val="150000"/>
              </a:lnSpc>
            </a:pPr>
            <a:r>
              <a:rPr lang="en-US" sz="2400" i="1">
                <a:ea typeface="Cambria Math" pitchFamily="18" charset="0"/>
                <a:cs typeface="Arial" panose="020B0604020202020204" pitchFamily="34" charset="0"/>
              </a:rPr>
              <a:t>	contoh : perubahan pola permintaan barang, </a:t>
            </a:r>
          </a:p>
          <a:p>
            <a:pPr lvl="1">
              <a:lnSpc>
                <a:spcPct val="150000"/>
              </a:lnSpc>
            </a:pPr>
            <a:r>
              <a:rPr lang="en-US" sz="2400" i="1">
                <a:ea typeface="Cambria Math" pitchFamily="18" charset="0"/>
                <a:cs typeface="Arial" panose="020B0604020202020204" pitchFamily="34" charset="0"/>
              </a:rPr>
              <a:t>		  bahasa alay</a:t>
            </a:r>
          </a:p>
          <a:p>
            <a:pPr lvl="1">
              <a:lnSpc>
                <a:spcPct val="150000"/>
              </a:lnSpc>
            </a:pPr>
            <a:endParaRPr lang="en-US" sz="1200" i="1">
              <a:ea typeface="Cambria Math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>
                <a:ea typeface="Cambria Math" pitchFamily="18" charset="0"/>
                <a:cs typeface="Arial" panose="020B0604020202020204" pitchFamily="34" charset="0"/>
              </a:rPr>
              <a:t>Ada beberapa tugas yang sulit dibuat aturannya</a:t>
            </a:r>
          </a:p>
          <a:p>
            <a:pPr lvl="1">
              <a:lnSpc>
                <a:spcPct val="150000"/>
              </a:lnSpc>
            </a:pPr>
            <a:r>
              <a:rPr lang="en-US" sz="2400">
                <a:ea typeface="Cambria Math" pitchFamily="18" charset="0"/>
                <a:cs typeface="Arial" panose="020B0604020202020204" pitchFamily="34" charset="0"/>
              </a:rPr>
              <a:t>	</a:t>
            </a:r>
            <a:r>
              <a:rPr lang="en-US" sz="2400" i="1">
                <a:ea typeface="Cambria Math" pitchFamily="18" charset="0"/>
                <a:cs typeface="Arial" panose="020B0604020202020204" pitchFamily="34" charset="0"/>
              </a:rPr>
              <a:t>contoh : mengenali wajah</a:t>
            </a:r>
            <a:endParaRPr lang="en-US" sz="2400" i="1" dirty="0"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Mengapa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C A R A    P A K A I</a:t>
            </a:r>
            <a:endParaRPr lang="en-US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4384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xmlns="" id="{5EC31E07-CEEE-420B-B18E-9E1DD65D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7022279" cy="59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422452" y="1981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Input</a:t>
            </a:r>
            <a:r>
              <a:rPr lang="en-US" sz="4000" smtClean="0"/>
              <a:t> – </a:t>
            </a:r>
            <a:r>
              <a:rPr lang="en-US" sz="4000" b="1" smtClean="0"/>
              <a:t>Proses</a:t>
            </a:r>
            <a:r>
              <a:rPr lang="en-US" sz="4000" smtClean="0"/>
              <a:t> – </a:t>
            </a:r>
            <a:r>
              <a:rPr lang="en-US" sz="4000" b="1" smtClean="0"/>
              <a:t>Output</a:t>
            </a:r>
            <a:r>
              <a:rPr lang="en-US" sz="4000" smtClean="0"/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3048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Bagaimana cara menggunakan</a:t>
            </a:r>
          </a:p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Machine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141" y="3498839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mtClean="0"/>
              <a:t>Data Latih</a:t>
            </a:r>
          </a:p>
          <a:p>
            <a:pPr algn="ctr"/>
            <a:r>
              <a:rPr lang="en-US" sz="3200" i="1" smtClean="0"/>
              <a:t>Data Uji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4981" y="360806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mtClean="0"/>
              <a:t>Kelas / Kelompok / Value</a:t>
            </a:r>
          </a:p>
        </p:txBody>
      </p:sp>
      <p:cxnSp>
        <p:nvCxnSpPr>
          <p:cNvPr id="3" name="Straight Connector 2"/>
          <p:cNvCxnSpPr>
            <a:endCxn id="5" idx="0"/>
          </p:cNvCxnSpPr>
          <p:nvPr/>
        </p:nvCxnSpPr>
        <p:spPr>
          <a:xfrm flipH="1">
            <a:off x="2390141" y="2785764"/>
            <a:ext cx="429259" cy="7130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0800" y="2689086"/>
            <a:ext cx="304800" cy="8097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478662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mtClean="0"/>
              <a:t>Algoritma Machine Learning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830443"/>
            <a:ext cx="0" cy="18177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812" y="165272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Klasifikasi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</a:t>
            </a:r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Laporan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TA</a:t>
            </a:r>
            <a:endParaRPr lang="en-US" sz="3200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142101"/>
            <a:ext cx="10427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TEKS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133413" y="2824534"/>
            <a:ext cx="636533" cy="706682"/>
            <a:chOff x="533400" y="1219200"/>
            <a:chExt cx="1219200" cy="1371600"/>
          </a:xfrm>
        </p:grpSpPr>
        <p:sp>
          <p:nvSpPr>
            <p:cNvPr id="8" name="Rectangle 7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36729" y="4026538"/>
            <a:ext cx="636533" cy="706682"/>
            <a:chOff x="533400" y="1219200"/>
            <a:chExt cx="1219200" cy="1371600"/>
          </a:xfrm>
        </p:grpSpPr>
        <p:sp>
          <p:nvSpPr>
            <p:cNvPr id="18" name="Rectangle 17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156620" y="5195277"/>
            <a:ext cx="636533" cy="706682"/>
            <a:chOff x="533400" y="1219200"/>
            <a:chExt cx="1219200" cy="1371600"/>
          </a:xfrm>
        </p:grpSpPr>
        <p:sp>
          <p:nvSpPr>
            <p:cNvPr id="27" name="Rectangle 26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3005827" y="4222839"/>
            <a:ext cx="1613850" cy="777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TESTING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01140" y="3559031"/>
            <a:ext cx="1129915" cy="2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11</a:t>
            </a:r>
            <a:endParaRPr lang="en-US" sz="16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1141" y="4742666"/>
            <a:ext cx="1129914" cy="2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12</a:t>
            </a:r>
            <a:endParaRPr lang="en-US" sz="16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990599" y="5957590"/>
            <a:ext cx="114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13</a:t>
            </a:r>
            <a:endParaRPr lang="en-US" sz="16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25753" y="2900582"/>
            <a:ext cx="139904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5484" y="4123139"/>
            <a:ext cx="139904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25753" y="5292761"/>
            <a:ext cx="139904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A</a:t>
            </a:r>
            <a:endParaRPr lang="en-US" sz="3600" b="1" i="1" dirty="0"/>
          </a:p>
        </p:txBody>
      </p:sp>
      <p:cxnSp>
        <p:nvCxnSpPr>
          <p:cNvPr id="44" name="Straight Connector 43"/>
          <p:cNvCxnSpPr>
            <a:stCxn id="8" idx="3"/>
          </p:cNvCxnSpPr>
          <p:nvPr/>
        </p:nvCxnSpPr>
        <p:spPr>
          <a:xfrm>
            <a:off x="1769946" y="3177875"/>
            <a:ext cx="1089527" cy="114352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3"/>
          </p:cNvCxnSpPr>
          <p:nvPr/>
        </p:nvCxnSpPr>
        <p:spPr>
          <a:xfrm>
            <a:off x="1773262" y="4379879"/>
            <a:ext cx="1086211" cy="23192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</p:cNvCxnSpPr>
          <p:nvPr/>
        </p:nvCxnSpPr>
        <p:spPr>
          <a:xfrm flipV="1">
            <a:off x="1793153" y="4888070"/>
            <a:ext cx="1072791" cy="660548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716208" y="3413437"/>
            <a:ext cx="1071332" cy="93196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46392" y="4345400"/>
            <a:ext cx="1161475" cy="26640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16208" y="4888070"/>
            <a:ext cx="1122167" cy="424987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147217" y="2824534"/>
            <a:ext cx="636533" cy="706682"/>
            <a:chOff x="533400" y="1219200"/>
            <a:chExt cx="1219200" cy="1371600"/>
          </a:xfrm>
        </p:grpSpPr>
        <p:sp>
          <p:nvSpPr>
            <p:cNvPr id="51" name="Rectangle 50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150532" y="4026538"/>
            <a:ext cx="636533" cy="706682"/>
            <a:chOff x="533400" y="1219200"/>
            <a:chExt cx="1219200" cy="1371600"/>
          </a:xfrm>
        </p:grpSpPr>
        <p:sp>
          <p:nvSpPr>
            <p:cNvPr id="60" name="Rectangle 59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170424" y="5195277"/>
            <a:ext cx="636533" cy="706682"/>
            <a:chOff x="533400" y="1219200"/>
            <a:chExt cx="1219200" cy="1371600"/>
          </a:xfrm>
        </p:grpSpPr>
        <p:sp>
          <p:nvSpPr>
            <p:cNvPr id="69" name="Rectangle 68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6014944" y="3559031"/>
            <a:ext cx="128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11</a:t>
            </a:r>
            <a:endParaRPr lang="en-US" sz="16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6014945" y="4742666"/>
            <a:ext cx="1224102" cy="2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12</a:t>
            </a:r>
            <a:endParaRPr lang="en-US" sz="16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6004405" y="5957590"/>
            <a:ext cx="1093190" cy="2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13</a:t>
            </a:r>
            <a:endParaRPr lang="en-US" sz="1600" b="1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2045116" y="1931799"/>
            <a:ext cx="56580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A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029645" y="998525"/>
            <a:ext cx="636533" cy="706682"/>
            <a:chOff x="533400" y="1219200"/>
            <a:chExt cx="1219200" cy="1371600"/>
          </a:xfrm>
        </p:grpSpPr>
        <p:sp>
          <p:nvSpPr>
            <p:cNvPr id="82" name="Rectangle 81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1897373" y="1733023"/>
            <a:ext cx="103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</a:t>
            </a:r>
            <a:endParaRPr lang="en-US" sz="1600" b="1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2988314" y="1931799"/>
            <a:ext cx="56580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A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972842" y="998525"/>
            <a:ext cx="636533" cy="706682"/>
            <a:chOff x="533400" y="1219200"/>
            <a:chExt cx="1219200" cy="1371600"/>
          </a:xfrm>
        </p:grpSpPr>
        <p:sp>
          <p:nvSpPr>
            <p:cNvPr id="93" name="Rectangle 92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840569" y="1733023"/>
            <a:ext cx="1039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2</a:t>
            </a:r>
            <a:endParaRPr lang="en-US" sz="1600" b="1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895381" y="1923874"/>
            <a:ext cx="56580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B</a:t>
            </a:r>
            <a:endParaRPr lang="en-US" sz="3600" b="1" i="1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879909" y="990600"/>
            <a:ext cx="636533" cy="706682"/>
            <a:chOff x="533400" y="1219200"/>
            <a:chExt cx="1219200" cy="1371600"/>
          </a:xfrm>
        </p:grpSpPr>
        <p:sp>
          <p:nvSpPr>
            <p:cNvPr id="104" name="Rectangle 103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3769653" y="1733834"/>
            <a:ext cx="105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3</a:t>
            </a:r>
            <a:endParaRPr lang="en-US" sz="1600" b="1" i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321788" y="1923874"/>
            <a:ext cx="565807" cy="55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B</a:t>
            </a:r>
            <a:endParaRPr lang="en-US" sz="3600" b="1" i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306317" y="990600"/>
            <a:ext cx="636533" cy="706682"/>
            <a:chOff x="533400" y="1219200"/>
            <a:chExt cx="1219200" cy="1371600"/>
          </a:xfrm>
        </p:grpSpPr>
        <p:sp>
          <p:nvSpPr>
            <p:cNvPr id="115" name="Rectangle 114"/>
            <p:cNvSpPr/>
            <p:nvPr/>
          </p:nvSpPr>
          <p:spPr>
            <a:xfrm>
              <a:off x="533400" y="1219200"/>
              <a:ext cx="12192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685800" y="1447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85800" y="1600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85800" y="1752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85800" y="19050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85800" y="20574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85800" y="2209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85800" y="2362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5174044" y="1725097"/>
            <a:ext cx="1118025" cy="2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Abstrak</a:t>
            </a:r>
            <a:r>
              <a:rPr lang="en-US" sz="1600" b="1" i="1" dirty="0" smtClean="0"/>
              <a:t> 10</a:t>
            </a:r>
            <a:endParaRPr lang="en-US" sz="1600" b="1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476660" y="1152093"/>
            <a:ext cx="946555" cy="39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…</a:t>
            </a:r>
            <a:endParaRPr lang="en-US" sz="2400" b="1" i="1" dirty="0"/>
          </a:p>
        </p:txBody>
      </p:sp>
      <p:sp>
        <p:nvSpPr>
          <p:cNvPr id="125" name="Rectangle 124"/>
          <p:cNvSpPr/>
          <p:nvPr/>
        </p:nvSpPr>
        <p:spPr>
          <a:xfrm>
            <a:off x="3044714" y="2899874"/>
            <a:ext cx="1612208" cy="7779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TRAINING</a:t>
            </a:r>
            <a:endParaRPr lang="en-US" sz="2400" b="1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3769653" y="2505910"/>
            <a:ext cx="6378" cy="31862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762769" y="3804516"/>
            <a:ext cx="6378" cy="31862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539470" y="1472018"/>
            <a:ext cx="15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 err="1" smtClean="0">
                <a:solidFill>
                  <a:srgbClr val="FF0000"/>
                </a:solidFill>
              </a:rPr>
              <a:t>Latih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648410" y="797182"/>
            <a:ext cx="4816232" cy="168979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807509" y="2542259"/>
            <a:ext cx="1320753" cy="3858541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2241954" y="5588258"/>
            <a:ext cx="15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 err="1" smtClean="0">
                <a:solidFill>
                  <a:srgbClr val="FF0000"/>
                </a:solidFill>
              </a:rPr>
              <a:t>Uji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77" grpId="0"/>
      <p:bldP spid="78" grpId="0"/>
      <p:bldP spid="79" grpId="0"/>
      <p:bldP spid="125" grpId="0" animBg="1"/>
      <p:bldP spid="128" grpId="0"/>
      <p:bldP spid="129" grpId="0" animBg="1"/>
      <p:bldP spid="130" grpId="0" animBg="1"/>
      <p:bldP spid="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ALGORITMA LEARNING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90600" y="1295400"/>
            <a:ext cx="7874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DECISION TREE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K NEAREST NEIGHBOUR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NEURAL NETWORK</a:t>
            </a:r>
            <a:endParaRPr lang="en-US" sz="2400" dirty="0">
              <a:latin typeface="+mj-lt"/>
              <a:ea typeface="Cambria Math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SVM </a:t>
            </a:r>
            <a:r>
              <a:rPr lang="en-US" sz="2400" b="1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(SUPPORT VECTOR MACHINE)</a:t>
            </a:r>
          </a:p>
        </p:txBody>
      </p:sp>
    </p:spTree>
    <p:extLst>
      <p:ext uri="{BB962C8B-B14F-4D97-AF65-F5344CB8AC3E}">
        <p14:creationId xmlns:p14="http://schemas.microsoft.com/office/powerpoint/2010/main" val="7708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066800" y="3048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Segoe Print" pitchFamily="2" charset="0"/>
              <a:ea typeface="Cambria Math" pitchFamily="18" charset="0"/>
            </a:endParaRPr>
          </a:p>
          <a:p>
            <a:r>
              <a:rPr lang="en-US" sz="3600" b="1" dirty="0" err="1" smtClean="0">
                <a:latin typeface="Segoe Print" pitchFamily="2" charset="0"/>
                <a:ea typeface="Cambria Math" pitchFamily="18" charset="0"/>
              </a:rPr>
              <a:t>Tujuan</a:t>
            </a:r>
            <a:endParaRPr lang="en-US" sz="3200" b="1" dirty="0">
              <a:latin typeface="Segoe Print" pitchFamily="2" charset="0"/>
              <a:ea typeface="Cambria Math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20574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3200" err="1" smtClean="0">
                <a:latin typeface="Cambria Math" pitchFamily="18" charset="0"/>
                <a:ea typeface="Cambria Math" pitchFamily="18" charset="0"/>
              </a:rPr>
              <a:t>Memahami</a:t>
            </a:r>
            <a:r>
              <a:rPr lang="en-US" sz="320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smtClean="0">
                <a:latin typeface="Cambria Math" pitchFamily="18" charset="0"/>
                <a:ea typeface="Cambria Math" pitchFamily="18" charset="0"/>
              </a:rPr>
              <a:t>KONSEP DAN CARA KERJA </a:t>
            </a:r>
            <a:r>
              <a:rPr lang="en-US" sz="3200">
                <a:latin typeface="Cambria Math" pitchFamily="18" charset="0"/>
                <a:ea typeface="Cambria Math" pitchFamily="18" charset="0"/>
              </a:rPr>
              <a:t> </a:t>
            </a:r>
            <a:endParaRPr lang="en-US" sz="320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mbria Math" pitchFamily="18" charset="0"/>
                <a:ea typeface="Cambria Math" pitchFamily="18" charset="0"/>
              </a:rPr>
              <a:t>      Machine Learning</a:t>
            </a:r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  <a:p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3200" err="1" smtClean="0">
                <a:latin typeface="Cambria Math" pitchFamily="18" charset="0"/>
                <a:ea typeface="Cambria Math" pitchFamily="18" charset="0"/>
              </a:rPr>
              <a:t>Membuat</a:t>
            </a:r>
            <a:r>
              <a:rPr lang="en-US" sz="3200" smtClean="0">
                <a:latin typeface="Cambria Math" pitchFamily="18" charset="0"/>
                <a:ea typeface="Cambria Math" pitchFamily="18" charset="0"/>
              </a:rPr>
              <a:t> Sistem yang menggunakan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mbria Math" pitchFamily="18" charset="0"/>
                <a:ea typeface="Cambria Math" pitchFamily="18" charset="0"/>
              </a:rPr>
              <a:t>      Machine Learning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DECISION TREE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8677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NEAREST NEIGHBOUR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176337"/>
            <a:ext cx="85058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NEURAL NETWORK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566862"/>
            <a:ext cx="84867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SVM (Support Vector Machine)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62025"/>
            <a:ext cx="81819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SVM (Support Vector Machine)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7053262" cy="53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I M P L E M E N T A S I</a:t>
            </a:r>
            <a:endParaRPr lang="en-US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438400"/>
            <a:ext cx="7010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037012"/>
            <a:ext cx="7010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422452" y="1905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en-US" sz="4000" smtClean="0"/>
              <a:t>Industri</a:t>
            </a:r>
          </a:p>
          <a:p>
            <a:pPr marL="571500" indent="-571500" algn="ctr">
              <a:buFontTx/>
              <a:buChar char="-"/>
            </a:pPr>
            <a:r>
              <a:rPr lang="en-US" sz="4000" smtClean="0"/>
              <a:t>Akademisi</a:t>
            </a:r>
            <a:endParaRPr lang="en-US" sz="4000" dirty="0"/>
          </a:p>
          <a:p>
            <a:pPr marL="571500" indent="-571500" algn="ctr">
              <a:buFontTx/>
              <a:buChar char="-"/>
            </a:pPr>
            <a:r>
              <a:rPr lang="en-US" sz="4000" smtClean="0"/>
              <a:t>Rumah Sakit</a:t>
            </a:r>
          </a:p>
          <a:p>
            <a:pPr marL="571500" indent="-571500" algn="ctr">
              <a:buFontTx/>
              <a:buChar char="-"/>
            </a:pPr>
            <a:r>
              <a:rPr lang="en-US" sz="4000" smtClean="0"/>
              <a:t>Seniman</a:t>
            </a:r>
            <a:endParaRPr lang="en-US" sz="4000"/>
          </a:p>
          <a:p>
            <a:pPr marL="571500" indent="-571500" algn="ctr">
              <a:buFontTx/>
              <a:buChar char="-"/>
            </a:pPr>
            <a:r>
              <a:rPr lang="en-US" sz="4000" smtClean="0"/>
              <a:t>Penggiat Sastra</a:t>
            </a:r>
          </a:p>
          <a:p>
            <a:pPr marL="571500" indent="-571500" algn="ctr">
              <a:buFontTx/>
              <a:buChar char="-"/>
            </a:pPr>
            <a:r>
              <a:rPr lang="en-US" sz="4000" smtClean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3048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Siapa yang menggunakan</a:t>
            </a:r>
          </a:p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Machine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7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Candara"/>
              </a:rPr>
              <a:t>Science &amp; Engineering</a:t>
            </a:r>
            <a:endParaRPr sz="1600" dirty="0"/>
          </a:p>
        </p:txBody>
      </p:sp>
      <p:pic>
        <p:nvPicPr>
          <p:cNvPr id="8" name="Picture 3" descr="C:\Users\hendri\Documents\Kelompok\simulation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8597023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/>
          <p:cNvSpPr txBox="1"/>
          <p:nvPr/>
        </p:nvSpPr>
        <p:spPr>
          <a:xfrm>
            <a:off x="228984" y="1224194"/>
            <a:ext cx="8414982" cy="3133500"/>
          </a:xfrm>
          <a:prstGeom prst="rect">
            <a:avLst/>
          </a:prstGeom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Atmosphere, Earth, Environment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Physics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Bioscience, Biotechnology, Genetics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Chemistry, Molecular Sciences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Geology, Seismology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Mechanical Engineering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Electrical Engineering, Circuit Design, Microelectronics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Computer Science, Mathematics </a:t>
            </a:r>
          </a:p>
        </p:txBody>
      </p:sp>
    </p:spTree>
    <p:extLst>
      <p:ext uri="{BB962C8B-B14F-4D97-AF65-F5344CB8AC3E}">
        <p14:creationId xmlns:p14="http://schemas.microsoft.com/office/powerpoint/2010/main" val="5177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1"/>
          <p:cNvSpPr/>
          <p:nvPr/>
        </p:nvSpPr>
        <p:spPr>
          <a:xfrm>
            <a:off x="0" y="914400"/>
            <a:ext cx="861048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12" name="TextShape 2"/>
          <p:cNvSpPr txBox="1"/>
          <p:nvPr/>
        </p:nvSpPr>
        <p:spPr>
          <a:xfrm>
            <a:off x="228600" y="0"/>
            <a:ext cx="77720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Candara"/>
              </a:rPr>
              <a:t>Industrial &amp; Commercial</a:t>
            </a:r>
            <a:endParaRPr sz="1600" dirty="0"/>
          </a:p>
        </p:txBody>
      </p:sp>
      <p:pic>
        <p:nvPicPr>
          <p:cNvPr id="13" name="Picture 4" descr="C:\Users\hendri\Documents\Kelompok\simulations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7158" y="4357694"/>
            <a:ext cx="8429684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Shape 2"/>
          <p:cNvSpPr txBox="1"/>
          <p:nvPr/>
        </p:nvSpPr>
        <p:spPr>
          <a:xfrm>
            <a:off x="214282" y="1071546"/>
            <a:ext cx="8643998" cy="3143272"/>
          </a:xfrm>
          <a:prstGeom prst="rect">
            <a:avLst/>
          </a:prstGeom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Databases, data mining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Oil exploration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Medical imaging and diagnosis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Financial and economic modeling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Management of national &amp; multi-national corporations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Advanced graphics and virtual reality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Networked video and multi-media technologies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 Collaborative work environments </a:t>
            </a:r>
            <a:endParaRPr lang="en-US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7620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egoe Print" pitchFamily="2" charset="0"/>
                <a:ea typeface="Cambria Math" pitchFamily="18" charset="0"/>
              </a:rPr>
              <a:t>REFERENSI . . .</a:t>
            </a:r>
            <a:endParaRPr lang="en-US" sz="36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43000" y="2286000"/>
            <a:ext cx="7095460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/>
              <a:t>Tom M. </a:t>
            </a:r>
            <a:r>
              <a:rPr lang="en-US" sz="2400" smtClean="0"/>
              <a:t>Mitchell</a:t>
            </a:r>
            <a:r>
              <a:rPr lang="en-US" sz="2400"/>
              <a:t>, Machine Learning, The McGraw-Hill, 1997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620000" cy="2438400"/>
          </a:xfrm>
        </p:spPr>
        <p:txBody>
          <a:bodyPr>
            <a:normAutofit fontScale="90000"/>
          </a:bodyPr>
          <a:lstStyle/>
          <a:p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P E N G A N T A R </a:t>
            </a:r>
            <a:b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A R T I F I C I A L</a:t>
            </a:r>
            <a:b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I N T E L L I G E N C E</a:t>
            </a:r>
            <a:endParaRPr lang="en-US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47228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18288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CF85367-D21D-4B7C-A2F0-5E7C77FC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603"/>
            <a:ext cx="7848600" cy="1450757"/>
          </a:xfrm>
        </p:spPr>
        <p:txBody>
          <a:bodyPr/>
          <a:lstStyle/>
          <a:p>
            <a:r>
              <a:rPr lang="en-US" sz="3600" smtClean="0"/>
              <a:t>Tugas Kelompok</a:t>
            </a:r>
            <a:endParaRPr lang="en-US" sz="3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54522A78-1FDE-4147-AD1F-D3F9F52B11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737360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smtClean="0"/>
              <a:t>BUATLAH VIDEO (Berdurasi max. 10 menit) TENTANG :</a:t>
            </a:r>
            <a:br>
              <a:rPr lang="en-US" sz="2000" smtClean="0"/>
            </a:br>
            <a:r>
              <a:rPr lang="en-US" sz="2000" smtClean="0"/>
              <a:t>      - Penerapan Pembelajaran mesin yang pernah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smtClean="0"/>
              <a:t>         dilakukan sebelumnya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/>
              <a:t>       - Data yang diproses dapat berupa teks, gambar, </a:t>
            </a:r>
            <a:endParaRPr lang="en-US" sz="200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/>
              <a:t> </a:t>
            </a:r>
            <a:r>
              <a:rPr lang="en-US" sz="2000" smtClean="0"/>
              <a:t>         suara</a:t>
            </a:r>
            <a:r>
              <a:rPr lang="en-US" sz="2000"/>
              <a:t>, video, data </a:t>
            </a:r>
            <a:r>
              <a:rPr lang="en-US" sz="2000" smtClean="0"/>
              <a:t>lainnya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/>
              <a:t>       - Penerapan  di bidang sosial, ekonomi, industri, olahraga, pendidikan, </a:t>
            </a:r>
            <a:r>
              <a:rPr lang="en-US" sz="2000" smtClean="0"/>
              <a:t>dll</a:t>
            </a:r>
            <a:r>
              <a:rPr lang="en-US" sz="2000"/>
              <a:t>. </a:t>
            </a:r>
            <a:endParaRPr lang="en-US" sz="200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/>
              <a:t> </a:t>
            </a:r>
            <a:r>
              <a:rPr lang="en-US" sz="2000" smtClean="0"/>
              <a:t>      - Jelaskan dimana proses belajar untuk setiap kasus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/>
              <a:t> </a:t>
            </a:r>
            <a:r>
              <a:rPr lang="en-US" sz="2000" smtClean="0"/>
              <a:t>        (berdasarkan E/T/P)</a:t>
            </a:r>
            <a:endParaRPr lang="en-US" sz="2000"/>
          </a:p>
          <a:p>
            <a:pPr marL="0" indent="0">
              <a:lnSpc>
                <a:spcPct val="150000"/>
              </a:lnSpc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0741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Artificial Intelligence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50507" cy="46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Artificial Intelligence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6"/>
          <a:stretch/>
        </p:blipFill>
        <p:spPr>
          <a:xfrm>
            <a:off x="0" y="0"/>
            <a:ext cx="899803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656124" y="3436883"/>
            <a:ext cx="2895600" cy="257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smtClean="0"/>
              <a:t>Cognitive science</a:t>
            </a:r>
          </a:p>
          <a:p>
            <a:pPr marL="231775" lvl="1" indent="360363">
              <a:lnSpc>
                <a:spcPct val="150000"/>
              </a:lnSpc>
            </a:pPr>
            <a:r>
              <a:rPr lang="en-US" sz="1867" smtClean="0"/>
              <a:t>Expert system</a:t>
            </a:r>
          </a:p>
          <a:p>
            <a:pPr marL="231775" lvl="1" indent="360363">
              <a:lnSpc>
                <a:spcPct val="150000"/>
              </a:lnSpc>
            </a:pPr>
            <a:r>
              <a:rPr lang="en-US" sz="1867" smtClean="0"/>
              <a:t>Learning system</a:t>
            </a:r>
          </a:p>
          <a:p>
            <a:pPr marL="231775" lvl="1" indent="360363">
              <a:lnSpc>
                <a:spcPct val="150000"/>
              </a:lnSpc>
            </a:pPr>
            <a:r>
              <a:rPr lang="en-US" sz="1867" smtClean="0"/>
              <a:t>Fuzzy logic</a:t>
            </a:r>
          </a:p>
          <a:p>
            <a:pPr marL="231775" lvl="1" indent="360363">
              <a:lnSpc>
                <a:spcPct val="150000"/>
              </a:lnSpc>
            </a:pPr>
            <a:r>
              <a:rPr lang="en-US" sz="1867" smtClean="0"/>
              <a:t>Neural network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3657600" y="3455276"/>
            <a:ext cx="3111999" cy="45795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smtClean="0"/>
              <a:t>Robotic</a:t>
            </a:r>
          </a:p>
          <a:p>
            <a:pPr marL="52388" lvl="1" indent="231775">
              <a:lnSpc>
                <a:spcPct val="150000"/>
              </a:lnSpc>
            </a:pPr>
            <a:r>
              <a:rPr lang="en-US" sz="1867" smtClean="0"/>
              <a:t>Visual Perception</a:t>
            </a:r>
          </a:p>
          <a:p>
            <a:pPr marL="52388" lvl="1" indent="231775">
              <a:lnSpc>
                <a:spcPct val="150000"/>
              </a:lnSpc>
            </a:pPr>
            <a:r>
              <a:rPr lang="en-US" sz="1867" smtClean="0"/>
              <a:t>Tactility </a:t>
            </a:r>
          </a:p>
          <a:p>
            <a:pPr marL="52388" lvl="1" indent="231775">
              <a:lnSpc>
                <a:spcPct val="150000"/>
              </a:lnSpc>
            </a:pPr>
            <a:r>
              <a:rPr lang="en-US" sz="1867" smtClean="0"/>
              <a:t>Dexterity </a:t>
            </a:r>
          </a:p>
          <a:p>
            <a:pPr marL="52388" lvl="1" indent="231775">
              <a:lnSpc>
                <a:spcPct val="150000"/>
              </a:lnSpc>
            </a:pPr>
            <a:r>
              <a:rPr lang="en-US" sz="1867" smtClean="0"/>
              <a:t>Locomotion</a:t>
            </a:r>
          </a:p>
          <a:p>
            <a:pPr marL="52388" lvl="1" indent="231775">
              <a:lnSpc>
                <a:spcPct val="150000"/>
              </a:lnSpc>
            </a:pPr>
            <a:r>
              <a:rPr lang="en-US" sz="1867" smtClean="0"/>
              <a:t>Navigation </a:t>
            </a:r>
            <a:endParaRPr lang="en-US" sz="1867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032001" y="3455276"/>
            <a:ext cx="3111999" cy="41631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smtClean="0"/>
              <a:t>Natural Interface</a:t>
            </a:r>
          </a:p>
          <a:p>
            <a:pPr marL="346075" lvl="1">
              <a:lnSpc>
                <a:spcPct val="150000"/>
              </a:lnSpc>
            </a:pPr>
            <a:r>
              <a:rPr lang="en-US" sz="1867" smtClean="0"/>
              <a:t>Natural language</a:t>
            </a:r>
          </a:p>
          <a:p>
            <a:pPr marL="346075" lvl="1">
              <a:lnSpc>
                <a:spcPct val="150000"/>
              </a:lnSpc>
            </a:pPr>
            <a:r>
              <a:rPr lang="en-US" sz="1867" smtClean="0"/>
              <a:t>Speech recognition</a:t>
            </a:r>
          </a:p>
          <a:p>
            <a:pPr marL="346075" lvl="1">
              <a:lnSpc>
                <a:spcPct val="150000"/>
              </a:lnSpc>
            </a:pPr>
            <a:r>
              <a:rPr lang="en-US" sz="1867" smtClean="0"/>
              <a:t>Multi sensory interface</a:t>
            </a:r>
          </a:p>
          <a:p>
            <a:pPr marL="346075" lvl="1">
              <a:lnSpc>
                <a:spcPct val="150000"/>
              </a:lnSpc>
            </a:pPr>
            <a:r>
              <a:rPr lang="en-US" sz="1867" smtClean="0"/>
              <a:t>Virtual reality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 txBox="1">
            <a:spLocks/>
          </p:cNvSpPr>
          <p:nvPr/>
        </p:nvSpPr>
        <p:spPr>
          <a:xfrm>
            <a:off x="1853307" y="1945884"/>
            <a:ext cx="5564000" cy="1124858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smtClean="0">
                <a:solidFill>
                  <a:sysClr val="windowText" lastClr="000000"/>
                </a:solidFill>
              </a:rPr>
              <a:t>Komputasi yang memungkinkan untuk</a:t>
            </a:r>
          </a:p>
          <a:p>
            <a:pPr>
              <a:buFont typeface="Arial" pitchFamily="34" charset="0"/>
              <a:buNone/>
            </a:pPr>
            <a:r>
              <a:rPr lang="en-US" sz="2400" smtClean="0">
                <a:solidFill>
                  <a:sysClr val="windowText" lastClr="000000"/>
                </a:solidFill>
              </a:rPr>
              <a:t>menilai, menalar dan bertindak</a:t>
            </a:r>
            <a:endParaRPr lang="en-US" sz="2400">
              <a:solidFill>
                <a:sysClr val="windowText" lastClr="000000"/>
              </a:solidFill>
            </a:endParaRPr>
          </a:p>
        </p:txBody>
      </p:sp>
      <p:cxnSp>
        <p:nvCxnSpPr>
          <p:cNvPr id="9" name="Shape 167"/>
          <p:cNvCxnSpPr/>
          <p:nvPr/>
        </p:nvCxnSpPr>
        <p:spPr>
          <a:xfrm>
            <a:off x="-8798" y="1511425"/>
            <a:ext cx="122007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69"/>
          <p:cNvSpPr/>
          <p:nvPr/>
        </p:nvSpPr>
        <p:spPr>
          <a:xfrm>
            <a:off x="833867" y="982266"/>
            <a:ext cx="1053599" cy="10535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" name="Shape 170"/>
          <p:cNvGrpSpPr/>
          <p:nvPr/>
        </p:nvGrpSpPr>
        <p:grpSpPr>
          <a:xfrm>
            <a:off x="1123090" y="1300159"/>
            <a:ext cx="474937" cy="417616"/>
            <a:chOff x="1929775" y="320925"/>
            <a:chExt cx="423800" cy="372650"/>
          </a:xfrm>
        </p:grpSpPr>
        <p:sp>
          <p:nvSpPr>
            <p:cNvPr id="12" name="Shape 17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17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Shape 17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Shape 174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Shape 175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17" name="Diagram 16"/>
          <p:cNvGraphicFramePr/>
          <p:nvPr/>
        </p:nvGraphicFramePr>
        <p:xfrm>
          <a:off x="580574" y="667657"/>
          <a:ext cx="1872341" cy="174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1909990" y="1156442"/>
            <a:ext cx="295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55000"/>
            </a:pPr>
            <a:r>
              <a:rPr lang="en" sz="32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Paradigma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0"/>
            <a:ext cx="4157661" cy="26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sz="5300" smtClean="0">
                <a:latin typeface="Arial Rounded MT Bold" panose="020F0704030504030204" pitchFamily="34" charset="0"/>
                <a:cs typeface="Arabic Typesetting" pitchFamily="66" charset="-78"/>
              </a:rPr>
              <a:t>P E N G E R T I A N</a:t>
            </a:r>
            <a:endParaRPr lang="en-US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4384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Apa itu Machine Learning ?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9028746"/>
              </p:ext>
            </p:extLst>
          </p:nvPr>
        </p:nvGraphicFramePr>
        <p:xfrm>
          <a:off x="1905000" y="2590800"/>
          <a:ext cx="5715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524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Kecerdasan Buatan yang belajar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8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4AC6D0E6-39BD-4387-8C4D-F65E674A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977416" cy="540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454</Words>
  <Application>Microsoft Office PowerPoint</Application>
  <PresentationFormat>On-screen Show (4:3)</PresentationFormat>
  <Paragraphs>178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Arabic Typesetting</vt:lpstr>
      <vt:lpstr>Arial</vt:lpstr>
      <vt:lpstr>Arial Rounded MT Bold</vt:lpstr>
      <vt:lpstr>Calibri</vt:lpstr>
      <vt:lpstr>Cambria Math</vt:lpstr>
      <vt:lpstr>Candara</vt:lpstr>
      <vt:lpstr>Kozuka Gothic Pro H</vt:lpstr>
      <vt:lpstr>Lora</vt:lpstr>
      <vt:lpstr>Maiandra GD</vt:lpstr>
      <vt:lpstr>Segoe Print</vt:lpstr>
      <vt:lpstr>Segoe Script</vt:lpstr>
      <vt:lpstr>Wingdings</vt:lpstr>
      <vt:lpstr>Office Theme</vt:lpstr>
      <vt:lpstr>MATERI PERKULIAHAN MACHINE LEARNING</vt:lpstr>
      <vt:lpstr>PowerPoint Presentation</vt:lpstr>
      <vt:lpstr>P E N G A N T A R  A R T I F I C I A L I N T E L L I G E N C E</vt:lpstr>
      <vt:lpstr>PowerPoint Presentation</vt:lpstr>
      <vt:lpstr>PowerPoint Presentation</vt:lpstr>
      <vt:lpstr>PowerPoint Presentation</vt:lpstr>
      <vt:lpstr>P E N G E R T I A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 A S A N</vt:lpstr>
      <vt:lpstr>PowerPoint Presentation</vt:lpstr>
      <vt:lpstr>C A R A    P A K A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M P L E M E N T A S I</vt:lpstr>
      <vt:lpstr>PowerPoint Presentation</vt:lpstr>
      <vt:lpstr>PowerPoint Presentation</vt:lpstr>
      <vt:lpstr>PowerPoint Presentation</vt:lpstr>
      <vt:lpstr>PowerPoint Presentation</vt:lpstr>
      <vt:lpstr>Tugas Kelompok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Berorientasi Objek &lt;PBO&gt;</dc:title>
  <dc:creator>Ken</dc:creator>
  <cp:lastModifiedBy>ASUS</cp:lastModifiedBy>
  <cp:revision>267</cp:revision>
  <dcterms:created xsi:type="dcterms:W3CDTF">2012-02-22T14:18:32Z</dcterms:created>
  <dcterms:modified xsi:type="dcterms:W3CDTF">2019-09-30T03:41:13Z</dcterms:modified>
</cp:coreProperties>
</file>